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1A63D-570F-4AFB-92B2-E2208807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EB8635-706D-4A6D-B4F5-87BD555E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728235-F6A8-41A0-82CD-AEDCF985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8243CD-969B-406F-A806-E67954C9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F660A2-0246-46C8-BF5B-A1DAC294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3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91528-4BC1-4CF9-85DC-F054427F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9BF582-E4D3-427D-B6E8-F6F7498C5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BCB6E9-4ABD-40F0-8648-1637A35E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F0230D-2927-4D84-AFE9-3ED14C64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B89C7E-AFED-422A-8D81-8455117E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98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0B78943-AB76-499E-9891-35512585E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2E3496-429A-4280-B8C9-C5B28C64D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24B95C-61E1-4231-A136-570F4106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9D0A64-611C-4692-85E7-574414D4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E2D865-A54B-4F75-8F0D-684CF51F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85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E340E-4EAC-41A8-B09D-ADA3B82A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059FFC-223A-48F2-9F64-810E9CCD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EAE938-3ACC-41D0-B3D4-7C0EBDFC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199FC8-5006-4DB0-B287-DB2A5824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43F44C-0640-48F2-995A-3493368D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18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801167-45B3-4E01-973F-B42097D7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EBA087-EF1B-4EF5-B8AF-4181DCA4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A9727E-2951-453B-A1AC-717859D5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B968CD-5219-4D21-85B7-1E63074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7FCE07-CDD5-46E5-AA79-B6A7733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89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E97E9-B2C5-4A15-A7F6-A3FC3CD7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16FE66-DD78-43B8-BBCD-A63040FFE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A76A6A-6B59-4439-9FC4-A9BFCE5D4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AE73C7-6649-465A-80E8-8176051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C7FF0A-07CA-474D-A3D3-1FAF87DD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F9941E-0629-42FA-8103-CE7C2EBD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43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86096-2E8D-4DB1-9005-3AB67DBF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B66C60-F579-41B2-B3A9-DE86EB68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003A0F-80E2-429F-AA56-A7CA3173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6F94A6-8DB9-4526-85D7-051AC9431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9BCA02-72D8-42C4-9F9C-481BCAC84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292235D-7BED-4570-BC27-3FD1F873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9B9BA1-1209-482C-B685-AB685468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049B86F-E619-4C35-8DCF-40196D22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0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9F9EE-4EC0-4D2D-BE41-9FBAB7D7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D001BC-8DDF-4365-BFB5-B859DCE4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62FE15-DE36-4F91-9C22-0FBCA267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09A329-81CF-4378-B8DA-FB6E6D26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73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00279B-CAA9-4008-BB08-C767E47E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8A1C144-E48A-4236-993A-10A8024E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B5966B-D103-4E55-B865-77D17AE4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13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3BF99-1797-447F-B3BB-FC394901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5139A-7F5D-4C70-BD8C-FB3254FD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C2A9C0-8BDD-4987-BE5C-7B3271F39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3CC200-2921-49C7-A051-4754DA64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C6EBC4-099A-4BE0-9A1C-BA08C77D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23D8F6-CED0-4EE1-A717-C630FF1D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9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03DDFF-4604-4C40-AC82-62BD4DD9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67488AB-7F7B-483E-A047-2FCB42389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C4A86F-5D0F-4E04-922D-4974547F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F400FC-04DE-4AC9-A230-549CC38C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7B4716-2A48-43FC-807E-D3ECEC4E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C8384D-FEA3-49A4-A7FF-6C52F856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6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8C8F62-C82D-4236-AE03-0A8FCA67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7391DA-7F14-4E9D-B822-683D78F9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7B02CF-56B3-4079-86EA-F50D987D7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07AD-0B2E-4240-AE1A-6D3D236C4B2E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89B5FE-0B4C-4D15-9B37-9A354E0F0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3BF27-EA86-442F-B375-63842865E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D0D9-BC16-4C51-84BC-5E728DFE3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9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TUDIO%20DEL%20PIANO%20INCLINATO%20CON%20ARDUINO(THE%20GAME)\MATERILAE\ESPERIMENTO_CON_TELECOMANDO\ESPERIMENTO_CON_TELECOMANDO.ino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49B6D20-F901-4D40-9E95-56AF53CFE94D}"/>
              </a:ext>
            </a:extLst>
          </p:cNvPr>
          <p:cNvSpPr/>
          <p:nvPr/>
        </p:nvSpPr>
        <p:spPr>
          <a:xfrm>
            <a:off x="10270921" y="0"/>
            <a:ext cx="1921079" cy="128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Pulsante di azione: vuoto 12">
            <a:hlinkClick r:id="rId3" action="ppaction://program" highlightClick="1">
              <a:snd r:embed="rId2" name="click.wav"/>
            </a:hlinkClick>
            <a:extLst>
              <a:ext uri="{FF2B5EF4-FFF2-40B4-BE49-F238E27FC236}">
                <a16:creationId xmlns:a16="http://schemas.microsoft.com/office/drawing/2014/main" id="{48D4A92D-0D65-4F50-A006-E6E27C2094B8}"/>
              </a:ext>
            </a:extLst>
          </p:cNvPr>
          <p:cNvSpPr/>
          <p:nvPr/>
        </p:nvSpPr>
        <p:spPr>
          <a:xfrm>
            <a:off x="3395870" y="864675"/>
            <a:ext cx="2854517" cy="118801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Comic Sans MS" panose="030F0702030302020204" pitchFamily="66" charset="0"/>
              </a:rPr>
              <a:t>SKETCH-ARDUINO UNO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E2121C5-57D6-4980-B387-D662C6CEA3DB}"/>
              </a:ext>
            </a:extLst>
          </p:cNvPr>
          <p:cNvSpPr/>
          <p:nvPr/>
        </p:nvSpPr>
        <p:spPr>
          <a:xfrm>
            <a:off x="3395870" y="2882467"/>
            <a:ext cx="2854517" cy="118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5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remove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8FECDA-106E-430B-AEBD-677179B5BD1B}"/>
              </a:ext>
            </a:extLst>
          </p:cNvPr>
          <p:cNvSpPr/>
          <p:nvPr/>
        </p:nvSpPr>
        <p:spPr>
          <a:xfrm>
            <a:off x="176464" y="140368"/>
            <a:ext cx="2154805" cy="146384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omic Sans MS" panose="030F0702030302020204" pitchFamily="66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96D5FE0-46D2-4363-8621-93BE5A0F35DC}"/>
              </a:ext>
            </a:extLst>
          </p:cNvPr>
          <p:cNvSpPr/>
          <p:nvPr/>
        </p:nvSpPr>
        <p:spPr>
          <a:xfrm>
            <a:off x="3039686" y="571951"/>
            <a:ext cx="1808891" cy="60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F460BC-23D4-4FF5-BA4C-BCE052D689E3}"/>
              </a:ext>
            </a:extLst>
          </p:cNvPr>
          <p:cNvSpPr/>
          <p:nvPr/>
        </p:nvSpPr>
        <p:spPr>
          <a:xfrm>
            <a:off x="5774348" y="507843"/>
            <a:ext cx="1739356" cy="7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2DBDA48-C8F1-4CC3-9B7F-B3614E21D893}"/>
              </a:ext>
            </a:extLst>
          </p:cNvPr>
          <p:cNvSpPr/>
          <p:nvPr/>
        </p:nvSpPr>
        <p:spPr>
          <a:xfrm>
            <a:off x="8291656" y="571951"/>
            <a:ext cx="1375576" cy="7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6D4CF38-7937-4858-BAA0-A40A4D67996B}"/>
              </a:ext>
            </a:extLst>
          </p:cNvPr>
          <p:cNvSpPr/>
          <p:nvPr/>
        </p:nvSpPr>
        <p:spPr>
          <a:xfrm>
            <a:off x="10166492" y="571951"/>
            <a:ext cx="1849044" cy="7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51B8843-1CBD-4179-8E8D-A46C7099D71A}"/>
              </a:ext>
            </a:extLst>
          </p:cNvPr>
          <p:cNvSpPr/>
          <p:nvPr/>
        </p:nvSpPr>
        <p:spPr>
          <a:xfrm>
            <a:off x="482225" y="2158688"/>
            <a:ext cx="1849044" cy="7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532CC7D-039F-4E7C-92CE-C435AFFA80E0}"/>
              </a:ext>
            </a:extLst>
          </p:cNvPr>
          <p:cNvSpPr/>
          <p:nvPr/>
        </p:nvSpPr>
        <p:spPr>
          <a:xfrm>
            <a:off x="3043547" y="2158688"/>
            <a:ext cx="1375575" cy="7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1DD8B9C-FE66-4118-9DCD-DDD491C64674}"/>
              </a:ext>
            </a:extLst>
          </p:cNvPr>
          <p:cNvSpPr/>
          <p:nvPr/>
        </p:nvSpPr>
        <p:spPr>
          <a:xfrm>
            <a:off x="5259490" y="1799245"/>
            <a:ext cx="1673019" cy="128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EA50204-DF97-4F44-A59F-00A50E0619B9}"/>
              </a:ext>
            </a:extLst>
          </p:cNvPr>
          <p:cNvSpPr/>
          <p:nvPr/>
        </p:nvSpPr>
        <p:spPr>
          <a:xfrm>
            <a:off x="482225" y="3442058"/>
            <a:ext cx="5734973" cy="235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B0BF5E5-F8B6-45BC-94E3-49C38A3DE328}"/>
              </a:ext>
            </a:extLst>
          </p:cNvPr>
          <p:cNvSpPr/>
          <p:nvPr/>
        </p:nvSpPr>
        <p:spPr>
          <a:xfrm>
            <a:off x="544367" y="5914113"/>
            <a:ext cx="5610687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B73C97F-8136-499D-8079-141FA30C166B}"/>
              </a:ext>
            </a:extLst>
          </p:cNvPr>
          <p:cNvSpPr/>
          <p:nvPr/>
        </p:nvSpPr>
        <p:spPr>
          <a:xfrm>
            <a:off x="7513704" y="1799245"/>
            <a:ext cx="2583402" cy="235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DF83FBB-C902-4C2A-B1F9-26DBAA55D651}"/>
              </a:ext>
            </a:extLst>
          </p:cNvPr>
          <p:cNvSpPr/>
          <p:nvPr/>
        </p:nvSpPr>
        <p:spPr>
          <a:xfrm>
            <a:off x="6720324" y="4606624"/>
            <a:ext cx="2854517" cy="118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78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Francesco</cp:lastModifiedBy>
  <cp:revision>3</cp:revision>
  <dcterms:created xsi:type="dcterms:W3CDTF">2018-05-09T18:47:40Z</dcterms:created>
  <dcterms:modified xsi:type="dcterms:W3CDTF">2018-05-11T17:00:38Z</dcterms:modified>
</cp:coreProperties>
</file>