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FDD3D-8D5E-40DE-9D1C-06D3C98E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B95A1D-1C5A-4750-B76F-A0F69F45A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82E75-63F1-4B06-B688-06FB52A0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6E3EC3-7BC9-4CF2-A687-0D2E71F0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825933-4844-40EA-858D-9A2756ED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65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67BD2-CA17-48A9-980C-8040F50A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08D18A-27F6-4266-85D0-52046158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FF12D5-90F4-47D3-A748-FB36BF92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843CE6-6F57-4015-A2E7-AD4E0BA6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7DCBA0-18BD-4984-99B0-B35DDAC5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20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124320-8C9C-4989-912F-54C3EE70E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AE8B5B-3702-4F6F-917A-0D8CC656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885525-98F7-4941-9CE7-846CF305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8E15B6-25AA-4DAE-ADAE-385A94C7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AB4CA3-14E7-4D8C-84C3-8B73758F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9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B67D-7A5D-44BF-8174-454D4A90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73D9C-FFFD-4395-AC45-E667A7D9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D035CD-7D07-4782-A9C5-2013E938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52CDB-E63C-4EFF-9C03-74C0AD3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55BA6-0F00-45D4-A38A-15EBC5AA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7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42F34-994C-4CF6-93B2-E96A2301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F9FC79-0338-4065-B20A-37B59F10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C054F1-B597-4DB9-98E3-D996246D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3E83CE-3E89-4AC3-BEA8-6878DE33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EDFAF-C7F3-4E56-B9FA-940F8768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5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DC16A-1532-4E32-9092-BBFDC5FE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FF853-EE9A-4735-A12E-07A8398D2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1285A8-3643-411F-835F-2E2524DD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655192-28C8-4D95-83A7-68AD3337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845DF2-342A-4587-9301-C5AB661A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CD38D1-0A9F-4884-9B4E-83164CD3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29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C9751-56D9-4D42-8BA2-7A2F20CF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0AFBF-A108-43B8-BB19-63EA714D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238400-E0AD-43BE-BD6A-D4F01C882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F0ECA8-7893-49FB-AD68-96578D9B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CD6A3F-9C2E-44CA-B6E7-4A837BD5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7B02AC-2F08-4433-AC55-80E04836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54EA21-5C9D-4FCB-92A6-24EACDA6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C0C6F2-5EFD-4100-98CE-34E574B3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3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548EF-513E-47B6-B255-2C1C9E95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712266-EC30-40D2-BCE4-B39B5D01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08CFE8-DEDE-4153-AA0A-12A8A4BF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778CF5-D607-40A3-882C-AF93D448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8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40C87A-D0D7-455C-932D-8D3B4B19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E8F134-D483-4C3D-8D06-2EC9B981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BF052E-3ED5-4B06-B5F1-EAD3ED33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66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62DF-F9A8-481E-9A8D-E4088009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D09F32-74C1-42C0-A63F-9633E7EF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320ECC-77AF-4224-B29F-AE72EB2AB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4E8335-8BF5-4DFD-AD0B-B896675A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066137-139A-4E06-B727-F52B3DAB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D269D8-8176-410A-857D-C4495A9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17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1BD31-A5C8-48AA-9D35-DE22FB0E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1918AB2-5D41-4094-AD97-F0BEBA032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B8F369-D805-432C-B670-AD67C848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F56744-8397-4C59-AEE3-7CA72D86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DFF3DB-6562-4CC4-8ECA-3E95D514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DFB459-809F-4081-9F2C-58C0D21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18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4BF584C-12D2-4398-A3B8-A5C016B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1F5880-84BF-4186-83C0-9C88403A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770AE2-1E50-4A03-A437-FB10DD75D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E3A1-7640-4BCB-BD81-83CF2DC10B59}" type="datetimeFigureOut">
              <a:rPr lang="it-IT" smtClean="0"/>
              <a:t>19/06/2018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5B308D-028C-40CA-BC07-FA76B6FD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5F010-2DB6-49FF-914B-B7A24EBE2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DFF1-E0C3-4296-8CC7-2A2850B33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1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D4BE08-C2A5-454F-A2EC-DA1636088680}"/>
              </a:ext>
            </a:extLst>
          </p:cNvPr>
          <p:cNvSpPr/>
          <p:nvPr/>
        </p:nvSpPr>
        <p:spPr>
          <a:xfrm>
            <a:off x="4446165" y="343949"/>
            <a:ext cx="2063692" cy="1216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RAPPORTO UOMO MACCHINA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F87589A-C3D7-4AE9-A863-0BB0307ED1B3}"/>
              </a:ext>
            </a:extLst>
          </p:cNvPr>
          <p:cNvSpPr/>
          <p:nvPr/>
        </p:nvSpPr>
        <p:spPr>
          <a:xfrm>
            <a:off x="580239" y="1712752"/>
            <a:ext cx="2063692" cy="1216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Storia; seconda rivoluzione industriale. Spiegazione del contesto storico che fa come sfondo ai temi trattati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042AF75-D8D8-4B93-9C41-736C1025FC43}"/>
              </a:ext>
            </a:extLst>
          </p:cNvPr>
          <p:cNvSpPr/>
          <p:nvPr/>
        </p:nvSpPr>
        <p:spPr>
          <a:xfrm>
            <a:off x="3064779" y="1712752"/>
            <a:ext cx="2063692" cy="1216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Arte; presentazione dei pittori appartenenti alla corrente del futurismo. Primo esempio di come l’uomo vedeva il progresso.(positivo) 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D0E06B8-0328-4533-ABF6-1CF0969539EA}"/>
              </a:ext>
            </a:extLst>
          </p:cNvPr>
          <p:cNvSpPr/>
          <p:nvPr/>
        </p:nvSpPr>
        <p:spPr>
          <a:xfrm>
            <a:off x="5549319" y="1712751"/>
            <a:ext cx="2063692" cy="1216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Italiano; presentazione del futurismo in letteratura con il suo massimo esponente secondo esempio di come veniva percepito il progresso tecnologico. (positivo)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AC28879-7C55-4F8F-AFC0-F7485AB95190}"/>
              </a:ext>
            </a:extLst>
          </p:cNvPr>
          <p:cNvSpPr/>
          <p:nvPr/>
        </p:nvSpPr>
        <p:spPr>
          <a:xfrm>
            <a:off x="8033859" y="1712750"/>
            <a:ext cx="2063692" cy="1216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Filosofia. Presentazione del tema della alienazione riportato da Marx nella sua critica alla società capitalistica. Terzo esempio di come veniva percepito il progresso tecnologico. (negativo)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3E3016-968C-4B42-8D55-72C4812297C4}"/>
              </a:ext>
            </a:extLst>
          </p:cNvPr>
          <p:cNvSpPr/>
          <p:nvPr/>
        </p:nvSpPr>
        <p:spPr>
          <a:xfrm>
            <a:off x="580239" y="3429000"/>
            <a:ext cx="2063692" cy="1216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Inglese. Presentazione del testo «Hard Times» di Charles Dickens. Quarto esempio di come veniva percepito il progresso tecnologico. (negativo)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0C2F7FA-F1F5-4E2D-9F9E-D4054983850E}"/>
              </a:ext>
            </a:extLst>
          </p:cNvPr>
          <p:cNvSpPr/>
          <p:nvPr/>
        </p:nvSpPr>
        <p:spPr>
          <a:xfrm>
            <a:off x="3064779" y="3429000"/>
            <a:ext cx="2063692" cy="12164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Fisica. Presentazione del fenomeno del  campo elettromagnetico, per spiegare il funzionamento dell’esperimento.</a:t>
            </a:r>
          </a:p>
        </p:txBody>
      </p:sp>
    </p:spTree>
    <p:extLst>
      <p:ext uri="{BB962C8B-B14F-4D97-AF65-F5344CB8AC3E}">
        <p14:creationId xmlns:p14="http://schemas.microsoft.com/office/powerpoint/2010/main" val="2515381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Francesco</cp:lastModifiedBy>
  <cp:revision>1</cp:revision>
  <dcterms:created xsi:type="dcterms:W3CDTF">2018-06-19T21:09:12Z</dcterms:created>
  <dcterms:modified xsi:type="dcterms:W3CDTF">2018-06-19T21:25:22Z</dcterms:modified>
</cp:coreProperties>
</file>