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B360D-8C7A-4650-AF37-B6698702D7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16EF40-DB55-4250-947A-CEA14793E77B}">
      <dgm:prSet/>
      <dgm:spPr/>
      <dgm:t>
        <a:bodyPr/>
        <a:lstStyle/>
        <a:p>
          <a:r>
            <a:rPr lang="en-US"/>
            <a:t>Тема: Моделирование звёздной системы KOI-126</a:t>
          </a:r>
        </a:p>
      </dgm:t>
    </dgm:pt>
    <dgm:pt modelId="{A8B92366-DFA1-4386-B509-ABC8328D3F85}" type="parTrans" cxnId="{8406A06B-66A6-4AC3-A901-BAB1DBF23A65}">
      <dgm:prSet/>
      <dgm:spPr/>
      <dgm:t>
        <a:bodyPr/>
        <a:lstStyle/>
        <a:p>
          <a:endParaRPr lang="en-US"/>
        </a:p>
      </dgm:t>
    </dgm:pt>
    <dgm:pt modelId="{B26B29AF-58E0-4FE4-B310-F63CCACC4BCD}" type="sibTrans" cxnId="{8406A06B-66A6-4AC3-A901-BAB1DBF23A65}">
      <dgm:prSet/>
      <dgm:spPr/>
      <dgm:t>
        <a:bodyPr/>
        <a:lstStyle/>
        <a:p>
          <a:endParaRPr lang="en-US"/>
        </a:p>
      </dgm:t>
    </dgm:pt>
    <dgm:pt modelId="{04852366-6E2E-4984-9188-7942F4E1CA75}">
      <dgm:prSet/>
      <dgm:spPr/>
      <dgm:t>
        <a:bodyPr/>
        <a:lstStyle/>
        <a:p>
          <a:r>
            <a:rPr lang="en-US"/>
            <a:t>Актуальность: двойные звёзды позволяют узнать массу и радиус звёзд</a:t>
          </a:r>
        </a:p>
      </dgm:t>
    </dgm:pt>
    <dgm:pt modelId="{36274E27-7F45-42F8-A668-4D158787C742}" type="parTrans" cxnId="{F0B30603-155D-4860-9272-17F580890574}">
      <dgm:prSet/>
      <dgm:spPr/>
      <dgm:t>
        <a:bodyPr/>
        <a:lstStyle/>
        <a:p>
          <a:endParaRPr lang="en-US"/>
        </a:p>
      </dgm:t>
    </dgm:pt>
    <dgm:pt modelId="{4F6C81B8-BAB4-456D-BE62-8AD5340FF017}" type="sibTrans" cxnId="{F0B30603-155D-4860-9272-17F580890574}">
      <dgm:prSet/>
      <dgm:spPr/>
      <dgm:t>
        <a:bodyPr/>
        <a:lstStyle/>
        <a:p>
          <a:endParaRPr lang="en-US"/>
        </a:p>
      </dgm:t>
    </dgm:pt>
    <dgm:pt modelId="{162EB3EB-38CC-4243-959D-CD5C110B871D}">
      <dgm:prSet/>
      <dgm:spPr/>
      <dgm:t>
        <a:bodyPr/>
        <a:lstStyle/>
        <a:p>
          <a:r>
            <a:rPr lang="en-US"/>
            <a:t>Цель: построить модель и сравнить с наблюдениями</a:t>
          </a:r>
        </a:p>
      </dgm:t>
    </dgm:pt>
    <dgm:pt modelId="{E5779502-5614-438D-A030-92AD3736AE53}" type="parTrans" cxnId="{102F5B8A-4761-4263-B5CD-AECCFDC301E3}">
      <dgm:prSet/>
      <dgm:spPr/>
      <dgm:t>
        <a:bodyPr/>
        <a:lstStyle/>
        <a:p>
          <a:endParaRPr lang="en-US"/>
        </a:p>
      </dgm:t>
    </dgm:pt>
    <dgm:pt modelId="{3047A449-4F13-4A16-89A5-B019448761E9}" type="sibTrans" cxnId="{102F5B8A-4761-4263-B5CD-AECCFDC301E3}">
      <dgm:prSet/>
      <dgm:spPr/>
      <dgm:t>
        <a:bodyPr/>
        <a:lstStyle/>
        <a:p>
          <a:endParaRPr lang="en-US"/>
        </a:p>
      </dgm:t>
    </dgm:pt>
    <dgm:pt modelId="{AFD69E5E-B620-4195-A2B6-6095B6BFE651}" type="pres">
      <dgm:prSet presAssocID="{C36B360D-8C7A-4650-AF37-B6698702D79F}" presName="root" presStyleCnt="0">
        <dgm:presLayoutVars>
          <dgm:dir/>
          <dgm:resizeHandles val="exact"/>
        </dgm:presLayoutVars>
      </dgm:prSet>
      <dgm:spPr/>
    </dgm:pt>
    <dgm:pt modelId="{FD58E5F6-7BDD-44A0-8BDD-7881FA2E8792}" type="pres">
      <dgm:prSet presAssocID="{2116EF40-DB55-4250-947A-CEA14793E77B}" presName="compNode" presStyleCnt="0"/>
      <dgm:spPr/>
    </dgm:pt>
    <dgm:pt modelId="{CEF3D698-423F-47A2-A151-ABD08F05FACB}" type="pres">
      <dgm:prSet presAssocID="{2116EF40-DB55-4250-947A-CEA14793E77B}" presName="bgRect" presStyleLbl="bgShp" presStyleIdx="0" presStyleCnt="3"/>
      <dgm:spPr/>
    </dgm:pt>
    <dgm:pt modelId="{7DE3C3A0-0125-40F6-95C1-8B04AC483F56}" type="pres">
      <dgm:prSet presAssocID="{2116EF40-DB55-4250-947A-CEA14793E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09FBF7-CCB1-4B5D-8EEC-E76794455EE7}" type="pres">
      <dgm:prSet presAssocID="{2116EF40-DB55-4250-947A-CEA14793E77B}" presName="spaceRect" presStyleCnt="0"/>
      <dgm:spPr/>
    </dgm:pt>
    <dgm:pt modelId="{3BC21FA8-D6BE-4B75-BA8F-3616871FA5D5}" type="pres">
      <dgm:prSet presAssocID="{2116EF40-DB55-4250-947A-CEA14793E77B}" presName="parTx" presStyleLbl="revTx" presStyleIdx="0" presStyleCnt="3">
        <dgm:presLayoutVars>
          <dgm:chMax val="0"/>
          <dgm:chPref val="0"/>
        </dgm:presLayoutVars>
      </dgm:prSet>
      <dgm:spPr/>
    </dgm:pt>
    <dgm:pt modelId="{A57EB5E4-0541-4583-948E-242B80BF22BE}" type="pres">
      <dgm:prSet presAssocID="{B26B29AF-58E0-4FE4-B310-F63CCACC4BCD}" presName="sibTrans" presStyleCnt="0"/>
      <dgm:spPr/>
    </dgm:pt>
    <dgm:pt modelId="{794D5132-3284-4DDB-A5CA-AEB8CB4DF0DA}" type="pres">
      <dgm:prSet presAssocID="{04852366-6E2E-4984-9188-7942F4E1CA75}" presName="compNode" presStyleCnt="0"/>
      <dgm:spPr/>
    </dgm:pt>
    <dgm:pt modelId="{53FBC8EA-0B78-4F3B-8274-7C75D1F8489A}" type="pres">
      <dgm:prSet presAssocID="{04852366-6E2E-4984-9188-7942F4E1CA75}" presName="bgRect" presStyleLbl="bgShp" presStyleIdx="1" presStyleCnt="3"/>
      <dgm:spPr/>
    </dgm:pt>
    <dgm:pt modelId="{C1BCC1B0-A96F-40E8-8DCE-102E723A0DA5}" type="pres">
      <dgm:prSet presAssocID="{04852366-6E2E-4984-9188-7942F4E1CA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везды"/>
        </a:ext>
      </dgm:extLst>
    </dgm:pt>
    <dgm:pt modelId="{87131457-E59A-447A-8863-D02FE67B001E}" type="pres">
      <dgm:prSet presAssocID="{04852366-6E2E-4984-9188-7942F4E1CA75}" presName="spaceRect" presStyleCnt="0"/>
      <dgm:spPr/>
    </dgm:pt>
    <dgm:pt modelId="{26143CBB-1030-41B6-AD76-E1A67C31113E}" type="pres">
      <dgm:prSet presAssocID="{04852366-6E2E-4984-9188-7942F4E1CA75}" presName="parTx" presStyleLbl="revTx" presStyleIdx="1" presStyleCnt="3">
        <dgm:presLayoutVars>
          <dgm:chMax val="0"/>
          <dgm:chPref val="0"/>
        </dgm:presLayoutVars>
      </dgm:prSet>
      <dgm:spPr/>
    </dgm:pt>
    <dgm:pt modelId="{5312AF62-6976-4203-BB8F-FAB0E3E88CDB}" type="pres">
      <dgm:prSet presAssocID="{4F6C81B8-BAB4-456D-BE62-8AD5340FF017}" presName="sibTrans" presStyleCnt="0"/>
      <dgm:spPr/>
    </dgm:pt>
    <dgm:pt modelId="{104B6CF2-ED71-44E8-A81A-29BBB1CFCDCF}" type="pres">
      <dgm:prSet presAssocID="{162EB3EB-38CC-4243-959D-CD5C110B871D}" presName="compNode" presStyleCnt="0"/>
      <dgm:spPr/>
    </dgm:pt>
    <dgm:pt modelId="{D465154F-FA4D-4FD8-945F-E1973F70E89A}" type="pres">
      <dgm:prSet presAssocID="{162EB3EB-38CC-4243-959D-CD5C110B871D}" presName="bgRect" presStyleLbl="bgShp" presStyleIdx="2" presStyleCnt="3"/>
      <dgm:spPr/>
    </dgm:pt>
    <dgm:pt modelId="{FC5AF84C-AF83-44CD-9F50-7E2FF25543BF}" type="pres">
      <dgm:prSet presAssocID="{162EB3EB-38CC-4243-959D-CD5C110B8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 яблочко"/>
        </a:ext>
      </dgm:extLst>
    </dgm:pt>
    <dgm:pt modelId="{627BAB37-E50A-4978-98EC-D30FE1E46CCA}" type="pres">
      <dgm:prSet presAssocID="{162EB3EB-38CC-4243-959D-CD5C110B871D}" presName="spaceRect" presStyleCnt="0"/>
      <dgm:spPr/>
    </dgm:pt>
    <dgm:pt modelId="{7CB8E833-C079-4578-ABFF-DF8D3E768ACD}" type="pres">
      <dgm:prSet presAssocID="{162EB3EB-38CC-4243-959D-CD5C110B87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B30603-155D-4860-9272-17F580890574}" srcId="{C36B360D-8C7A-4650-AF37-B6698702D79F}" destId="{04852366-6E2E-4984-9188-7942F4E1CA75}" srcOrd="1" destOrd="0" parTransId="{36274E27-7F45-42F8-A668-4D158787C742}" sibTransId="{4F6C81B8-BAB4-456D-BE62-8AD5340FF017}"/>
    <dgm:cxn modelId="{B8F07A2A-CF5A-41F4-A9C9-0D01CB5C7D79}" type="presOf" srcId="{C36B360D-8C7A-4650-AF37-B6698702D79F}" destId="{AFD69E5E-B620-4195-A2B6-6095B6BFE651}" srcOrd="0" destOrd="0" presId="urn:microsoft.com/office/officeart/2018/2/layout/IconVerticalSolidList"/>
    <dgm:cxn modelId="{BE0D9F44-4962-4A04-AC3F-45F77BF36AD6}" type="presOf" srcId="{162EB3EB-38CC-4243-959D-CD5C110B871D}" destId="{7CB8E833-C079-4578-ABFF-DF8D3E768ACD}" srcOrd="0" destOrd="0" presId="urn:microsoft.com/office/officeart/2018/2/layout/IconVerticalSolidList"/>
    <dgm:cxn modelId="{8406A06B-66A6-4AC3-A901-BAB1DBF23A65}" srcId="{C36B360D-8C7A-4650-AF37-B6698702D79F}" destId="{2116EF40-DB55-4250-947A-CEA14793E77B}" srcOrd="0" destOrd="0" parTransId="{A8B92366-DFA1-4386-B509-ABC8328D3F85}" sibTransId="{B26B29AF-58E0-4FE4-B310-F63CCACC4BCD}"/>
    <dgm:cxn modelId="{B8ECFB7E-FE41-41FA-95CB-046746BBB9E7}" type="presOf" srcId="{04852366-6E2E-4984-9188-7942F4E1CA75}" destId="{26143CBB-1030-41B6-AD76-E1A67C31113E}" srcOrd="0" destOrd="0" presId="urn:microsoft.com/office/officeart/2018/2/layout/IconVerticalSolidList"/>
    <dgm:cxn modelId="{102F5B8A-4761-4263-B5CD-AECCFDC301E3}" srcId="{C36B360D-8C7A-4650-AF37-B6698702D79F}" destId="{162EB3EB-38CC-4243-959D-CD5C110B871D}" srcOrd="2" destOrd="0" parTransId="{E5779502-5614-438D-A030-92AD3736AE53}" sibTransId="{3047A449-4F13-4A16-89A5-B019448761E9}"/>
    <dgm:cxn modelId="{E9FF4BE8-2399-4CA6-A5A0-C37BE5AF7492}" type="presOf" srcId="{2116EF40-DB55-4250-947A-CEA14793E77B}" destId="{3BC21FA8-D6BE-4B75-BA8F-3616871FA5D5}" srcOrd="0" destOrd="0" presId="urn:microsoft.com/office/officeart/2018/2/layout/IconVerticalSolidList"/>
    <dgm:cxn modelId="{F75AA359-590D-4506-BF65-4A35D402EEE2}" type="presParOf" srcId="{AFD69E5E-B620-4195-A2B6-6095B6BFE651}" destId="{FD58E5F6-7BDD-44A0-8BDD-7881FA2E8792}" srcOrd="0" destOrd="0" presId="urn:microsoft.com/office/officeart/2018/2/layout/IconVerticalSolidList"/>
    <dgm:cxn modelId="{CD093911-7335-4E55-8412-558EE9F56B6E}" type="presParOf" srcId="{FD58E5F6-7BDD-44A0-8BDD-7881FA2E8792}" destId="{CEF3D698-423F-47A2-A151-ABD08F05FACB}" srcOrd="0" destOrd="0" presId="urn:microsoft.com/office/officeart/2018/2/layout/IconVerticalSolidList"/>
    <dgm:cxn modelId="{6CEBFEF6-70D7-4913-BE11-E0986E1E2CAE}" type="presParOf" srcId="{FD58E5F6-7BDD-44A0-8BDD-7881FA2E8792}" destId="{7DE3C3A0-0125-40F6-95C1-8B04AC483F56}" srcOrd="1" destOrd="0" presId="urn:microsoft.com/office/officeart/2018/2/layout/IconVerticalSolidList"/>
    <dgm:cxn modelId="{E7B1BE5E-BA65-4CB3-8842-1947C031092E}" type="presParOf" srcId="{FD58E5F6-7BDD-44A0-8BDD-7881FA2E8792}" destId="{4C09FBF7-CCB1-4B5D-8EEC-E76794455EE7}" srcOrd="2" destOrd="0" presId="urn:microsoft.com/office/officeart/2018/2/layout/IconVerticalSolidList"/>
    <dgm:cxn modelId="{280E2E0B-CA96-4E37-8099-95DB9A464352}" type="presParOf" srcId="{FD58E5F6-7BDD-44A0-8BDD-7881FA2E8792}" destId="{3BC21FA8-D6BE-4B75-BA8F-3616871FA5D5}" srcOrd="3" destOrd="0" presId="urn:microsoft.com/office/officeart/2018/2/layout/IconVerticalSolidList"/>
    <dgm:cxn modelId="{0F5592CE-251D-45D4-B304-F4959E4B7307}" type="presParOf" srcId="{AFD69E5E-B620-4195-A2B6-6095B6BFE651}" destId="{A57EB5E4-0541-4583-948E-242B80BF22BE}" srcOrd="1" destOrd="0" presId="urn:microsoft.com/office/officeart/2018/2/layout/IconVerticalSolidList"/>
    <dgm:cxn modelId="{F679F7F7-15D1-404E-8CBB-B4B2BA77B075}" type="presParOf" srcId="{AFD69E5E-B620-4195-A2B6-6095B6BFE651}" destId="{794D5132-3284-4DDB-A5CA-AEB8CB4DF0DA}" srcOrd="2" destOrd="0" presId="urn:microsoft.com/office/officeart/2018/2/layout/IconVerticalSolidList"/>
    <dgm:cxn modelId="{754A007A-D8C7-4114-AE6F-ED72D3F1AF41}" type="presParOf" srcId="{794D5132-3284-4DDB-A5CA-AEB8CB4DF0DA}" destId="{53FBC8EA-0B78-4F3B-8274-7C75D1F8489A}" srcOrd="0" destOrd="0" presId="urn:microsoft.com/office/officeart/2018/2/layout/IconVerticalSolidList"/>
    <dgm:cxn modelId="{8DA4D22F-AE1A-496F-A9CB-15D1F5FA1292}" type="presParOf" srcId="{794D5132-3284-4DDB-A5CA-AEB8CB4DF0DA}" destId="{C1BCC1B0-A96F-40E8-8DCE-102E723A0DA5}" srcOrd="1" destOrd="0" presId="urn:microsoft.com/office/officeart/2018/2/layout/IconVerticalSolidList"/>
    <dgm:cxn modelId="{873E209E-5DF1-4FDD-A449-074DC533F11B}" type="presParOf" srcId="{794D5132-3284-4DDB-A5CA-AEB8CB4DF0DA}" destId="{87131457-E59A-447A-8863-D02FE67B001E}" srcOrd="2" destOrd="0" presId="urn:microsoft.com/office/officeart/2018/2/layout/IconVerticalSolidList"/>
    <dgm:cxn modelId="{306DDF82-6B53-432F-8C14-742CDF851FAD}" type="presParOf" srcId="{794D5132-3284-4DDB-A5CA-AEB8CB4DF0DA}" destId="{26143CBB-1030-41B6-AD76-E1A67C31113E}" srcOrd="3" destOrd="0" presId="urn:microsoft.com/office/officeart/2018/2/layout/IconVerticalSolidList"/>
    <dgm:cxn modelId="{6294654D-6D2F-4B17-9190-ACC081F21581}" type="presParOf" srcId="{AFD69E5E-B620-4195-A2B6-6095B6BFE651}" destId="{5312AF62-6976-4203-BB8F-FAB0E3E88CDB}" srcOrd="3" destOrd="0" presId="urn:microsoft.com/office/officeart/2018/2/layout/IconVerticalSolidList"/>
    <dgm:cxn modelId="{A5D20EEA-EA1A-4EAC-B64D-C5DD5C097970}" type="presParOf" srcId="{AFD69E5E-B620-4195-A2B6-6095B6BFE651}" destId="{104B6CF2-ED71-44E8-A81A-29BBB1CFCDCF}" srcOrd="4" destOrd="0" presId="urn:microsoft.com/office/officeart/2018/2/layout/IconVerticalSolidList"/>
    <dgm:cxn modelId="{9BEED827-FF71-4489-B526-1C1266E04B48}" type="presParOf" srcId="{104B6CF2-ED71-44E8-A81A-29BBB1CFCDCF}" destId="{D465154F-FA4D-4FD8-945F-E1973F70E89A}" srcOrd="0" destOrd="0" presId="urn:microsoft.com/office/officeart/2018/2/layout/IconVerticalSolidList"/>
    <dgm:cxn modelId="{D175B18B-C5B9-4CF3-AB99-DD2FCEC2AFBF}" type="presParOf" srcId="{104B6CF2-ED71-44E8-A81A-29BBB1CFCDCF}" destId="{FC5AF84C-AF83-44CD-9F50-7E2FF25543BF}" srcOrd="1" destOrd="0" presId="urn:microsoft.com/office/officeart/2018/2/layout/IconVerticalSolidList"/>
    <dgm:cxn modelId="{D73D04BF-F894-48AC-AF16-6A83EF49173A}" type="presParOf" srcId="{104B6CF2-ED71-44E8-A81A-29BBB1CFCDCF}" destId="{627BAB37-E50A-4978-98EC-D30FE1E46CCA}" srcOrd="2" destOrd="0" presId="urn:microsoft.com/office/officeart/2018/2/layout/IconVerticalSolidList"/>
    <dgm:cxn modelId="{55948267-1637-4BA2-B2DB-B65F2317F366}" type="presParOf" srcId="{104B6CF2-ED71-44E8-A81A-29BBB1CFCDCF}" destId="{7CB8E833-C079-4578-ABFF-DF8D3E768A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9A579-9563-4DF1-89C7-5C80402864D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2AB2D6-FCED-4D88-9652-82C52900CE45}">
      <dgm:prSet/>
      <dgm:spPr/>
      <dgm:t>
        <a:bodyPr/>
        <a:lstStyle/>
        <a:p>
          <a:r>
            <a:rPr lang="en-US"/>
            <a:t>Двойная звезда: две звезды вращаются вокруг общего центра масс</a:t>
          </a:r>
        </a:p>
      </dgm:t>
    </dgm:pt>
    <dgm:pt modelId="{0CEA7CA5-8C31-409E-ABE0-DEB160BD28C6}" type="parTrans" cxnId="{28BDDACA-9225-4EA1-B339-7E3AF90EFFBD}">
      <dgm:prSet/>
      <dgm:spPr/>
      <dgm:t>
        <a:bodyPr/>
        <a:lstStyle/>
        <a:p>
          <a:endParaRPr lang="en-US"/>
        </a:p>
      </dgm:t>
    </dgm:pt>
    <dgm:pt modelId="{A8FD2FDC-E752-42E7-BE9B-EC3D2ECB7FED}" type="sibTrans" cxnId="{28BDDACA-9225-4EA1-B339-7E3AF90EFFBD}">
      <dgm:prSet/>
      <dgm:spPr/>
      <dgm:t>
        <a:bodyPr/>
        <a:lstStyle/>
        <a:p>
          <a:endParaRPr lang="en-US"/>
        </a:p>
      </dgm:t>
    </dgm:pt>
    <dgm:pt modelId="{A6ADAECE-034F-4EF2-BB88-2BB0B3C22C73}">
      <dgm:prSet/>
      <dgm:spPr/>
      <dgm:t>
        <a:bodyPr/>
        <a:lstStyle/>
        <a:p>
          <a:r>
            <a:rPr lang="en-US"/>
            <a:t>Кривая блеска: изменение яркости во времени</a:t>
          </a:r>
        </a:p>
      </dgm:t>
    </dgm:pt>
    <dgm:pt modelId="{D7851697-2897-4B61-A476-535A5636FE0E}" type="parTrans" cxnId="{FAB9A95D-845B-449E-977D-90A7601663F8}">
      <dgm:prSet/>
      <dgm:spPr/>
      <dgm:t>
        <a:bodyPr/>
        <a:lstStyle/>
        <a:p>
          <a:endParaRPr lang="en-US"/>
        </a:p>
      </dgm:t>
    </dgm:pt>
    <dgm:pt modelId="{F06CD917-CE50-4F0A-AB9B-22E20FF8E38F}" type="sibTrans" cxnId="{FAB9A95D-845B-449E-977D-90A7601663F8}">
      <dgm:prSet/>
      <dgm:spPr/>
      <dgm:t>
        <a:bodyPr/>
        <a:lstStyle/>
        <a:p>
          <a:endParaRPr lang="en-US"/>
        </a:p>
      </dgm:t>
    </dgm:pt>
    <dgm:pt modelId="{4C9F09C4-8820-4BB7-B507-553A6694D02D}">
      <dgm:prSet/>
      <dgm:spPr/>
      <dgm:t>
        <a:bodyPr/>
        <a:lstStyle/>
        <a:p>
          <a:r>
            <a:rPr lang="en-US"/>
            <a:t>Задача двух тел: движение объектов под гравитацией</a:t>
          </a:r>
        </a:p>
      </dgm:t>
    </dgm:pt>
    <dgm:pt modelId="{BA347152-5A12-4754-8A8F-4D71A8F3324C}" type="parTrans" cxnId="{8310C32F-BB63-4669-8FB7-5B6A2CBDD3D6}">
      <dgm:prSet/>
      <dgm:spPr/>
      <dgm:t>
        <a:bodyPr/>
        <a:lstStyle/>
        <a:p>
          <a:endParaRPr lang="en-US"/>
        </a:p>
      </dgm:t>
    </dgm:pt>
    <dgm:pt modelId="{8585E276-128B-4D9C-8861-18FA9CDA8342}" type="sibTrans" cxnId="{8310C32F-BB63-4669-8FB7-5B6A2CBDD3D6}">
      <dgm:prSet/>
      <dgm:spPr/>
      <dgm:t>
        <a:bodyPr/>
        <a:lstStyle/>
        <a:p>
          <a:endParaRPr lang="en-US"/>
        </a:p>
      </dgm:t>
    </dgm:pt>
    <dgm:pt modelId="{EC4F2327-8A7E-4736-AB09-BC403341CAC7}" type="pres">
      <dgm:prSet presAssocID="{FAE9A579-9563-4DF1-89C7-5C80402864DB}" presName="Name0" presStyleCnt="0">
        <dgm:presLayoutVars>
          <dgm:dir/>
          <dgm:animLvl val="lvl"/>
          <dgm:resizeHandles val="exact"/>
        </dgm:presLayoutVars>
      </dgm:prSet>
      <dgm:spPr/>
    </dgm:pt>
    <dgm:pt modelId="{10082919-336A-4A79-B71A-C9641C670D45}" type="pres">
      <dgm:prSet presAssocID="{4C9F09C4-8820-4BB7-B507-553A6694D02D}" presName="boxAndChildren" presStyleCnt="0"/>
      <dgm:spPr/>
    </dgm:pt>
    <dgm:pt modelId="{EF399D7D-B746-41F8-B3B2-FCE77A0505D2}" type="pres">
      <dgm:prSet presAssocID="{4C9F09C4-8820-4BB7-B507-553A6694D02D}" presName="parentTextBox" presStyleLbl="node1" presStyleIdx="0" presStyleCnt="3"/>
      <dgm:spPr/>
    </dgm:pt>
    <dgm:pt modelId="{16C7ECBA-54A8-4A25-96BE-2779765B823C}" type="pres">
      <dgm:prSet presAssocID="{F06CD917-CE50-4F0A-AB9B-22E20FF8E38F}" presName="sp" presStyleCnt="0"/>
      <dgm:spPr/>
    </dgm:pt>
    <dgm:pt modelId="{1F6538EF-26A8-4999-B754-2F333B70DCB2}" type="pres">
      <dgm:prSet presAssocID="{A6ADAECE-034F-4EF2-BB88-2BB0B3C22C73}" presName="arrowAndChildren" presStyleCnt="0"/>
      <dgm:spPr/>
    </dgm:pt>
    <dgm:pt modelId="{E3DF9116-6140-4CCB-98FC-7FCD52F31128}" type="pres">
      <dgm:prSet presAssocID="{A6ADAECE-034F-4EF2-BB88-2BB0B3C22C73}" presName="parentTextArrow" presStyleLbl="node1" presStyleIdx="1" presStyleCnt="3"/>
      <dgm:spPr/>
    </dgm:pt>
    <dgm:pt modelId="{FFFC09A0-C6AA-45B9-993A-31C5DAA22012}" type="pres">
      <dgm:prSet presAssocID="{A8FD2FDC-E752-42E7-BE9B-EC3D2ECB7FED}" presName="sp" presStyleCnt="0"/>
      <dgm:spPr/>
    </dgm:pt>
    <dgm:pt modelId="{54203730-28BE-4E73-B295-A0AEA991FF9E}" type="pres">
      <dgm:prSet presAssocID="{162AB2D6-FCED-4D88-9652-82C52900CE45}" presName="arrowAndChildren" presStyleCnt="0"/>
      <dgm:spPr/>
    </dgm:pt>
    <dgm:pt modelId="{2218BD1A-98C1-498C-8303-55AFC5CF3938}" type="pres">
      <dgm:prSet presAssocID="{162AB2D6-FCED-4D88-9652-82C52900CE45}" presName="parentTextArrow" presStyleLbl="node1" presStyleIdx="2" presStyleCnt="3"/>
      <dgm:spPr/>
    </dgm:pt>
  </dgm:ptLst>
  <dgm:cxnLst>
    <dgm:cxn modelId="{51B38D1B-84E6-4E5B-8D87-5F0E65A9FD0B}" type="presOf" srcId="{4C9F09C4-8820-4BB7-B507-553A6694D02D}" destId="{EF399D7D-B746-41F8-B3B2-FCE77A0505D2}" srcOrd="0" destOrd="0" presId="urn:microsoft.com/office/officeart/2005/8/layout/process4"/>
    <dgm:cxn modelId="{8310C32F-BB63-4669-8FB7-5B6A2CBDD3D6}" srcId="{FAE9A579-9563-4DF1-89C7-5C80402864DB}" destId="{4C9F09C4-8820-4BB7-B507-553A6694D02D}" srcOrd="2" destOrd="0" parTransId="{BA347152-5A12-4754-8A8F-4D71A8F3324C}" sibTransId="{8585E276-128B-4D9C-8861-18FA9CDA8342}"/>
    <dgm:cxn modelId="{FAB9A95D-845B-449E-977D-90A7601663F8}" srcId="{FAE9A579-9563-4DF1-89C7-5C80402864DB}" destId="{A6ADAECE-034F-4EF2-BB88-2BB0B3C22C73}" srcOrd="1" destOrd="0" parTransId="{D7851697-2897-4B61-A476-535A5636FE0E}" sibTransId="{F06CD917-CE50-4F0A-AB9B-22E20FF8E38F}"/>
    <dgm:cxn modelId="{E7BB8872-FEC4-4F98-9F4F-C008CAD4C3E7}" type="presOf" srcId="{FAE9A579-9563-4DF1-89C7-5C80402864DB}" destId="{EC4F2327-8A7E-4736-AB09-BC403341CAC7}" srcOrd="0" destOrd="0" presId="urn:microsoft.com/office/officeart/2005/8/layout/process4"/>
    <dgm:cxn modelId="{FCECE8AC-92A9-4AB2-B783-BF5588FD3925}" type="presOf" srcId="{162AB2D6-FCED-4D88-9652-82C52900CE45}" destId="{2218BD1A-98C1-498C-8303-55AFC5CF3938}" srcOrd="0" destOrd="0" presId="urn:microsoft.com/office/officeart/2005/8/layout/process4"/>
    <dgm:cxn modelId="{6F598CBB-5956-476B-BCB3-BE0DB652B930}" type="presOf" srcId="{A6ADAECE-034F-4EF2-BB88-2BB0B3C22C73}" destId="{E3DF9116-6140-4CCB-98FC-7FCD52F31128}" srcOrd="0" destOrd="0" presId="urn:microsoft.com/office/officeart/2005/8/layout/process4"/>
    <dgm:cxn modelId="{28BDDACA-9225-4EA1-B339-7E3AF90EFFBD}" srcId="{FAE9A579-9563-4DF1-89C7-5C80402864DB}" destId="{162AB2D6-FCED-4D88-9652-82C52900CE45}" srcOrd="0" destOrd="0" parTransId="{0CEA7CA5-8C31-409E-ABE0-DEB160BD28C6}" sibTransId="{A8FD2FDC-E752-42E7-BE9B-EC3D2ECB7FED}"/>
    <dgm:cxn modelId="{CFDF3443-344D-4357-9EA7-EDEE14944656}" type="presParOf" srcId="{EC4F2327-8A7E-4736-AB09-BC403341CAC7}" destId="{10082919-336A-4A79-B71A-C9641C670D45}" srcOrd="0" destOrd="0" presId="urn:microsoft.com/office/officeart/2005/8/layout/process4"/>
    <dgm:cxn modelId="{B0A888E9-0E10-46DD-A83A-C627A6EA5824}" type="presParOf" srcId="{10082919-336A-4A79-B71A-C9641C670D45}" destId="{EF399D7D-B746-41F8-B3B2-FCE77A0505D2}" srcOrd="0" destOrd="0" presId="urn:microsoft.com/office/officeart/2005/8/layout/process4"/>
    <dgm:cxn modelId="{37128A5C-7316-4DCF-92BA-F7197C792158}" type="presParOf" srcId="{EC4F2327-8A7E-4736-AB09-BC403341CAC7}" destId="{16C7ECBA-54A8-4A25-96BE-2779765B823C}" srcOrd="1" destOrd="0" presId="urn:microsoft.com/office/officeart/2005/8/layout/process4"/>
    <dgm:cxn modelId="{12BD33B7-BBF4-4B85-BB16-0A1B083C2B22}" type="presParOf" srcId="{EC4F2327-8A7E-4736-AB09-BC403341CAC7}" destId="{1F6538EF-26A8-4999-B754-2F333B70DCB2}" srcOrd="2" destOrd="0" presId="urn:microsoft.com/office/officeart/2005/8/layout/process4"/>
    <dgm:cxn modelId="{36C9DF35-F4CC-46CE-9C03-BE87B2A65D81}" type="presParOf" srcId="{1F6538EF-26A8-4999-B754-2F333B70DCB2}" destId="{E3DF9116-6140-4CCB-98FC-7FCD52F31128}" srcOrd="0" destOrd="0" presId="urn:microsoft.com/office/officeart/2005/8/layout/process4"/>
    <dgm:cxn modelId="{1437FEE2-5D12-45F1-99C2-D6BBA25D90BB}" type="presParOf" srcId="{EC4F2327-8A7E-4736-AB09-BC403341CAC7}" destId="{FFFC09A0-C6AA-45B9-993A-31C5DAA22012}" srcOrd="3" destOrd="0" presId="urn:microsoft.com/office/officeart/2005/8/layout/process4"/>
    <dgm:cxn modelId="{2C371344-B6CE-4551-802E-D9F1A2EA96FB}" type="presParOf" srcId="{EC4F2327-8A7E-4736-AB09-BC403341CAC7}" destId="{54203730-28BE-4E73-B295-A0AEA991FF9E}" srcOrd="4" destOrd="0" presId="urn:microsoft.com/office/officeart/2005/8/layout/process4"/>
    <dgm:cxn modelId="{99F0E5E2-BEE6-41EA-A230-192C1785F68E}" type="presParOf" srcId="{54203730-28BE-4E73-B295-A0AEA991FF9E}" destId="{2218BD1A-98C1-498C-8303-55AFC5CF39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DC2149-85B3-4FCF-8851-921816B112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68047D-F683-49DA-B300-6B53FAFCCD13}">
      <dgm:prSet/>
      <dgm:spPr/>
      <dgm:t>
        <a:bodyPr/>
        <a:lstStyle/>
        <a:p>
          <a:r>
            <a:rPr lang="en-US"/>
            <a:t>Теория: закон тяготения Ньютона</a:t>
          </a:r>
        </a:p>
      </dgm:t>
    </dgm:pt>
    <dgm:pt modelId="{D0B95D6B-32ED-4674-AEB5-21FDB27A3429}" type="parTrans" cxnId="{762631DD-55A9-47BD-9213-780517942135}">
      <dgm:prSet/>
      <dgm:spPr/>
      <dgm:t>
        <a:bodyPr/>
        <a:lstStyle/>
        <a:p>
          <a:endParaRPr lang="en-US"/>
        </a:p>
      </dgm:t>
    </dgm:pt>
    <dgm:pt modelId="{A441539C-586A-4646-97A2-C466766D1BBB}" type="sibTrans" cxnId="{762631DD-55A9-47BD-9213-780517942135}">
      <dgm:prSet/>
      <dgm:spPr/>
      <dgm:t>
        <a:bodyPr/>
        <a:lstStyle/>
        <a:p>
          <a:endParaRPr lang="en-US"/>
        </a:p>
      </dgm:t>
    </dgm:pt>
    <dgm:pt modelId="{97473EE0-44E3-42B1-99E3-17B44315CA01}">
      <dgm:prSet/>
      <dgm:spPr/>
      <dgm:t>
        <a:bodyPr/>
        <a:lstStyle/>
        <a:p>
          <a:r>
            <a:rPr lang="en-US"/>
            <a:t>Практика: расчёты на Python</a:t>
          </a:r>
        </a:p>
      </dgm:t>
    </dgm:pt>
    <dgm:pt modelId="{C7EF1A14-1110-46A0-999C-10D385C8EAE9}" type="parTrans" cxnId="{93316E60-499A-44B8-A690-48403CC9D452}">
      <dgm:prSet/>
      <dgm:spPr/>
      <dgm:t>
        <a:bodyPr/>
        <a:lstStyle/>
        <a:p>
          <a:endParaRPr lang="en-US"/>
        </a:p>
      </dgm:t>
    </dgm:pt>
    <dgm:pt modelId="{9DA2EB98-14B0-4000-B357-B3F51811383D}" type="sibTrans" cxnId="{93316E60-499A-44B8-A690-48403CC9D452}">
      <dgm:prSet/>
      <dgm:spPr/>
      <dgm:t>
        <a:bodyPr/>
        <a:lstStyle/>
        <a:p>
          <a:endParaRPr lang="en-US"/>
        </a:p>
      </dgm:t>
    </dgm:pt>
    <dgm:pt modelId="{0BA3058C-C8CD-4537-9E68-A71287F67C7B}">
      <dgm:prSet/>
      <dgm:spPr/>
      <dgm:t>
        <a:bodyPr/>
        <a:lstStyle/>
        <a:p>
          <a:r>
            <a:rPr lang="en-US"/>
            <a:t>Данные: наблюдения KOI-126 (ASAS-SN)</a:t>
          </a:r>
        </a:p>
      </dgm:t>
    </dgm:pt>
    <dgm:pt modelId="{4654D245-2980-4E67-93F9-B0F2753FA710}" type="parTrans" cxnId="{845A0F89-A3A4-46D7-89E7-311C23681D85}">
      <dgm:prSet/>
      <dgm:spPr/>
      <dgm:t>
        <a:bodyPr/>
        <a:lstStyle/>
        <a:p>
          <a:endParaRPr lang="en-US"/>
        </a:p>
      </dgm:t>
    </dgm:pt>
    <dgm:pt modelId="{639768B1-FAA2-495C-9346-666CAA30C559}" type="sibTrans" cxnId="{845A0F89-A3A4-46D7-89E7-311C23681D85}">
      <dgm:prSet/>
      <dgm:spPr/>
      <dgm:t>
        <a:bodyPr/>
        <a:lstStyle/>
        <a:p>
          <a:endParaRPr lang="en-US"/>
        </a:p>
      </dgm:t>
    </dgm:pt>
    <dgm:pt modelId="{8AEE593E-904F-400C-8128-B979DD654D24}" type="pres">
      <dgm:prSet presAssocID="{53DC2149-85B3-4FCF-8851-921816B11269}" presName="root" presStyleCnt="0">
        <dgm:presLayoutVars>
          <dgm:dir/>
          <dgm:resizeHandles val="exact"/>
        </dgm:presLayoutVars>
      </dgm:prSet>
      <dgm:spPr/>
    </dgm:pt>
    <dgm:pt modelId="{689E61EA-1AAD-4066-9569-BB17B555A90A}" type="pres">
      <dgm:prSet presAssocID="{4268047D-F683-49DA-B300-6B53FAFCCD13}" presName="compNode" presStyleCnt="0"/>
      <dgm:spPr/>
    </dgm:pt>
    <dgm:pt modelId="{FA8CC834-80E2-4645-AE65-5D6D56EDEFE7}" type="pres">
      <dgm:prSet presAssocID="{4268047D-F683-49DA-B300-6B53FAFCCD13}" presName="bgRect" presStyleLbl="bgShp" presStyleIdx="0" presStyleCnt="3"/>
      <dgm:spPr/>
    </dgm:pt>
    <dgm:pt modelId="{FAE9CAC1-6364-4097-95E7-1D445A2AD765}" type="pres">
      <dgm:prSet presAssocID="{4268047D-F683-49DA-B300-6B53FAFCCD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том"/>
        </a:ext>
      </dgm:extLst>
    </dgm:pt>
    <dgm:pt modelId="{D79CE4B7-79B6-4C5A-9131-8406D0339482}" type="pres">
      <dgm:prSet presAssocID="{4268047D-F683-49DA-B300-6B53FAFCCD13}" presName="spaceRect" presStyleCnt="0"/>
      <dgm:spPr/>
    </dgm:pt>
    <dgm:pt modelId="{CDC1FE72-3418-4804-831C-36F2DDD3FC70}" type="pres">
      <dgm:prSet presAssocID="{4268047D-F683-49DA-B300-6B53FAFCCD13}" presName="parTx" presStyleLbl="revTx" presStyleIdx="0" presStyleCnt="3">
        <dgm:presLayoutVars>
          <dgm:chMax val="0"/>
          <dgm:chPref val="0"/>
        </dgm:presLayoutVars>
      </dgm:prSet>
      <dgm:spPr/>
    </dgm:pt>
    <dgm:pt modelId="{951FBA82-A23C-47E2-A788-300A16C4D623}" type="pres">
      <dgm:prSet presAssocID="{A441539C-586A-4646-97A2-C466766D1BBB}" presName="sibTrans" presStyleCnt="0"/>
      <dgm:spPr/>
    </dgm:pt>
    <dgm:pt modelId="{9C5E5426-496E-4810-A7BE-B986691DF6B8}" type="pres">
      <dgm:prSet presAssocID="{97473EE0-44E3-42B1-99E3-17B44315CA01}" presName="compNode" presStyleCnt="0"/>
      <dgm:spPr/>
    </dgm:pt>
    <dgm:pt modelId="{CC10ECC7-002B-436D-A4EA-AD169A974B78}" type="pres">
      <dgm:prSet presAssocID="{97473EE0-44E3-42B1-99E3-17B44315CA01}" presName="bgRect" presStyleLbl="bgShp" presStyleIdx="1" presStyleCnt="3"/>
      <dgm:spPr/>
    </dgm:pt>
    <dgm:pt modelId="{F00D277B-DA97-4B31-969A-0E59F82A13BB}" type="pres">
      <dgm:prSet presAssocID="{97473EE0-44E3-42B1-99E3-17B44315CA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2A6F5917-2B1C-4440-958D-D3C85F8CE063}" type="pres">
      <dgm:prSet presAssocID="{97473EE0-44E3-42B1-99E3-17B44315CA01}" presName="spaceRect" presStyleCnt="0"/>
      <dgm:spPr/>
    </dgm:pt>
    <dgm:pt modelId="{2A613764-B9AF-45D0-945C-FC8F023AB0A0}" type="pres">
      <dgm:prSet presAssocID="{97473EE0-44E3-42B1-99E3-17B44315CA01}" presName="parTx" presStyleLbl="revTx" presStyleIdx="1" presStyleCnt="3">
        <dgm:presLayoutVars>
          <dgm:chMax val="0"/>
          <dgm:chPref val="0"/>
        </dgm:presLayoutVars>
      </dgm:prSet>
      <dgm:spPr/>
    </dgm:pt>
    <dgm:pt modelId="{617FB251-9B1D-4009-B8BD-543B90D6A250}" type="pres">
      <dgm:prSet presAssocID="{9DA2EB98-14B0-4000-B357-B3F51811383D}" presName="sibTrans" presStyleCnt="0"/>
      <dgm:spPr/>
    </dgm:pt>
    <dgm:pt modelId="{05A4ED39-D536-476F-877B-4578FE7AC785}" type="pres">
      <dgm:prSet presAssocID="{0BA3058C-C8CD-4537-9E68-A71287F67C7B}" presName="compNode" presStyleCnt="0"/>
      <dgm:spPr/>
    </dgm:pt>
    <dgm:pt modelId="{E2710EE1-D580-4678-8DCD-4DDADED1FF87}" type="pres">
      <dgm:prSet presAssocID="{0BA3058C-C8CD-4537-9E68-A71287F67C7B}" presName="bgRect" presStyleLbl="bgShp" presStyleIdx="2" presStyleCnt="3"/>
      <dgm:spPr/>
    </dgm:pt>
    <dgm:pt modelId="{B43A95F0-73DD-43AC-BDA1-50A88E07120C}" type="pres">
      <dgm:prSet presAssocID="{0BA3058C-C8CD-4537-9E68-A71287F67C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D7BCF5E-6580-4D7D-ADEA-8EF09D11AFA2}" type="pres">
      <dgm:prSet presAssocID="{0BA3058C-C8CD-4537-9E68-A71287F67C7B}" presName="spaceRect" presStyleCnt="0"/>
      <dgm:spPr/>
    </dgm:pt>
    <dgm:pt modelId="{F329D1CE-ADD4-4B5A-805A-E39C3CFEFB51}" type="pres">
      <dgm:prSet presAssocID="{0BA3058C-C8CD-4537-9E68-A71287F67C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789523-8F9E-48FF-93D3-ECEDF6D16AA3}" type="presOf" srcId="{97473EE0-44E3-42B1-99E3-17B44315CA01}" destId="{2A613764-B9AF-45D0-945C-FC8F023AB0A0}" srcOrd="0" destOrd="0" presId="urn:microsoft.com/office/officeart/2018/2/layout/IconVerticalSolidList"/>
    <dgm:cxn modelId="{93316E60-499A-44B8-A690-48403CC9D452}" srcId="{53DC2149-85B3-4FCF-8851-921816B11269}" destId="{97473EE0-44E3-42B1-99E3-17B44315CA01}" srcOrd="1" destOrd="0" parTransId="{C7EF1A14-1110-46A0-999C-10D385C8EAE9}" sibTransId="{9DA2EB98-14B0-4000-B357-B3F51811383D}"/>
    <dgm:cxn modelId="{BE678F51-9B2A-4AA3-BE10-9E71C2248307}" type="presOf" srcId="{53DC2149-85B3-4FCF-8851-921816B11269}" destId="{8AEE593E-904F-400C-8128-B979DD654D24}" srcOrd="0" destOrd="0" presId="urn:microsoft.com/office/officeart/2018/2/layout/IconVerticalSolidList"/>
    <dgm:cxn modelId="{845A0F89-A3A4-46D7-89E7-311C23681D85}" srcId="{53DC2149-85B3-4FCF-8851-921816B11269}" destId="{0BA3058C-C8CD-4537-9E68-A71287F67C7B}" srcOrd="2" destOrd="0" parTransId="{4654D245-2980-4E67-93F9-B0F2753FA710}" sibTransId="{639768B1-FAA2-495C-9346-666CAA30C559}"/>
    <dgm:cxn modelId="{F4B4768E-4BF1-492E-9E03-4D022C9A951B}" type="presOf" srcId="{4268047D-F683-49DA-B300-6B53FAFCCD13}" destId="{CDC1FE72-3418-4804-831C-36F2DDD3FC70}" srcOrd="0" destOrd="0" presId="urn:microsoft.com/office/officeart/2018/2/layout/IconVerticalSolidList"/>
    <dgm:cxn modelId="{078B39D0-1256-400B-9BFA-D2DD5D7AEF99}" type="presOf" srcId="{0BA3058C-C8CD-4537-9E68-A71287F67C7B}" destId="{F329D1CE-ADD4-4B5A-805A-E39C3CFEFB51}" srcOrd="0" destOrd="0" presId="urn:microsoft.com/office/officeart/2018/2/layout/IconVerticalSolidList"/>
    <dgm:cxn modelId="{762631DD-55A9-47BD-9213-780517942135}" srcId="{53DC2149-85B3-4FCF-8851-921816B11269}" destId="{4268047D-F683-49DA-B300-6B53FAFCCD13}" srcOrd="0" destOrd="0" parTransId="{D0B95D6B-32ED-4674-AEB5-21FDB27A3429}" sibTransId="{A441539C-586A-4646-97A2-C466766D1BBB}"/>
    <dgm:cxn modelId="{BEDEE44D-59C8-408E-8428-1AF0D8F1B793}" type="presParOf" srcId="{8AEE593E-904F-400C-8128-B979DD654D24}" destId="{689E61EA-1AAD-4066-9569-BB17B555A90A}" srcOrd="0" destOrd="0" presId="urn:microsoft.com/office/officeart/2018/2/layout/IconVerticalSolidList"/>
    <dgm:cxn modelId="{7A925BE5-2D93-4E7A-9E8D-BCA2A3604A35}" type="presParOf" srcId="{689E61EA-1AAD-4066-9569-BB17B555A90A}" destId="{FA8CC834-80E2-4645-AE65-5D6D56EDEFE7}" srcOrd="0" destOrd="0" presId="urn:microsoft.com/office/officeart/2018/2/layout/IconVerticalSolidList"/>
    <dgm:cxn modelId="{3CCF7F29-2E1E-4C45-A355-B11771880386}" type="presParOf" srcId="{689E61EA-1AAD-4066-9569-BB17B555A90A}" destId="{FAE9CAC1-6364-4097-95E7-1D445A2AD765}" srcOrd="1" destOrd="0" presId="urn:microsoft.com/office/officeart/2018/2/layout/IconVerticalSolidList"/>
    <dgm:cxn modelId="{FA482894-43A4-42FE-A918-4D20F1F18014}" type="presParOf" srcId="{689E61EA-1AAD-4066-9569-BB17B555A90A}" destId="{D79CE4B7-79B6-4C5A-9131-8406D0339482}" srcOrd="2" destOrd="0" presId="urn:microsoft.com/office/officeart/2018/2/layout/IconVerticalSolidList"/>
    <dgm:cxn modelId="{D154918B-9538-4386-B25E-30DE27A4D9D6}" type="presParOf" srcId="{689E61EA-1AAD-4066-9569-BB17B555A90A}" destId="{CDC1FE72-3418-4804-831C-36F2DDD3FC70}" srcOrd="3" destOrd="0" presId="urn:microsoft.com/office/officeart/2018/2/layout/IconVerticalSolidList"/>
    <dgm:cxn modelId="{8958687C-BB93-44BB-9D6E-F02551C41C36}" type="presParOf" srcId="{8AEE593E-904F-400C-8128-B979DD654D24}" destId="{951FBA82-A23C-47E2-A788-300A16C4D623}" srcOrd="1" destOrd="0" presId="urn:microsoft.com/office/officeart/2018/2/layout/IconVerticalSolidList"/>
    <dgm:cxn modelId="{7BA8946B-85CF-4B33-B82C-FF0B847C2D05}" type="presParOf" srcId="{8AEE593E-904F-400C-8128-B979DD654D24}" destId="{9C5E5426-496E-4810-A7BE-B986691DF6B8}" srcOrd="2" destOrd="0" presId="urn:microsoft.com/office/officeart/2018/2/layout/IconVerticalSolidList"/>
    <dgm:cxn modelId="{2AC7F3AE-E0ED-46A4-ADC4-97834CF55AFB}" type="presParOf" srcId="{9C5E5426-496E-4810-A7BE-B986691DF6B8}" destId="{CC10ECC7-002B-436D-A4EA-AD169A974B78}" srcOrd="0" destOrd="0" presId="urn:microsoft.com/office/officeart/2018/2/layout/IconVerticalSolidList"/>
    <dgm:cxn modelId="{2B6D33FB-D939-4B7B-A583-7258564D0420}" type="presParOf" srcId="{9C5E5426-496E-4810-A7BE-B986691DF6B8}" destId="{F00D277B-DA97-4B31-969A-0E59F82A13BB}" srcOrd="1" destOrd="0" presId="urn:microsoft.com/office/officeart/2018/2/layout/IconVerticalSolidList"/>
    <dgm:cxn modelId="{F1B24054-8E0C-4C3D-B66E-8F7CC4EEB963}" type="presParOf" srcId="{9C5E5426-496E-4810-A7BE-B986691DF6B8}" destId="{2A6F5917-2B1C-4440-958D-D3C85F8CE063}" srcOrd="2" destOrd="0" presId="urn:microsoft.com/office/officeart/2018/2/layout/IconVerticalSolidList"/>
    <dgm:cxn modelId="{17F42ED6-4EB0-49E8-9147-10E8337C64F3}" type="presParOf" srcId="{9C5E5426-496E-4810-A7BE-B986691DF6B8}" destId="{2A613764-B9AF-45D0-945C-FC8F023AB0A0}" srcOrd="3" destOrd="0" presId="urn:microsoft.com/office/officeart/2018/2/layout/IconVerticalSolidList"/>
    <dgm:cxn modelId="{B7A591A4-FEC0-4F9D-88B1-42315107E639}" type="presParOf" srcId="{8AEE593E-904F-400C-8128-B979DD654D24}" destId="{617FB251-9B1D-4009-B8BD-543B90D6A250}" srcOrd="3" destOrd="0" presId="urn:microsoft.com/office/officeart/2018/2/layout/IconVerticalSolidList"/>
    <dgm:cxn modelId="{18FDAA6B-36A2-4700-99B6-C282D3E1D1E4}" type="presParOf" srcId="{8AEE593E-904F-400C-8128-B979DD654D24}" destId="{05A4ED39-D536-476F-877B-4578FE7AC785}" srcOrd="4" destOrd="0" presId="urn:microsoft.com/office/officeart/2018/2/layout/IconVerticalSolidList"/>
    <dgm:cxn modelId="{3A423193-60C7-4EE1-97D9-F31939F043B5}" type="presParOf" srcId="{05A4ED39-D536-476F-877B-4578FE7AC785}" destId="{E2710EE1-D580-4678-8DCD-4DDADED1FF87}" srcOrd="0" destOrd="0" presId="urn:microsoft.com/office/officeart/2018/2/layout/IconVerticalSolidList"/>
    <dgm:cxn modelId="{4E66515F-4EF5-42E8-A494-842EB676DF4D}" type="presParOf" srcId="{05A4ED39-D536-476F-877B-4578FE7AC785}" destId="{B43A95F0-73DD-43AC-BDA1-50A88E07120C}" srcOrd="1" destOrd="0" presId="urn:microsoft.com/office/officeart/2018/2/layout/IconVerticalSolidList"/>
    <dgm:cxn modelId="{F232DECF-AC71-49B9-A5AE-4F613AD301BC}" type="presParOf" srcId="{05A4ED39-D536-476F-877B-4578FE7AC785}" destId="{4D7BCF5E-6580-4D7D-ADEA-8EF09D11AFA2}" srcOrd="2" destOrd="0" presId="urn:microsoft.com/office/officeart/2018/2/layout/IconVerticalSolidList"/>
    <dgm:cxn modelId="{B02F3BF1-988C-4859-A3B3-D4EAE267AABF}" type="presParOf" srcId="{05A4ED39-D536-476F-877B-4578FE7AC785}" destId="{F329D1CE-ADD4-4B5A-805A-E39C3CFEFB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4413F-5EC8-41A1-9D8C-0CF2D04632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BF5595-E880-4B5B-BB42-D6F3244A7D5F}">
      <dgm:prSet/>
      <dgm:spPr/>
      <dgm:t>
        <a:bodyPr/>
        <a:lstStyle/>
        <a:p>
          <a:r>
            <a:rPr lang="en-US"/>
            <a:t>Модель воспроизводит наблюдаемую кривую блеска</a:t>
          </a:r>
        </a:p>
      </dgm:t>
    </dgm:pt>
    <dgm:pt modelId="{02335A89-BF4C-494E-8218-31742CD6052B}" type="parTrans" cxnId="{5F2E0980-6796-4CED-86DC-5C0B9C8067E8}">
      <dgm:prSet/>
      <dgm:spPr/>
      <dgm:t>
        <a:bodyPr/>
        <a:lstStyle/>
        <a:p>
          <a:endParaRPr lang="en-US"/>
        </a:p>
      </dgm:t>
    </dgm:pt>
    <dgm:pt modelId="{5FE6C30F-39DF-4B7D-AE34-DF4866120801}" type="sibTrans" cxnId="{5F2E0980-6796-4CED-86DC-5C0B9C8067E8}">
      <dgm:prSet/>
      <dgm:spPr/>
      <dgm:t>
        <a:bodyPr/>
        <a:lstStyle/>
        <a:p>
          <a:endParaRPr lang="en-US"/>
        </a:p>
      </dgm:t>
    </dgm:pt>
    <dgm:pt modelId="{B381DF15-4076-46A6-93DD-928E7BE4FFC6}">
      <dgm:prSet/>
      <dgm:spPr/>
      <dgm:t>
        <a:bodyPr/>
        <a:lstStyle/>
        <a:p>
          <a:r>
            <a:rPr lang="en-US"/>
            <a:t>Совпадение фаз подтверждает точность модели</a:t>
          </a:r>
        </a:p>
      </dgm:t>
    </dgm:pt>
    <dgm:pt modelId="{BB873E89-032D-4988-A994-F12D65595C51}" type="parTrans" cxnId="{A3311058-D204-4308-959E-F186AE081BEA}">
      <dgm:prSet/>
      <dgm:spPr/>
      <dgm:t>
        <a:bodyPr/>
        <a:lstStyle/>
        <a:p>
          <a:endParaRPr lang="en-US"/>
        </a:p>
      </dgm:t>
    </dgm:pt>
    <dgm:pt modelId="{73865B02-4798-43AA-AA80-A5ECBE7ED8A0}" type="sibTrans" cxnId="{A3311058-D204-4308-959E-F186AE081BEA}">
      <dgm:prSet/>
      <dgm:spPr/>
      <dgm:t>
        <a:bodyPr/>
        <a:lstStyle/>
        <a:p>
          <a:endParaRPr lang="en-US"/>
        </a:p>
      </dgm:t>
    </dgm:pt>
    <dgm:pt modelId="{3B69EBCF-810C-4E76-B68F-57E7D03C77A4}" type="pres">
      <dgm:prSet presAssocID="{F304413F-5EC8-41A1-9D8C-0CF2D04632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5E1C1-102B-480E-8D13-11B7F9E00836}" type="pres">
      <dgm:prSet presAssocID="{BFBF5595-E880-4B5B-BB42-D6F3244A7D5F}" presName="hierRoot1" presStyleCnt="0"/>
      <dgm:spPr/>
    </dgm:pt>
    <dgm:pt modelId="{22AF7575-38C2-4128-A27E-91B25C1E0FBB}" type="pres">
      <dgm:prSet presAssocID="{BFBF5595-E880-4B5B-BB42-D6F3244A7D5F}" presName="composite" presStyleCnt="0"/>
      <dgm:spPr/>
    </dgm:pt>
    <dgm:pt modelId="{EDD219FB-CD57-4597-9EA7-E7A1C49922B2}" type="pres">
      <dgm:prSet presAssocID="{BFBF5595-E880-4B5B-BB42-D6F3244A7D5F}" presName="background" presStyleLbl="node0" presStyleIdx="0" presStyleCnt="2"/>
      <dgm:spPr/>
    </dgm:pt>
    <dgm:pt modelId="{5F8CEE3E-0484-4A29-A0DB-69603F4E76BB}" type="pres">
      <dgm:prSet presAssocID="{BFBF5595-E880-4B5B-BB42-D6F3244A7D5F}" presName="text" presStyleLbl="fgAcc0" presStyleIdx="0" presStyleCnt="2">
        <dgm:presLayoutVars>
          <dgm:chPref val="3"/>
        </dgm:presLayoutVars>
      </dgm:prSet>
      <dgm:spPr/>
    </dgm:pt>
    <dgm:pt modelId="{5D25777A-217E-4F12-80C0-B97B316A1D00}" type="pres">
      <dgm:prSet presAssocID="{BFBF5595-E880-4B5B-BB42-D6F3244A7D5F}" presName="hierChild2" presStyleCnt="0"/>
      <dgm:spPr/>
    </dgm:pt>
    <dgm:pt modelId="{82724A06-8616-42A1-BFB7-AD1F3D7C822E}" type="pres">
      <dgm:prSet presAssocID="{B381DF15-4076-46A6-93DD-928E7BE4FFC6}" presName="hierRoot1" presStyleCnt="0"/>
      <dgm:spPr/>
    </dgm:pt>
    <dgm:pt modelId="{6AB94E40-C979-4913-BFB3-106DAFD8A84D}" type="pres">
      <dgm:prSet presAssocID="{B381DF15-4076-46A6-93DD-928E7BE4FFC6}" presName="composite" presStyleCnt="0"/>
      <dgm:spPr/>
    </dgm:pt>
    <dgm:pt modelId="{C667AA0C-0FAB-44BC-B29A-198EBD53E401}" type="pres">
      <dgm:prSet presAssocID="{B381DF15-4076-46A6-93DD-928E7BE4FFC6}" presName="background" presStyleLbl="node0" presStyleIdx="1" presStyleCnt="2"/>
      <dgm:spPr/>
    </dgm:pt>
    <dgm:pt modelId="{E14C1E7D-73C1-46E6-ACC0-9795909DF1C1}" type="pres">
      <dgm:prSet presAssocID="{B381DF15-4076-46A6-93DD-928E7BE4FFC6}" presName="text" presStyleLbl="fgAcc0" presStyleIdx="1" presStyleCnt="2">
        <dgm:presLayoutVars>
          <dgm:chPref val="3"/>
        </dgm:presLayoutVars>
      </dgm:prSet>
      <dgm:spPr/>
    </dgm:pt>
    <dgm:pt modelId="{E20F0AAC-962A-496D-89BF-19DA30EC8DEE}" type="pres">
      <dgm:prSet presAssocID="{B381DF15-4076-46A6-93DD-928E7BE4FFC6}" presName="hierChild2" presStyleCnt="0"/>
      <dgm:spPr/>
    </dgm:pt>
  </dgm:ptLst>
  <dgm:cxnLst>
    <dgm:cxn modelId="{D9394433-FE96-4871-A064-A2DE432D2B4B}" type="presOf" srcId="{F304413F-5EC8-41A1-9D8C-0CF2D0463295}" destId="{3B69EBCF-810C-4E76-B68F-57E7D03C77A4}" srcOrd="0" destOrd="0" presId="urn:microsoft.com/office/officeart/2005/8/layout/hierarchy1"/>
    <dgm:cxn modelId="{A3311058-D204-4308-959E-F186AE081BEA}" srcId="{F304413F-5EC8-41A1-9D8C-0CF2D0463295}" destId="{B381DF15-4076-46A6-93DD-928E7BE4FFC6}" srcOrd="1" destOrd="0" parTransId="{BB873E89-032D-4988-A994-F12D65595C51}" sibTransId="{73865B02-4798-43AA-AA80-A5ECBE7ED8A0}"/>
    <dgm:cxn modelId="{5F2E0980-6796-4CED-86DC-5C0B9C8067E8}" srcId="{F304413F-5EC8-41A1-9D8C-0CF2D0463295}" destId="{BFBF5595-E880-4B5B-BB42-D6F3244A7D5F}" srcOrd="0" destOrd="0" parTransId="{02335A89-BF4C-494E-8218-31742CD6052B}" sibTransId="{5FE6C30F-39DF-4B7D-AE34-DF4866120801}"/>
    <dgm:cxn modelId="{F2B2A2A5-0DAD-4AD1-9B21-BF0934CCAC32}" type="presOf" srcId="{BFBF5595-E880-4B5B-BB42-D6F3244A7D5F}" destId="{5F8CEE3E-0484-4A29-A0DB-69603F4E76BB}" srcOrd="0" destOrd="0" presId="urn:microsoft.com/office/officeart/2005/8/layout/hierarchy1"/>
    <dgm:cxn modelId="{367432E0-5ED0-48F4-B9A0-49592BBB1536}" type="presOf" srcId="{B381DF15-4076-46A6-93DD-928E7BE4FFC6}" destId="{E14C1E7D-73C1-46E6-ACC0-9795909DF1C1}" srcOrd="0" destOrd="0" presId="urn:microsoft.com/office/officeart/2005/8/layout/hierarchy1"/>
    <dgm:cxn modelId="{67D33169-923F-46B4-BB12-06C1E20433F7}" type="presParOf" srcId="{3B69EBCF-810C-4E76-B68F-57E7D03C77A4}" destId="{2DA5E1C1-102B-480E-8D13-11B7F9E00836}" srcOrd="0" destOrd="0" presId="urn:microsoft.com/office/officeart/2005/8/layout/hierarchy1"/>
    <dgm:cxn modelId="{CB47B8BE-4202-4047-A647-46883732EA5C}" type="presParOf" srcId="{2DA5E1C1-102B-480E-8D13-11B7F9E00836}" destId="{22AF7575-38C2-4128-A27E-91B25C1E0FBB}" srcOrd="0" destOrd="0" presId="urn:microsoft.com/office/officeart/2005/8/layout/hierarchy1"/>
    <dgm:cxn modelId="{920599E3-5180-494E-AB7F-45110EDE81AE}" type="presParOf" srcId="{22AF7575-38C2-4128-A27E-91B25C1E0FBB}" destId="{EDD219FB-CD57-4597-9EA7-E7A1C49922B2}" srcOrd="0" destOrd="0" presId="urn:microsoft.com/office/officeart/2005/8/layout/hierarchy1"/>
    <dgm:cxn modelId="{98D1BB21-9B06-4135-B17C-938E259B7C0C}" type="presParOf" srcId="{22AF7575-38C2-4128-A27E-91B25C1E0FBB}" destId="{5F8CEE3E-0484-4A29-A0DB-69603F4E76BB}" srcOrd="1" destOrd="0" presId="urn:microsoft.com/office/officeart/2005/8/layout/hierarchy1"/>
    <dgm:cxn modelId="{CE0FF05D-ACF7-45FF-9530-C6851C422B13}" type="presParOf" srcId="{2DA5E1C1-102B-480E-8D13-11B7F9E00836}" destId="{5D25777A-217E-4F12-80C0-B97B316A1D00}" srcOrd="1" destOrd="0" presId="urn:microsoft.com/office/officeart/2005/8/layout/hierarchy1"/>
    <dgm:cxn modelId="{CFE4E917-1BA2-4182-90E8-53DAF422F674}" type="presParOf" srcId="{3B69EBCF-810C-4E76-B68F-57E7D03C77A4}" destId="{82724A06-8616-42A1-BFB7-AD1F3D7C822E}" srcOrd="1" destOrd="0" presId="urn:microsoft.com/office/officeart/2005/8/layout/hierarchy1"/>
    <dgm:cxn modelId="{8A325888-1657-4914-9F9F-8D899E382853}" type="presParOf" srcId="{82724A06-8616-42A1-BFB7-AD1F3D7C822E}" destId="{6AB94E40-C979-4913-BFB3-106DAFD8A84D}" srcOrd="0" destOrd="0" presId="urn:microsoft.com/office/officeart/2005/8/layout/hierarchy1"/>
    <dgm:cxn modelId="{24488951-49A8-4A6D-8F64-1AFFC4CF09BC}" type="presParOf" srcId="{6AB94E40-C979-4913-BFB3-106DAFD8A84D}" destId="{C667AA0C-0FAB-44BC-B29A-198EBD53E401}" srcOrd="0" destOrd="0" presId="urn:microsoft.com/office/officeart/2005/8/layout/hierarchy1"/>
    <dgm:cxn modelId="{9D282589-014A-456D-BDB2-4C8A0FED038D}" type="presParOf" srcId="{6AB94E40-C979-4913-BFB3-106DAFD8A84D}" destId="{E14C1E7D-73C1-46E6-ACC0-9795909DF1C1}" srcOrd="1" destOrd="0" presId="urn:microsoft.com/office/officeart/2005/8/layout/hierarchy1"/>
    <dgm:cxn modelId="{3FC1B212-D64D-4DD5-BBF3-1A78E4ACE26A}" type="presParOf" srcId="{82724A06-8616-42A1-BFB7-AD1F3D7C822E}" destId="{E20F0AAC-962A-496D-89BF-19DA30EC8D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32CD32-FCA1-467A-9905-500C4D6F4E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28E0949-9638-4262-8A60-54DA798C9B90}">
      <dgm:prSet/>
      <dgm:spPr/>
      <dgm:t>
        <a:bodyPr/>
        <a:lstStyle/>
        <a:p>
          <a:pPr>
            <a:defRPr cap="all"/>
          </a:pPr>
          <a:r>
            <a:rPr lang="en-US"/>
            <a:t>Задачи выполнены</a:t>
          </a:r>
        </a:p>
      </dgm:t>
    </dgm:pt>
    <dgm:pt modelId="{5DDC707A-3BF0-48BD-A883-F44A1D3C6293}" type="parTrans" cxnId="{9E646B1C-6E42-4304-B4EB-4A67F881F0EB}">
      <dgm:prSet/>
      <dgm:spPr/>
      <dgm:t>
        <a:bodyPr/>
        <a:lstStyle/>
        <a:p>
          <a:endParaRPr lang="en-US"/>
        </a:p>
      </dgm:t>
    </dgm:pt>
    <dgm:pt modelId="{FF805AE1-1F5D-48F9-B2A7-D52199B0A73C}" type="sibTrans" cxnId="{9E646B1C-6E42-4304-B4EB-4A67F881F0EB}">
      <dgm:prSet/>
      <dgm:spPr/>
      <dgm:t>
        <a:bodyPr/>
        <a:lstStyle/>
        <a:p>
          <a:endParaRPr lang="en-US"/>
        </a:p>
      </dgm:t>
    </dgm:pt>
    <dgm:pt modelId="{E559EA5A-793D-4984-8204-740F6B9B42C6}">
      <dgm:prSet/>
      <dgm:spPr/>
      <dgm:t>
        <a:bodyPr/>
        <a:lstStyle/>
        <a:p>
          <a:pPr>
            <a:defRPr cap="all"/>
          </a:pPr>
          <a:r>
            <a:rPr lang="en-US"/>
            <a:t>Модель описывает систему KOI-126</a:t>
          </a:r>
        </a:p>
      </dgm:t>
    </dgm:pt>
    <dgm:pt modelId="{24526E3F-F270-41EF-A1FD-76E010213B16}" type="parTrans" cxnId="{226CF4E4-54BF-420C-B416-A796B728B9D7}">
      <dgm:prSet/>
      <dgm:spPr/>
      <dgm:t>
        <a:bodyPr/>
        <a:lstStyle/>
        <a:p>
          <a:endParaRPr lang="en-US"/>
        </a:p>
      </dgm:t>
    </dgm:pt>
    <dgm:pt modelId="{2974FCED-2418-4DF8-94FF-C6E0E96486BF}" type="sibTrans" cxnId="{226CF4E4-54BF-420C-B416-A796B728B9D7}">
      <dgm:prSet/>
      <dgm:spPr/>
      <dgm:t>
        <a:bodyPr/>
        <a:lstStyle/>
        <a:p>
          <a:endParaRPr lang="en-US"/>
        </a:p>
      </dgm:t>
    </dgm:pt>
    <dgm:pt modelId="{9C25CB7D-46C9-48C5-AD8F-B179D77FA244}">
      <dgm:prSet/>
      <dgm:spPr/>
      <dgm:t>
        <a:bodyPr/>
        <a:lstStyle/>
        <a:p>
          <a:pPr>
            <a:defRPr cap="all"/>
          </a:pPr>
          <a:r>
            <a:rPr lang="en-US"/>
            <a:t>Перспектива: улучшение модели</a:t>
          </a:r>
        </a:p>
      </dgm:t>
    </dgm:pt>
    <dgm:pt modelId="{7F5EF609-24C0-4776-8130-6372801BAC0A}" type="parTrans" cxnId="{B5AEEF47-EECE-4AD8-985F-A7587BBE0B11}">
      <dgm:prSet/>
      <dgm:spPr/>
      <dgm:t>
        <a:bodyPr/>
        <a:lstStyle/>
        <a:p>
          <a:endParaRPr lang="en-US"/>
        </a:p>
      </dgm:t>
    </dgm:pt>
    <dgm:pt modelId="{0B53A200-55D9-4F6E-832A-53C844C73E4A}" type="sibTrans" cxnId="{B5AEEF47-EECE-4AD8-985F-A7587BBE0B11}">
      <dgm:prSet/>
      <dgm:spPr/>
      <dgm:t>
        <a:bodyPr/>
        <a:lstStyle/>
        <a:p>
          <a:endParaRPr lang="en-US"/>
        </a:p>
      </dgm:t>
    </dgm:pt>
    <dgm:pt modelId="{849188F1-1296-475C-BB6C-A63671EAE9A5}" type="pres">
      <dgm:prSet presAssocID="{8D32CD32-FCA1-467A-9905-500C4D6F4EBF}" presName="root" presStyleCnt="0">
        <dgm:presLayoutVars>
          <dgm:dir/>
          <dgm:resizeHandles val="exact"/>
        </dgm:presLayoutVars>
      </dgm:prSet>
      <dgm:spPr/>
    </dgm:pt>
    <dgm:pt modelId="{F96B2815-871B-41FB-824F-405277698414}" type="pres">
      <dgm:prSet presAssocID="{128E0949-9638-4262-8A60-54DA798C9B90}" presName="compNode" presStyleCnt="0"/>
      <dgm:spPr/>
    </dgm:pt>
    <dgm:pt modelId="{7E66A749-E726-44D0-BFB2-A0E6D40811A9}" type="pres">
      <dgm:prSet presAssocID="{128E0949-9638-4262-8A60-54DA798C9B90}" presName="iconBgRect" presStyleLbl="bgShp" presStyleIdx="0" presStyleCnt="3"/>
      <dgm:spPr/>
    </dgm:pt>
    <dgm:pt modelId="{C59CDDD7-8938-4EE0-B607-36DE5DD90FAD}" type="pres">
      <dgm:prSet presAssocID="{128E0949-9638-4262-8A60-54DA798C9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AE6BD9C-3F5B-45F5-A4AB-6BF97B34F689}" type="pres">
      <dgm:prSet presAssocID="{128E0949-9638-4262-8A60-54DA798C9B90}" presName="spaceRect" presStyleCnt="0"/>
      <dgm:spPr/>
    </dgm:pt>
    <dgm:pt modelId="{1B74B94D-F58C-46EF-B907-D020307A516E}" type="pres">
      <dgm:prSet presAssocID="{128E0949-9638-4262-8A60-54DA798C9B90}" presName="textRect" presStyleLbl="revTx" presStyleIdx="0" presStyleCnt="3">
        <dgm:presLayoutVars>
          <dgm:chMax val="1"/>
          <dgm:chPref val="1"/>
        </dgm:presLayoutVars>
      </dgm:prSet>
      <dgm:spPr/>
    </dgm:pt>
    <dgm:pt modelId="{786D4D2D-A8B4-4F19-9A17-9A8AF9CE0449}" type="pres">
      <dgm:prSet presAssocID="{FF805AE1-1F5D-48F9-B2A7-D52199B0A73C}" presName="sibTrans" presStyleCnt="0"/>
      <dgm:spPr/>
    </dgm:pt>
    <dgm:pt modelId="{D7EC13CB-394F-4DCF-B96C-00836B7CE9C0}" type="pres">
      <dgm:prSet presAssocID="{E559EA5A-793D-4984-8204-740F6B9B42C6}" presName="compNode" presStyleCnt="0"/>
      <dgm:spPr/>
    </dgm:pt>
    <dgm:pt modelId="{17BF77A2-D490-477F-83F3-54542FBC5504}" type="pres">
      <dgm:prSet presAssocID="{E559EA5A-793D-4984-8204-740F6B9B42C6}" presName="iconBgRect" presStyleLbl="bgShp" presStyleIdx="1" presStyleCnt="3"/>
      <dgm:spPr/>
    </dgm:pt>
    <dgm:pt modelId="{2AB14B1F-635F-40EA-AD51-B5DE73BD56B8}" type="pres">
      <dgm:prSet presAssocID="{E559EA5A-793D-4984-8204-740F6B9B42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29390456-17F3-46B8-8D29-38C366DBDE8D}" type="pres">
      <dgm:prSet presAssocID="{E559EA5A-793D-4984-8204-740F6B9B42C6}" presName="spaceRect" presStyleCnt="0"/>
      <dgm:spPr/>
    </dgm:pt>
    <dgm:pt modelId="{FEED0016-C621-43C8-B932-8E1D35CDDB5E}" type="pres">
      <dgm:prSet presAssocID="{E559EA5A-793D-4984-8204-740F6B9B42C6}" presName="textRect" presStyleLbl="revTx" presStyleIdx="1" presStyleCnt="3">
        <dgm:presLayoutVars>
          <dgm:chMax val="1"/>
          <dgm:chPref val="1"/>
        </dgm:presLayoutVars>
      </dgm:prSet>
      <dgm:spPr/>
    </dgm:pt>
    <dgm:pt modelId="{C51CB24F-95F5-4870-8275-180FBD8ED8E6}" type="pres">
      <dgm:prSet presAssocID="{2974FCED-2418-4DF8-94FF-C6E0E96486BF}" presName="sibTrans" presStyleCnt="0"/>
      <dgm:spPr/>
    </dgm:pt>
    <dgm:pt modelId="{EED5A817-F32B-45FF-AD50-E2849104C52A}" type="pres">
      <dgm:prSet presAssocID="{9C25CB7D-46C9-48C5-AD8F-B179D77FA244}" presName="compNode" presStyleCnt="0"/>
      <dgm:spPr/>
    </dgm:pt>
    <dgm:pt modelId="{A0143C31-EAD3-4E54-922F-02D57541CB11}" type="pres">
      <dgm:prSet presAssocID="{9C25CB7D-46C9-48C5-AD8F-B179D77FA244}" presName="iconBgRect" presStyleLbl="bgShp" presStyleIdx="2" presStyleCnt="3"/>
      <dgm:spPr/>
    </dgm:pt>
    <dgm:pt modelId="{D13E0C9B-3CD6-4069-BD77-BAD2A61D4CDE}" type="pres">
      <dgm:prSet presAssocID="{9C25CB7D-46C9-48C5-AD8F-B179D77FA2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5820B7-A341-4A1F-96B7-0AF753F642F9}" type="pres">
      <dgm:prSet presAssocID="{9C25CB7D-46C9-48C5-AD8F-B179D77FA244}" presName="spaceRect" presStyleCnt="0"/>
      <dgm:spPr/>
    </dgm:pt>
    <dgm:pt modelId="{4356A001-5DC5-438B-A460-DAA3E55EE406}" type="pres">
      <dgm:prSet presAssocID="{9C25CB7D-46C9-48C5-AD8F-B179D77FA2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646B1C-6E42-4304-B4EB-4A67F881F0EB}" srcId="{8D32CD32-FCA1-467A-9905-500C4D6F4EBF}" destId="{128E0949-9638-4262-8A60-54DA798C9B90}" srcOrd="0" destOrd="0" parTransId="{5DDC707A-3BF0-48BD-A883-F44A1D3C6293}" sibTransId="{FF805AE1-1F5D-48F9-B2A7-D52199B0A73C}"/>
    <dgm:cxn modelId="{9ABC2B28-4469-4326-859A-F9B5F9595E20}" type="presOf" srcId="{9C25CB7D-46C9-48C5-AD8F-B179D77FA244}" destId="{4356A001-5DC5-438B-A460-DAA3E55EE406}" srcOrd="0" destOrd="0" presId="urn:microsoft.com/office/officeart/2018/5/layout/IconCircleLabelList"/>
    <dgm:cxn modelId="{4949D85C-BFE6-4EC9-A7EB-78D6238E9B3F}" type="presOf" srcId="{E559EA5A-793D-4984-8204-740F6B9B42C6}" destId="{FEED0016-C621-43C8-B932-8E1D35CDDB5E}" srcOrd="0" destOrd="0" presId="urn:microsoft.com/office/officeart/2018/5/layout/IconCircleLabelList"/>
    <dgm:cxn modelId="{55D69067-4A6A-410C-9662-07E179A89EDD}" type="presOf" srcId="{128E0949-9638-4262-8A60-54DA798C9B90}" destId="{1B74B94D-F58C-46EF-B907-D020307A516E}" srcOrd="0" destOrd="0" presId="urn:microsoft.com/office/officeart/2018/5/layout/IconCircleLabelList"/>
    <dgm:cxn modelId="{B5AEEF47-EECE-4AD8-985F-A7587BBE0B11}" srcId="{8D32CD32-FCA1-467A-9905-500C4D6F4EBF}" destId="{9C25CB7D-46C9-48C5-AD8F-B179D77FA244}" srcOrd="2" destOrd="0" parTransId="{7F5EF609-24C0-4776-8130-6372801BAC0A}" sibTransId="{0B53A200-55D9-4F6E-832A-53C844C73E4A}"/>
    <dgm:cxn modelId="{F322F857-F443-4FD6-8232-FE6FCA7002F7}" type="presOf" srcId="{8D32CD32-FCA1-467A-9905-500C4D6F4EBF}" destId="{849188F1-1296-475C-BB6C-A63671EAE9A5}" srcOrd="0" destOrd="0" presId="urn:microsoft.com/office/officeart/2018/5/layout/IconCircleLabelList"/>
    <dgm:cxn modelId="{226CF4E4-54BF-420C-B416-A796B728B9D7}" srcId="{8D32CD32-FCA1-467A-9905-500C4D6F4EBF}" destId="{E559EA5A-793D-4984-8204-740F6B9B42C6}" srcOrd="1" destOrd="0" parTransId="{24526E3F-F270-41EF-A1FD-76E010213B16}" sibTransId="{2974FCED-2418-4DF8-94FF-C6E0E96486BF}"/>
    <dgm:cxn modelId="{02889B09-40E9-4066-93A0-C0E9068E1D4D}" type="presParOf" srcId="{849188F1-1296-475C-BB6C-A63671EAE9A5}" destId="{F96B2815-871B-41FB-824F-405277698414}" srcOrd="0" destOrd="0" presId="urn:microsoft.com/office/officeart/2018/5/layout/IconCircleLabelList"/>
    <dgm:cxn modelId="{13F5655B-C929-464F-BDD0-401F38D8FCE2}" type="presParOf" srcId="{F96B2815-871B-41FB-824F-405277698414}" destId="{7E66A749-E726-44D0-BFB2-A0E6D40811A9}" srcOrd="0" destOrd="0" presId="urn:microsoft.com/office/officeart/2018/5/layout/IconCircleLabelList"/>
    <dgm:cxn modelId="{58D6E807-CF11-445D-B431-BD5D1B1010B1}" type="presParOf" srcId="{F96B2815-871B-41FB-824F-405277698414}" destId="{C59CDDD7-8938-4EE0-B607-36DE5DD90FAD}" srcOrd="1" destOrd="0" presId="urn:microsoft.com/office/officeart/2018/5/layout/IconCircleLabelList"/>
    <dgm:cxn modelId="{C9352884-CCF2-4A08-B7A4-41980F72E7D0}" type="presParOf" srcId="{F96B2815-871B-41FB-824F-405277698414}" destId="{4AE6BD9C-3F5B-45F5-A4AB-6BF97B34F689}" srcOrd="2" destOrd="0" presId="urn:microsoft.com/office/officeart/2018/5/layout/IconCircleLabelList"/>
    <dgm:cxn modelId="{DA4FC83A-0D94-424C-88E5-B629302EB64D}" type="presParOf" srcId="{F96B2815-871B-41FB-824F-405277698414}" destId="{1B74B94D-F58C-46EF-B907-D020307A516E}" srcOrd="3" destOrd="0" presId="urn:microsoft.com/office/officeart/2018/5/layout/IconCircleLabelList"/>
    <dgm:cxn modelId="{16017825-5A83-4093-A3A0-641F136900A2}" type="presParOf" srcId="{849188F1-1296-475C-BB6C-A63671EAE9A5}" destId="{786D4D2D-A8B4-4F19-9A17-9A8AF9CE0449}" srcOrd="1" destOrd="0" presId="urn:microsoft.com/office/officeart/2018/5/layout/IconCircleLabelList"/>
    <dgm:cxn modelId="{C69F3082-1DDA-4864-AA1B-07DB2D79F02E}" type="presParOf" srcId="{849188F1-1296-475C-BB6C-A63671EAE9A5}" destId="{D7EC13CB-394F-4DCF-B96C-00836B7CE9C0}" srcOrd="2" destOrd="0" presId="urn:microsoft.com/office/officeart/2018/5/layout/IconCircleLabelList"/>
    <dgm:cxn modelId="{C15BBC87-82ED-4084-B804-16D780AE257A}" type="presParOf" srcId="{D7EC13CB-394F-4DCF-B96C-00836B7CE9C0}" destId="{17BF77A2-D490-477F-83F3-54542FBC5504}" srcOrd="0" destOrd="0" presId="urn:microsoft.com/office/officeart/2018/5/layout/IconCircleLabelList"/>
    <dgm:cxn modelId="{7E506B05-DA03-41F4-A043-DA432940FBFA}" type="presParOf" srcId="{D7EC13CB-394F-4DCF-B96C-00836B7CE9C0}" destId="{2AB14B1F-635F-40EA-AD51-B5DE73BD56B8}" srcOrd="1" destOrd="0" presId="urn:microsoft.com/office/officeart/2018/5/layout/IconCircleLabelList"/>
    <dgm:cxn modelId="{61D246DE-15FF-44ED-BA84-620095561C7A}" type="presParOf" srcId="{D7EC13CB-394F-4DCF-B96C-00836B7CE9C0}" destId="{29390456-17F3-46B8-8D29-38C366DBDE8D}" srcOrd="2" destOrd="0" presId="urn:microsoft.com/office/officeart/2018/5/layout/IconCircleLabelList"/>
    <dgm:cxn modelId="{6A27A14D-70A4-49A4-9588-EA31E4F4D5AB}" type="presParOf" srcId="{D7EC13CB-394F-4DCF-B96C-00836B7CE9C0}" destId="{FEED0016-C621-43C8-B932-8E1D35CDDB5E}" srcOrd="3" destOrd="0" presId="urn:microsoft.com/office/officeart/2018/5/layout/IconCircleLabelList"/>
    <dgm:cxn modelId="{71AFAB52-A989-441D-A92F-E242ABCBD40A}" type="presParOf" srcId="{849188F1-1296-475C-BB6C-A63671EAE9A5}" destId="{C51CB24F-95F5-4870-8275-180FBD8ED8E6}" srcOrd="3" destOrd="0" presId="urn:microsoft.com/office/officeart/2018/5/layout/IconCircleLabelList"/>
    <dgm:cxn modelId="{BB2066B7-DC50-4783-B442-26927C77FE45}" type="presParOf" srcId="{849188F1-1296-475C-BB6C-A63671EAE9A5}" destId="{EED5A817-F32B-45FF-AD50-E2849104C52A}" srcOrd="4" destOrd="0" presId="urn:microsoft.com/office/officeart/2018/5/layout/IconCircleLabelList"/>
    <dgm:cxn modelId="{2AEC2A86-B98D-4F05-8B65-BA68353C06F8}" type="presParOf" srcId="{EED5A817-F32B-45FF-AD50-E2849104C52A}" destId="{A0143C31-EAD3-4E54-922F-02D57541CB11}" srcOrd="0" destOrd="0" presId="urn:microsoft.com/office/officeart/2018/5/layout/IconCircleLabelList"/>
    <dgm:cxn modelId="{E23D6EFF-485D-4288-B445-59EAAA9F17EC}" type="presParOf" srcId="{EED5A817-F32B-45FF-AD50-E2849104C52A}" destId="{D13E0C9B-3CD6-4069-BD77-BAD2A61D4CDE}" srcOrd="1" destOrd="0" presId="urn:microsoft.com/office/officeart/2018/5/layout/IconCircleLabelList"/>
    <dgm:cxn modelId="{ACB2352A-B657-454F-885B-65CE10F4502C}" type="presParOf" srcId="{EED5A817-F32B-45FF-AD50-E2849104C52A}" destId="{475820B7-A341-4A1F-96B7-0AF753F642F9}" srcOrd="2" destOrd="0" presId="urn:microsoft.com/office/officeart/2018/5/layout/IconCircleLabelList"/>
    <dgm:cxn modelId="{09F5FC0A-2C37-4646-A9AE-80111EB15C4A}" type="presParOf" srcId="{EED5A817-F32B-45FF-AD50-E2849104C52A}" destId="{4356A001-5DC5-438B-A460-DAA3E55EE4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3D698-423F-47A2-A151-ABD08F05FACB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C3A0-0125-40F6-95C1-8B04AC483F5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21FA8-D6BE-4B75-BA8F-3616871FA5D5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Тема: Моделирование звёздной системы KOI-126</a:t>
          </a:r>
        </a:p>
      </dsp:txBody>
      <dsp:txXfrm>
        <a:off x="1939533" y="717"/>
        <a:ext cx="2786667" cy="1679249"/>
      </dsp:txXfrm>
    </dsp:sp>
    <dsp:sp modelId="{53FBC8EA-0B78-4F3B-8274-7C75D1F8489A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C1B0-A96F-40E8-8DCE-102E723A0DA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43CBB-1030-41B6-AD76-E1A67C31113E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Актуальность: двойные звёзды позволяют узнать массу и радиус звёзд</a:t>
          </a:r>
        </a:p>
      </dsp:txBody>
      <dsp:txXfrm>
        <a:off x="1939533" y="2099779"/>
        <a:ext cx="2786667" cy="1679249"/>
      </dsp:txXfrm>
    </dsp:sp>
    <dsp:sp modelId="{D465154F-FA4D-4FD8-945F-E1973F70E89A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AF84C-AF83-44CD-9F50-7E2FF25543B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8E833-C079-4578-ABFF-DF8D3E768ACD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Цель: построить модель и сравнить с наблюдениями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99D7D-B746-41F8-B3B2-FCE77A0505D2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Задача двух тел: движение объектов под гравитацией</a:t>
          </a:r>
        </a:p>
      </dsp:txBody>
      <dsp:txXfrm>
        <a:off x="0" y="4274295"/>
        <a:ext cx="4358346" cy="1402919"/>
      </dsp:txXfrm>
    </dsp:sp>
    <dsp:sp modelId="{E3DF9116-6140-4CCB-98FC-7FCD52F31128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Кривая блеска: изменение яркости во времени</a:t>
          </a:r>
        </a:p>
      </dsp:txBody>
      <dsp:txXfrm rot="10800000">
        <a:off x="0" y="2137649"/>
        <a:ext cx="4358346" cy="1402002"/>
      </dsp:txXfrm>
    </dsp:sp>
    <dsp:sp modelId="{2218BD1A-98C1-498C-8303-55AFC5CF3938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Двойная звезда: две звезды вращаются вокруг общего центра масс</a:t>
          </a:r>
        </a:p>
      </dsp:txBody>
      <dsp:txXfrm rot="10800000">
        <a:off x="0" y="1003"/>
        <a:ext cx="4358346" cy="1402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CC834-80E2-4645-AE65-5D6D56EDEFE7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9CAC1-6364-4097-95E7-1D445A2AD765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1FE72-3418-4804-831C-36F2DDD3FC70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Теория: закон тяготения Ньютона</a:t>
          </a:r>
        </a:p>
      </dsp:txBody>
      <dsp:txXfrm>
        <a:off x="1819120" y="673"/>
        <a:ext cx="2954047" cy="1574995"/>
      </dsp:txXfrm>
    </dsp:sp>
    <dsp:sp modelId="{CC10ECC7-002B-436D-A4EA-AD169A974B78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277B-DA97-4B31-969A-0E59F82A13BB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3764-B9AF-45D0-945C-FC8F023AB0A0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Практика: расчёты на Python</a:t>
          </a:r>
        </a:p>
      </dsp:txBody>
      <dsp:txXfrm>
        <a:off x="1819120" y="1969418"/>
        <a:ext cx="2954047" cy="1574995"/>
      </dsp:txXfrm>
    </dsp:sp>
    <dsp:sp modelId="{E2710EE1-D580-4678-8DCD-4DDADED1FF87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95F0-73DD-43AC-BDA1-50A88E07120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9D1CE-ADD4-4B5A-805A-E39C3CFEFB51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Данные: наблюдения KOI-126 (ASAS-SN)</a:t>
          </a:r>
        </a:p>
      </dsp:txBody>
      <dsp:txXfrm>
        <a:off x="1819120" y="3938162"/>
        <a:ext cx="2954047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219FB-CD57-4597-9EA7-E7A1C49922B2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EE3E-0484-4A29-A0DB-69603F4E76BB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Модель воспроизводит наблюдаемую кривую блеска</a:t>
          </a:r>
        </a:p>
      </dsp:txBody>
      <dsp:txXfrm>
        <a:off x="433546" y="784100"/>
        <a:ext cx="3211056" cy="1993740"/>
      </dsp:txXfrm>
    </dsp:sp>
    <dsp:sp modelId="{C667AA0C-0FAB-44BC-B29A-198EBD53E401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1E7D-73C1-46E6-ACC0-9795909DF1C1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Совпадение фаз подтверждает точность модели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6A749-E726-44D0-BFB2-A0E6D40811A9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DDD7-8938-4EE0-B607-36DE5DD90FA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4B94D-F58C-46EF-B907-D020307A516E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Задачи выполнены</a:t>
          </a:r>
        </a:p>
      </dsp:txBody>
      <dsp:txXfrm>
        <a:off x="46529" y="2703902"/>
        <a:ext cx="2418750" cy="720000"/>
      </dsp:txXfrm>
    </dsp:sp>
    <dsp:sp modelId="{17BF77A2-D490-477F-83F3-54542FBC550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4B1F-635F-40EA-AD51-B5DE73BD56B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0016-C621-43C8-B932-8E1D35CDDB5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Модель описывает систему KOI-126</a:t>
          </a:r>
        </a:p>
      </dsp:txBody>
      <dsp:txXfrm>
        <a:off x="2888560" y="2703902"/>
        <a:ext cx="2418750" cy="720000"/>
      </dsp:txXfrm>
    </dsp:sp>
    <dsp:sp modelId="{A0143C31-EAD3-4E54-922F-02D57541CB1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E0C9B-3CD6-4069-BD77-BAD2A61D4CD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6A001-5DC5-438B-A460-DAA3E55EE406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Перспектива: улучшение модели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2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Здравствуйте, меня зовут Dәuіt. Сегодня расскажу о моём проекте по системе KOI-126.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Все задачи выполнены, модель получилась рабочей. В будущем её можно улучшить.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Использовал данные из открытых источников и библиотеки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Спасибо за внимание! Готов ответить на ваши вопросы.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KOI-126 интересна тем, что там звёзды перекрывают друг друга. Цель — создать модель и проверить её точность.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Объясню основные термины: двойная звезда, кривая блеска и задача двух тел.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Я использовал закон тяготения Ньютона и Python для моделирования, данные взял из ASAS-SN.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Я посчитал, как звёзды движутся вокруг общего центра масс. На графике видно их орбиты.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Посчитал, как меняется яркость при движении звёзд. Вот результат.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Сравнил реальные наблюдения с моделью. Фазы затмений совпадают.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Модель хорошо показала себя, фазы совпали с наблюдениями.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Данные шумные, модель пока упрощённая. Можно доработать для большей точности.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4" y="2754085"/>
            <a:ext cx="7600950" cy="1197429"/>
          </a:xfrm>
        </p:spPr>
        <p:txBody>
          <a:bodyPr anchor="t">
            <a:normAutofit/>
          </a:bodyPr>
          <a:lstStyle/>
          <a:p>
            <a:r>
              <a:rPr lang="ru-RU" sz="3200" dirty="0"/>
              <a:t>Моделирование двойной звезды KOI-126 и сравнение с реальными наблюдениями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451" y="4648200"/>
            <a:ext cx="4229097" cy="3505200"/>
          </a:xfrm>
        </p:spPr>
        <p:txBody>
          <a:bodyPr>
            <a:normAutofit/>
          </a:bodyPr>
          <a:lstStyle/>
          <a:p>
            <a:pPr algn="ctr"/>
            <a:endParaRPr lang="ru-RU" sz="2100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2100" dirty="0">
                <a:solidFill>
                  <a:schemeClr val="tx1">
                    <a:alpha val="55000"/>
                  </a:schemeClr>
                </a:solidFill>
              </a:rPr>
              <a:t>Нұрмахан Рамазан</a:t>
            </a:r>
          </a:p>
          <a:p>
            <a:pPr marL="0" indent="0" algn="ctr">
              <a:buNone/>
            </a:pPr>
            <a:r>
              <a:rPr lang="ru-RU" sz="2100" dirty="0">
                <a:solidFill>
                  <a:schemeClr val="tx1">
                    <a:alpha val="55000"/>
                  </a:schemeClr>
                </a:solidFill>
              </a:rPr>
              <a:t>2025 год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Заключение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4BAC75-7C8E-1A4C-C0C3-AC1780F50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4834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Autofit/>
          </a:bodyPr>
          <a:lstStyle/>
          <a:p>
            <a:endParaRPr lang="en-US" sz="3600" dirty="0"/>
          </a:p>
          <a:p>
            <a:r>
              <a:rPr lang="en-US" sz="3600" dirty="0"/>
              <a:t>Carter et al. (2011) "KOI-126: A Triply Eclipsing System"</a:t>
            </a:r>
          </a:p>
          <a:p>
            <a:r>
              <a:rPr lang="en-US" sz="3600" dirty="0"/>
              <a:t>ASAS-SN Survey Database</a:t>
            </a:r>
          </a:p>
          <a:p>
            <a:r>
              <a:rPr lang="en-US" sz="3600" dirty="0"/>
              <a:t>ZTF Survey Data</a:t>
            </a:r>
          </a:p>
          <a:p>
            <a:r>
              <a:rPr lang="en-US" sz="3600" dirty="0"/>
              <a:t>Python, SciPy, Matplotlib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33E7ABB-2794-61D4-715C-66CCCB0D9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3" y="704046"/>
            <a:ext cx="5900057" cy="4608181"/>
          </a:xfrm>
        </p:spPr>
        <p:txBody>
          <a:bodyPr anchor="ctr">
            <a:normAutofit/>
          </a:bodyPr>
          <a:lstStyle/>
          <a:p>
            <a:endParaRPr lang="ru-RU" sz="4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00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chemeClr val="bg1"/>
                </a:solidFill>
              </a:rPr>
              <a:t>Введение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F2627-8887-A699-8E49-A234162BA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66803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>
                <a:solidFill>
                  <a:srgbClr val="FFFFFF"/>
                </a:solidFill>
              </a:rPr>
              <a:t>Основные понятия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379910-7497-4C0D-4B14-31457E87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6265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ru-RU" sz="3200"/>
              <a:t>Методы исследования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9E221F-4BBC-86FA-1B70-272303EE7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99676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ru-RU" sz="3100">
                <a:solidFill>
                  <a:schemeClr val="tx2"/>
                </a:solidFill>
              </a:rPr>
              <a:t>Этап 1 — Орбитальная динамика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857" y="653007"/>
            <a:ext cx="4416879" cy="1180011"/>
          </a:xfrm>
        </p:spPr>
        <p:txBody>
          <a:bodyPr anchor="ctr">
            <a:normAutofit/>
          </a:bodyPr>
          <a:lstStyle/>
          <a:p>
            <a:endParaRPr lang="ru-RU" sz="1600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Построены траектории движения звёзд</a:t>
            </a:r>
          </a:p>
        </p:txBody>
      </p:sp>
      <p:pic>
        <p:nvPicPr>
          <p:cNvPr id="5" name="Рисунок 4" descr="Изображение выглядит как диаграмма, текст, линия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83C47B-C8FC-3CDF-E01A-5AEAC12C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96" y="1813382"/>
            <a:ext cx="4887333" cy="4319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ru-RU" sz="2800"/>
              <a:t>Этап 2 — Синтетическая кривая блеска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линия, диаграмм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F62EEF4-7EA3-6C6B-D1EF-51B5595C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3" y="431603"/>
            <a:ext cx="7777234" cy="37330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endParaRPr lang="ru-RU" sz="1600"/>
          </a:p>
          <a:p>
            <a:r>
              <a:rPr lang="ru-RU" sz="1600"/>
              <a:t>Учёт перекрытия звёзд</a:t>
            </a:r>
          </a:p>
          <a:p>
            <a:r>
              <a:rPr lang="ru-RU" sz="1600"/>
              <a:t>Построена модельная кривая блеска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0993"/>
            <a:ext cx="2765618" cy="1594189"/>
          </a:xfrm>
        </p:spPr>
        <p:txBody>
          <a:bodyPr anchor="t">
            <a:normAutofit/>
          </a:bodyPr>
          <a:lstStyle/>
          <a:p>
            <a:r>
              <a:rPr lang="ru-RU" sz="2800"/>
              <a:t>Этап 3 — Сравнение с наблюдениями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59" y="751555"/>
            <a:ext cx="4509191" cy="1766458"/>
          </a:xfrm>
        </p:spPr>
        <p:txBody>
          <a:bodyPr anchor="t">
            <a:normAutofit/>
          </a:bodyPr>
          <a:lstStyle/>
          <a:p>
            <a:endParaRPr lang="ru-RU" sz="1700"/>
          </a:p>
          <a:p>
            <a:r>
              <a:rPr lang="ru-RU" sz="1700"/>
              <a:t>Обработаны реальные данные</a:t>
            </a:r>
          </a:p>
          <a:p>
            <a:r>
              <a:rPr lang="ru-RU" sz="1700"/>
              <a:t>Наложена модельная кривая</a:t>
            </a:r>
          </a:p>
        </p:txBody>
      </p:sp>
      <p:pic>
        <p:nvPicPr>
          <p:cNvPr id="5" name="Рисунок 4" descr="Изображение выглядит как текст, линия, число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E5F5C2-79D2-F69E-BCA0-BC5A91E9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467" b="-1"/>
          <a:stretch/>
        </p:blipFill>
        <p:spPr>
          <a:xfrm>
            <a:off x="7630" y="2419065"/>
            <a:ext cx="9144001" cy="4294768"/>
          </a:xfrm>
          <a:prstGeom prst="rect">
            <a:avLst/>
          </a:prstGeom>
        </p:spPr>
      </p:pic>
      <p:grpSp>
        <p:nvGrpSpPr>
          <p:cNvPr id="18" name="Group 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ru-RU" sz="4200"/>
              <a:t>Основные результаты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91FAF-42FB-C8B0-79B0-4BFE8DD1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651151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500"/>
              <a:t>Проблемы и нерешённые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Autofit/>
          </a:bodyPr>
          <a:lstStyle/>
          <a:p>
            <a:endParaRPr lang="ru-RU" dirty="0"/>
          </a:p>
          <a:p>
            <a:r>
              <a:rPr lang="ru-RU" dirty="0"/>
              <a:t>Шумы в данных</a:t>
            </a:r>
          </a:p>
          <a:p>
            <a:r>
              <a:rPr lang="ru-RU" dirty="0"/>
              <a:t>Упрощённый учёт затмений</a:t>
            </a:r>
          </a:p>
          <a:p>
            <a:r>
              <a:rPr lang="ru-RU" dirty="0"/>
              <a:t>Возможность доработки модели</a:t>
            </a:r>
          </a:p>
        </p:txBody>
      </p:sp>
      <p:pic>
        <p:nvPicPr>
          <p:cNvPr id="7" name="Picture 4" descr="Цветная мячиа в строке и посещенных света">
            <a:extLst>
              <a:ext uri="{FF2B5EF4-FFF2-40B4-BE49-F238E27FC236}">
                <a16:creationId xmlns:a16="http://schemas.microsoft.com/office/drawing/2014/main" id="{47858700-AE97-F880-8562-6F027717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37" r="2521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345</Words>
  <Application>Microsoft Office PowerPoint</Application>
  <PresentationFormat>Экран (4:3)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Моделирование двойной звезды KOI-126 и сравнение с реальными наблюдениями</vt:lpstr>
      <vt:lpstr>Введение</vt:lpstr>
      <vt:lpstr>Основные понятия</vt:lpstr>
      <vt:lpstr>Методы исследования</vt:lpstr>
      <vt:lpstr>Этап 1 — Орбитальная динамика</vt:lpstr>
      <vt:lpstr>Этап 2 — Синтетическая кривая блеска</vt:lpstr>
      <vt:lpstr>Этап 3 — Сравнение с наблюдениями</vt:lpstr>
      <vt:lpstr>Основные результаты</vt:lpstr>
      <vt:lpstr>Проблемы и нерешённые вопросы</vt:lpstr>
      <vt:lpstr>Заключение</vt:lpstr>
      <vt:lpstr>Список литературы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Нұрмахан Рамазан Батырханұлы</cp:lastModifiedBy>
  <cp:revision>2</cp:revision>
  <dcterms:created xsi:type="dcterms:W3CDTF">2013-01-27T09:14:16Z</dcterms:created>
  <dcterms:modified xsi:type="dcterms:W3CDTF">2025-04-08T08:54:44Z</dcterms:modified>
  <cp:category/>
</cp:coreProperties>
</file>