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52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292387" y="2016287"/>
            <a:ext cx="2789984" cy="1693058"/>
            <a:chOff x="1292387" y="2016287"/>
            <a:chExt cx="2789984" cy="1693058"/>
          </a:xfrm>
        </p:grpSpPr>
        <p:sp>
          <p:nvSpPr>
            <p:cNvPr id="4" name="Freeform 3"/>
            <p:cNvSpPr/>
            <p:nvPr/>
          </p:nvSpPr>
          <p:spPr>
            <a:xfrm>
              <a:off x="1345019" y="2062716"/>
              <a:ext cx="2668772" cy="1281224"/>
            </a:xfrm>
            <a:custGeom>
              <a:avLst/>
              <a:gdLst>
                <a:gd name="connsiteX0" fmla="*/ 0 w 2668772"/>
                <a:gd name="connsiteY0" fmla="*/ 765544 h 1281224"/>
                <a:gd name="connsiteX1" fmla="*/ 824023 w 2668772"/>
                <a:gd name="connsiteY1" fmla="*/ 0 h 1281224"/>
                <a:gd name="connsiteX2" fmla="*/ 2222204 w 2668772"/>
                <a:gd name="connsiteY2" fmla="*/ 42531 h 1281224"/>
                <a:gd name="connsiteX3" fmla="*/ 2668772 w 2668772"/>
                <a:gd name="connsiteY3" fmla="*/ 712382 h 1281224"/>
                <a:gd name="connsiteX4" fmla="*/ 1616148 w 2668772"/>
                <a:gd name="connsiteY4" fmla="*/ 1281224 h 1281224"/>
                <a:gd name="connsiteX5" fmla="*/ 824023 w 2668772"/>
                <a:gd name="connsiteY5" fmla="*/ 15949 h 12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8772" h="1281224">
                  <a:moveTo>
                    <a:pt x="0" y="765544"/>
                  </a:moveTo>
                  <a:lnTo>
                    <a:pt x="824023" y="0"/>
                  </a:lnTo>
                  <a:lnTo>
                    <a:pt x="2222204" y="42531"/>
                  </a:lnTo>
                  <a:lnTo>
                    <a:pt x="2668772" y="712382"/>
                  </a:lnTo>
                  <a:lnTo>
                    <a:pt x="1616148" y="1281224"/>
                  </a:lnTo>
                  <a:lnTo>
                    <a:pt x="824023" y="1594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60967" y="2828260"/>
              <a:ext cx="1600200" cy="808075"/>
            </a:xfrm>
            <a:custGeom>
              <a:avLst/>
              <a:gdLst>
                <a:gd name="connsiteX0" fmla="*/ 0 w 1600200"/>
                <a:gd name="connsiteY0" fmla="*/ 0 h 808075"/>
                <a:gd name="connsiteX1" fmla="*/ 489098 w 1600200"/>
                <a:gd name="connsiteY1" fmla="*/ 808075 h 808075"/>
                <a:gd name="connsiteX2" fmla="*/ 1600200 w 1600200"/>
                <a:gd name="connsiteY2" fmla="*/ 520996 h 808075"/>
                <a:gd name="connsiteX3" fmla="*/ 1600200 w 1600200"/>
                <a:gd name="connsiteY3" fmla="*/ 520996 h 80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808075">
                  <a:moveTo>
                    <a:pt x="0" y="0"/>
                  </a:moveTo>
                  <a:lnTo>
                    <a:pt x="489098" y="808075"/>
                  </a:lnTo>
                  <a:lnTo>
                    <a:pt x="1600200" y="520996"/>
                  </a:lnTo>
                  <a:lnTo>
                    <a:pt x="1600200" y="52099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92487" y="2016287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2048716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945211" y="2703328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292387" y="275968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92587" y="327536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793003" y="357218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449016" y="2016287"/>
            <a:ext cx="2789984" cy="1693058"/>
            <a:chOff x="4677616" y="4326742"/>
            <a:chExt cx="2789984" cy="1693058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5951740" y="4707266"/>
              <a:ext cx="1207294" cy="30651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256540" y="4395322"/>
              <a:ext cx="702469" cy="93583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4730248" y="4373171"/>
              <a:ext cx="2668772" cy="1281224"/>
            </a:xfrm>
            <a:custGeom>
              <a:avLst/>
              <a:gdLst>
                <a:gd name="connsiteX0" fmla="*/ 0 w 2668772"/>
                <a:gd name="connsiteY0" fmla="*/ 765544 h 1281224"/>
                <a:gd name="connsiteX1" fmla="*/ 824023 w 2668772"/>
                <a:gd name="connsiteY1" fmla="*/ 0 h 1281224"/>
                <a:gd name="connsiteX2" fmla="*/ 2222204 w 2668772"/>
                <a:gd name="connsiteY2" fmla="*/ 42531 h 1281224"/>
                <a:gd name="connsiteX3" fmla="*/ 2668772 w 2668772"/>
                <a:gd name="connsiteY3" fmla="*/ 712382 h 1281224"/>
                <a:gd name="connsiteX4" fmla="*/ 1616148 w 2668772"/>
                <a:gd name="connsiteY4" fmla="*/ 1281224 h 1281224"/>
                <a:gd name="connsiteX5" fmla="*/ 824023 w 2668772"/>
                <a:gd name="connsiteY5" fmla="*/ 15949 h 12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8772" h="1281224">
                  <a:moveTo>
                    <a:pt x="0" y="765544"/>
                  </a:moveTo>
                  <a:lnTo>
                    <a:pt x="824023" y="0"/>
                  </a:lnTo>
                  <a:lnTo>
                    <a:pt x="2222204" y="42531"/>
                  </a:lnTo>
                  <a:lnTo>
                    <a:pt x="2668772" y="712382"/>
                  </a:lnTo>
                  <a:lnTo>
                    <a:pt x="1616148" y="1281224"/>
                  </a:lnTo>
                  <a:lnTo>
                    <a:pt x="824023" y="1594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746196" y="5138715"/>
              <a:ext cx="1600200" cy="808075"/>
            </a:xfrm>
            <a:custGeom>
              <a:avLst/>
              <a:gdLst>
                <a:gd name="connsiteX0" fmla="*/ 0 w 1600200"/>
                <a:gd name="connsiteY0" fmla="*/ 0 h 808075"/>
                <a:gd name="connsiteX1" fmla="*/ 489098 w 1600200"/>
                <a:gd name="connsiteY1" fmla="*/ 808075 h 808075"/>
                <a:gd name="connsiteX2" fmla="*/ 1600200 w 1600200"/>
                <a:gd name="connsiteY2" fmla="*/ 520996 h 808075"/>
                <a:gd name="connsiteX3" fmla="*/ 1600200 w 1600200"/>
                <a:gd name="connsiteY3" fmla="*/ 520996 h 80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808075">
                  <a:moveTo>
                    <a:pt x="0" y="0"/>
                  </a:moveTo>
                  <a:lnTo>
                    <a:pt x="489098" y="808075"/>
                  </a:lnTo>
                  <a:lnTo>
                    <a:pt x="1600200" y="520996"/>
                  </a:lnTo>
                  <a:lnTo>
                    <a:pt x="1600200" y="52099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477716" y="43267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90429" y="4359171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30440" y="5013783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677616" y="507013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277816" y="558581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178232" y="58826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207966" y="43394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25466" y="479029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81066" y="52538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077916" y="46442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883160" y="4947624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71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ragusa</dc:creator>
  <cp:lastModifiedBy>ragusa</cp:lastModifiedBy>
  <cp:revision>3</cp:revision>
  <dcterms:created xsi:type="dcterms:W3CDTF">2006-08-16T00:00:00Z</dcterms:created>
  <dcterms:modified xsi:type="dcterms:W3CDTF">2013-04-05T16:43:09Z</dcterms:modified>
</cp:coreProperties>
</file>