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20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09547-07DE-494C-B2A9-B4B58F5EBD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0D3FDF-F8B3-454F-B66C-5F09C08F2999}">
      <dgm:prSet phldrT="[Текст]"/>
      <dgm:spPr/>
      <dgm:t>
        <a:bodyPr/>
        <a:lstStyle/>
        <a:p>
          <a:r>
            <a:rPr lang="ru-RU" dirty="0" smtClean="0"/>
            <a:t>Архитектура</a:t>
          </a:r>
          <a:endParaRPr lang="ru-RU" dirty="0"/>
        </a:p>
      </dgm:t>
    </dgm:pt>
    <dgm:pt modelId="{577146BE-F274-49CA-B390-C59FDA76D93C}" type="parTrans" cxnId="{76E39638-CB0A-4920-BB4B-9B659A313C44}">
      <dgm:prSet/>
      <dgm:spPr/>
      <dgm:t>
        <a:bodyPr/>
        <a:lstStyle/>
        <a:p>
          <a:endParaRPr lang="ru-RU"/>
        </a:p>
      </dgm:t>
    </dgm:pt>
    <dgm:pt modelId="{E2488FD8-57C8-4BAD-AD86-11301BA24AA6}" type="sibTrans" cxnId="{76E39638-CB0A-4920-BB4B-9B659A313C44}">
      <dgm:prSet/>
      <dgm:spPr/>
      <dgm:t>
        <a:bodyPr/>
        <a:lstStyle/>
        <a:p>
          <a:endParaRPr lang="ru-RU"/>
        </a:p>
      </dgm:t>
    </dgm:pt>
    <dgm:pt modelId="{26B3D20C-E5D8-46D6-949F-917EA9D64F60}">
      <dgm:prSet phldrT="[Текст]"/>
      <dgm:spPr/>
      <dgm:t>
        <a:bodyPr/>
        <a:lstStyle/>
        <a:p>
          <a:r>
            <a:rPr lang="ru-RU" dirty="0" smtClean="0"/>
            <a:t>Структура ЭВМ</a:t>
          </a:r>
          <a:endParaRPr lang="ru-RU" dirty="0"/>
        </a:p>
      </dgm:t>
    </dgm:pt>
    <dgm:pt modelId="{D142E69F-0316-4312-9293-BB0D2D63380C}" type="parTrans" cxnId="{5D9B17F5-100A-4A8C-8010-99669F0CDF0B}">
      <dgm:prSet/>
      <dgm:spPr/>
      <dgm:t>
        <a:bodyPr/>
        <a:lstStyle/>
        <a:p>
          <a:endParaRPr lang="ru-RU"/>
        </a:p>
      </dgm:t>
    </dgm:pt>
    <dgm:pt modelId="{CF0FCD5C-F521-4C03-9B88-15B97BDC05ED}" type="sibTrans" cxnId="{5D9B17F5-100A-4A8C-8010-99669F0CDF0B}">
      <dgm:prSet/>
      <dgm:spPr/>
      <dgm:t>
        <a:bodyPr/>
        <a:lstStyle/>
        <a:p>
          <a:endParaRPr lang="ru-RU"/>
        </a:p>
      </dgm:t>
    </dgm:pt>
    <dgm:pt modelId="{7766CEF0-0218-4F3E-AD88-9E4D26DC3F93}">
      <dgm:prSet phldrT="[Текст]"/>
      <dgm:spPr/>
      <dgm:t>
        <a:bodyPr/>
        <a:lstStyle/>
        <a:p>
          <a:r>
            <a:rPr lang="ru-RU" dirty="0" smtClean="0"/>
            <a:t>Программное обеспечение</a:t>
          </a:r>
          <a:endParaRPr lang="ru-RU" dirty="0"/>
        </a:p>
      </dgm:t>
    </dgm:pt>
    <dgm:pt modelId="{97235F49-4991-4344-8836-9DB3589B2659}" type="parTrans" cxnId="{448C3D27-ECCE-450A-B72A-9450C00F3172}">
      <dgm:prSet/>
      <dgm:spPr/>
      <dgm:t>
        <a:bodyPr/>
        <a:lstStyle/>
        <a:p>
          <a:endParaRPr lang="ru-RU"/>
        </a:p>
      </dgm:t>
    </dgm:pt>
    <dgm:pt modelId="{7D4810E8-5EC9-489C-86C2-07280181F55F}" type="sibTrans" cxnId="{448C3D27-ECCE-450A-B72A-9450C00F3172}">
      <dgm:prSet/>
      <dgm:spPr/>
      <dgm:t>
        <a:bodyPr/>
        <a:lstStyle/>
        <a:p>
          <a:endParaRPr lang="ru-RU"/>
        </a:p>
      </dgm:t>
    </dgm:pt>
    <dgm:pt modelId="{79B2CAC2-E71A-4FE0-99F7-4203CF3FF631}" type="pres">
      <dgm:prSet presAssocID="{F3A09547-07DE-494C-B2A9-B4B58F5EBD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C2DF447-201A-4E4F-AAE6-175BAB71D309}" type="pres">
      <dgm:prSet presAssocID="{9B0D3FDF-F8B3-454F-B66C-5F09C08F2999}" presName="hierRoot1" presStyleCnt="0">
        <dgm:presLayoutVars>
          <dgm:hierBranch val="init"/>
        </dgm:presLayoutVars>
      </dgm:prSet>
      <dgm:spPr/>
    </dgm:pt>
    <dgm:pt modelId="{33673156-431A-4A05-96DB-6C5FD37659CF}" type="pres">
      <dgm:prSet presAssocID="{9B0D3FDF-F8B3-454F-B66C-5F09C08F2999}" presName="rootComposite1" presStyleCnt="0"/>
      <dgm:spPr/>
    </dgm:pt>
    <dgm:pt modelId="{64B5DBBC-DE13-4154-8E86-927BD6C9CBEB}" type="pres">
      <dgm:prSet presAssocID="{9B0D3FDF-F8B3-454F-B66C-5F09C08F29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6B07D6-5840-4FB1-81BA-E589F0487D00}" type="pres">
      <dgm:prSet presAssocID="{9B0D3FDF-F8B3-454F-B66C-5F09C08F299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9372689-1C00-4FDC-AF22-FEA3FA8091F7}" type="pres">
      <dgm:prSet presAssocID="{9B0D3FDF-F8B3-454F-B66C-5F09C08F2999}" presName="hierChild2" presStyleCnt="0"/>
      <dgm:spPr/>
    </dgm:pt>
    <dgm:pt modelId="{FA3FD393-FA04-469F-8F11-B6AE5D3FF8A3}" type="pres">
      <dgm:prSet presAssocID="{D142E69F-0316-4312-9293-BB0D2D63380C}" presName="Name37" presStyleLbl="parChTrans1D2" presStyleIdx="0" presStyleCnt="2"/>
      <dgm:spPr/>
      <dgm:t>
        <a:bodyPr/>
        <a:lstStyle/>
        <a:p>
          <a:endParaRPr lang="ru-RU"/>
        </a:p>
      </dgm:t>
    </dgm:pt>
    <dgm:pt modelId="{85BD6B29-128C-43D4-AD81-36BE5A43E03B}" type="pres">
      <dgm:prSet presAssocID="{26B3D20C-E5D8-46D6-949F-917EA9D64F60}" presName="hierRoot2" presStyleCnt="0">
        <dgm:presLayoutVars>
          <dgm:hierBranch val="init"/>
        </dgm:presLayoutVars>
      </dgm:prSet>
      <dgm:spPr/>
    </dgm:pt>
    <dgm:pt modelId="{EB351830-CC4A-4327-8766-D121E10E9C5E}" type="pres">
      <dgm:prSet presAssocID="{26B3D20C-E5D8-46D6-949F-917EA9D64F60}" presName="rootComposite" presStyleCnt="0"/>
      <dgm:spPr/>
    </dgm:pt>
    <dgm:pt modelId="{43AC6530-A1DE-402C-B159-52A2911BC575}" type="pres">
      <dgm:prSet presAssocID="{26B3D20C-E5D8-46D6-949F-917EA9D64F6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956BCD-91DD-4E7C-A352-3274534E5B29}" type="pres">
      <dgm:prSet presAssocID="{26B3D20C-E5D8-46D6-949F-917EA9D64F60}" presName="rootConnector" presStyleLbl="node2" presStyleIdx="0" presStyleCnt="2"/>
      <dgm:spPr/>
      <dgm:t>
        <a:bodyPr/>
        <a:lstStyle/>
        <a:p>
          <a:endParaRPr lang="ru-RU"/>
        </a:p>
      </dgm:t>
    </dgm:pt>
    <dgm:pt modelId="{EF0EE7DC-5424-4BDC-8A7E-06FF7C090C10}" type="pres">
      <dgm:prSet presAssocID="{26B3D20C-E5D8-46D6-949F-917EA9D64F60}" presName="hierChild4" presStyleCnt="0"/>
      <dgm:spPr/>
    </dgm:pt>
    <dgm:pt modelId="{6CF1FF72-9E6F-46CA-A84A-F8608FFF2D58}" type="pres">
      <dgm:prSet presAssocID="{26B3D20C-E5D8-46D6-949F-917EA9D64F60}" presName="hierChild5" presStyleCnt="0"/>
      <dgm:spPr/>
    </dgm:pt>
    <dgm:pt modelId="{2B84234C-CE54-49CC-87FC-F4FD0198E6FD}" type="pres">
      <dgm:prSet presAssocID="{97235F49-4991-4344-8836-9DB3589B2659}" presName="Name37" presStyleLbl="parChTrans1D2" presStyleIdx="1" presStyleCnt="2"/>
      <dgm:spPr/>
      <dgm:t>
        <a:bodyPr/>
        <a:lstStyle/>
        <a:p>
          <a:endParaRPr lang="ru-RU"/>
        </a:p>
      </dgm:t>
    </dgm:pt>
    <dgm:pt modelId="{C28397F1-0133-404F-8B0A-838E129D5604}" type="pres">
      <dgm:prSet presAssocID="{7766CEF0-0218-4F3E-AD88-9E4D26DC3F93}" presName="hierRoot2" presStyleCnt="0">
        <dgm:presLayoutVars>
          <dgm:hierBranch val="init"/>
        </dgm:presLayoutVars>
      </dgm:prSet>
      <dgm:spPr/>
    </dgm:pt>
    <dgm:pt modelId="{1CF15EEB-E467-412F-8E8B-CD2236114198}" type="pres">
      <dgm:prSet presAssocID="{7766CEF0-0218-4F3E-AD88-9E4D26DC3F93}" presName="rootComposite" presStyleCnt="0"/>
      <dgm:spPr/>
    </dgm:pt>
    <dgm:pt modelId="{9C517216-6866-404D-9C81-0151A42E09E0}" type="pres">
      <dgm:prSet presAssocID="{7766CEF0-0218-4F3E-AD88-9E4D26DC3F9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BDFF684-694D-425E-B7C3-F308A9F514BB}" type="pres">
      <dgm:prSet presAssocID="{7766CEF0-0218-4F3E-AD88-9E4D26DC3F93}" presName="rootConnector" presStyleLbl="node2" presStyleIdx="1" presStyleCnt="2"/>
      <dgm:spPr/>
      <dgm:t>
        <a:bodyPr/>
        <a:lstStyle/>
        <a:p>
          <a:endParaRPr lang="ru-RU"/>
        </a:p>
      </dgm:t>
    </dgm:pt>
    <dgm:pt modelId="{8D45BB0C-0F74-4DC3-A7FA-042208B567FD}" type="pres">
      <dgm:prSet presAssocID="{7766CEF0-0218-4F3E-AD88-9E4D26DC3F93}" presName="hierChild4" presStyleCnt="0"/>
      <dgm:spPr/>
    </dgm:pt>
    <dgm:pt modelId="{53827036-33CE-415F-B5D0-F4456356869A}" type="pres">
      <dgm:prSet presAssocID="{7766CEF0-0218-4F3E-AD88-9E4D26DC3F93}" presName="hierChild5" presStyleCnt="0"/>
      <dgm:spPr/>
    </dgm:pt>
    <dgm:pt modelId="{3930FD8C-2299-47AE-979E-10239FC43831}" type="pres">
      <dgm:prSet presAssocID="{9B0D3FDF-F8B3-454F-B66C-5F09C08F2999}" presName="hierChild3" presStyleCnt="0"/>
      <dgm:spPr/>
    </dgm:pt>
  </dgm:ptLst>
  <dgm:cxnLst>
    <dgm:cxn modelId="{A1C4D0E1-9EE2-4338-A4DA-1EF255C6EEF8}" type="presOf" srcId="{26B3D20C-E5D8-46D6-949F-917EA9D64F60}" destId="{43AC6530-A1DE-402C-B159-52A2911BC575}" srcOrd="0" destOrd="0" presId="urn:microsoft.com/office/officeart/2005/8/layout/orgChart1"/>
    <dgm:cxn modelId="{3C3817BC-99C2-4FFF-9D70-48163D3C3CB1}" type="presOf" srcId="{7766CEF0-0218-4F3E-AD88-9E4D26DC3F93}" destId="{ABDFF684-694D-425E-B7C3-F308A9F514BB}" srcOrd="1" destOrd="0" presId="urn:microsoft.com/office/officeart/2005/8/layout/orgChart1"/>
    <dgm:cxn modelId="{269BE231-4964-46BC-A22D-97C11A4C852E}" type="presOf" srcId="{97235F49-4991-4344-8836-9DB3589B2659}" destId="{2B84234C-CE54-49CC-87FC-F4FD0198E6FD}" srcOrd="0" destOrd="0" presId="urn:microsoft.com/office/officeart/2005/8/layout/orgChart1"/>
    <dgm:cxn modelId="{8C1BA44B-D3BA-4DF7-986D-42BFB09FE53A}" type="presOf" srcId="{7766CEF0-0218-4F3E-AD88-9E4D26DC3F93}" destId="{9C517216-6866-404D-9C81-0151A42E09E0}" srcOrd="0" destOrd="0" presId="urn:microsoft.com/office/officeart/2005/8/layout/orgChart1"/>
    <dgm:cxn modelId="{76E39638-CB0A-4920-BB4B-9B659A313C44}" srcId="{F3A09547-07DE-494C-B2A9-B4B58F5EBD10}" destId="{9B0D3FDF-F8B3-454F-B66C-5F09C08F2999}" srcOrd="0" destOrd="0" parTransId="{577146BE-F274-49CA-B390-C59FDA76D93C}" sibTransId="{E2488FD8-57C8-4BAD-AD86-11301BA24AA6}"/>
    <dgm:cxn modelId="{E468A480-334A-4B3F-B613-5AA0E06A2D57}" type="presOf" srcId="{D142E69F-0316-4312-9293-BB0D2D63380C}" destId="{FA3FD393-FA04-469F-8F11-B6AE5D3FF8A3}" srcOrd="0" destOrd="0" presId="urn:microsoft.com/office/officeart/2005/8/layout/orgChart1"/>
    <dgm:cxn modelId="{448C3D27-ECCE-450A-B72A-9450C00F3172}" srcId="{9B0D3FDF-F8B3-454F-B66C-5F09C08F2999}" destId="{7766CEF0-0218-4F3E-AD88-9E4D26DC3F93}" srcOrd="1" destOrd="0" parTransId="{97235F49-4991-4344-8836-9DB3589B2659}" sibTransId="{7D4810E8-5EC9-489C-86C2-07280181F55F}"/>
    <dgm:cxn modelId="{C0576C12-4DE2-43A4-B469-716CEB25B968}" type="presOf" srcId="{9B0D3FDF-F8B3-454F-B66C-5F09C08F2999}" destId="{BF6B07D6-5840-4FB1-81BA-E589F0487D00}" srcOrd="1" destOrd="0" presId="urn:microsoft.com/office/officeart/2005/8/layout/orgChart1"/>
    <dgm:cxn modelId="{5D9B17F5-100A-4A8C-8010-99669F0CDF0B}" srcId="{9B0D3FDF-F8B3-454F-B66C-5F09C08F2999}" destId="{26B3D20C-E5D8-46D6-949F-917EA9D64F60}" srcOrd="0" destOrd="0" parTransId="{D142E69F-0316-4312-9293-BB0D2D63380C}" sibTransId="{CF0FCD5C-F521-4C03-9B88-15B97BDC05ED}"/>
    <dgm:cxn modelId="{A4E64FE9-E381-43E9-AE59-281749A07F1E}" type="presOf" srcId="{26B3D20C-E5D8-46D6-949F-917EA9D64F60}" destId="{A3956BCD-91DD-4E7C-A352-3274534E5B29}" srcOrd="1" destOrd="0" presId="urn:microsoft.com/office/officeart/2005/8/layout/orgChart1"/>
    <dgm:cxn modelId="{BE230508-776C-46E6-B6D8-7796CB7549B0}" type="presOf" srcId="{9B0D3FDF-F8B3-454F-B66C-5F09C08F2999}" destId="{64B5DBBC-DE13-4154-8E86-927BD6C9CBEB}" srcOrd="0" destOrd="0" presId="urn:microsoft.com/office/officeart/2005/8/layout/orgChart1"/>
    <dgm:cxn modelId="{6AD71EF2-2656-4FD2-9260-A61B538317F7}" type="presOf" srcId="{F3A09547-07DE-494C-B2A9-B4B58F5EBD10}" destId="{79B2CAC2-E71A-4FE0-99F7-4203CF3FF631}" srcOrd="0" destOrd="0" presId="urn:microsoft.com/office/officeart/2005/8/layout/orgChart1"/>
    <dgm:cxn modelId="{27CB1732-8CD6-40F1-B3B9-FAE08A222198}" type="presParOf" srcId="{79B2CAC2-E71A-4FE0-99F7-4203CF3FF631}" destId="{BC2DF447-201A-4E4F-AAE6-175BAB71D309}" srcOrd="0" destOrd="0" presId="urn:microsoft.com/office/officeart/2005/8/layout/orgChart1"/>
    <dgm:cxn modelId="{592F8B16-D91E-44FB-ADBE-0F73CE15E31A}" type="presParOf" srcId="{BC2DF447-201A-4E4F-AAE6-175BAB71D309}" destId="{33673156-431A-4A05-96DB-6C5FD37659CF}" srcOrd="0" destOrd="0" presId="urn:microsoft.com/office/officeart/2005/8/layout/orgChart1"/>
    <dgm:cxn modelId="{6EDBAD8E-A20E-463B-89A3-1E65FFBEF8BE}" type="presParOf" srcId="{33673156-431A-4A05-96DB-6C5FD37659CF}" destId="{64B5DBBC-DE13-4154-8E86-927BD6C9CBEB}" srcOrd="0" destOrd="0" presId="urn:microsoft.com/office/officeart/2005/8/layout/orgChart1"/>
    <dgm:cxn modelId="{BA562A06-20BB-45BE-8C80-352C52DFA4CE}" type="presParOf" srcId="{33673156-431A-4A05-96DB-6C5FD37659CF}" destId="{BF6B07D6-5840-4FB1-81BA-E589F0487D00}" srcOrd="1" destOrd="0" presId="urn:microsoft.com/office/officeart/2005/8/layout/orgChart1"/>
    <dgm:cxn modelId="{728D80B5-010A-48F1-8701-B05947886FC8}" type="presParOf" srcId="{BC2DF447-201A-4E4F-AAE6-175BAB71D309}" destId="{59372689-1C00-4FDC-AF22-FEA3FA8091F7}" srcOrd="1" destOrd="0" presId="urn:microsoft.com/office/officeart/2005/8/layout/orgChart1"/>
    <dgm:cxn modelId="{208D0661-E5A0-443D-A5BD-908E459ACB4B}" type="presParOf" srcId="{59372689-1C00-4FDC-AF22-FEA3FA8091F7}" destId="{FA3FD393-FA04-469F-8F11-B6AE5D3FF8A3}" srcOrd="0" destOrd="0" presId="urn:microsoft.com/office/officeart/2005/8/layout/orgChart1"/>
    <dgm:cxn modelId="{7DF66218-02CC-49AE-85DC-CBE32A1BE45B}" type="presParOf" srcId="{59372689-1C00-4FDC-AF22-FEA3FA8091F7}" destId="{85BD6B29-128C-43D4-AD81-36BE5A43E03B}" srcOrd="1" destOrd="0" presId="urn:microsoft.com/office/officeart/2005/8/layout/orgChart1"/>
    <dgm:cxn modelId="{CC954168-C0FF-4319-97E5-DAAF45E7B30C}" type="presParOf" srcId="{85BD6B29-128C-43D4-AD81-36BE5A43E03B}" destId="{EB351830-CC4A-4327-8766-D121E10E9C5E}" srcOrd="0" destOrd="0" presId="urn:microsoft.com/office/officeart/2005/8/layout/orgChart1"/>
    <dgm:cxn modelId="{F39DC2C4-4DF9-460B-AE6F-7AB7E2CC86AC}" type="presParOf" srcId="{EB351830-CC4A-4327-8766-D121E10E9C5E}" destId="{43AC6530-A1DE-402C-B159-52A2911BC575}" srcOrd="0" destOrd="0" presId="urn:microsoft.com/office/officeart/2005/8/layout/orgChart1"/>
    <dgm:cxn modelId="{6099E908-3039-4C9D-8A2B-746D2E3D9F9E}" type="presParOf" srcId="{EB351830-CC4A-4327-8766-D121E10E9C5E}" destId="{A3956BCD-91DD-4E7C-A352-3274534E5B29}" srcOrd="1" destOrd="0" presId="urn:microsoft.com/office/officeart/2005/8/layout/orgChart1"/>
    <dgm:cxn modelId="{B38964DE-67CA-4E63-B2DF-E7D7741167C3}" type="presParOf" srcId="{85BD6B29-128C-43D4-AD81-36BE5A43E03B}" destId="{EF0EE7DC-5424-4BDC-8A7E-06FF7C090C10}" srcOrd="1" destOrd="0" presId="urn:microsoft.com/office/officeart/2005/8/layout/orgChart1"/>
    <dgm:cxn modelId="{34838751-2867-46A0-98FE-A1D6390E08F5}" type="presParOf" srcId="{85BD6B29-128C-43D4-AD81-36BE5A43E03B}" destId="{6CF1FF72-9E6F-46CA-A84A-F8608FFF2D58}" srcOrd="2" destOrd="0" presId="urn:microsoft.com/office/officeart/2005/8/layout/orgChart1"/>
    <dgm:cxn modelId="{CE5C0454-0830-4022-B860-8290F5417DB1}" type="presParOf" srcId="{59372689-1C00-4FDC-AF22-FEA3FA8091F7}" destId="{2B84234C-CE54-49CC-87FC-F4FD0198E6FD}" srcOrd="2" destOrd="0" presId="urn:microsoft.com/office/officeart/2005/8/layout/orgChart1"/>
    <dgm:cxn modelId="{9A162495-DCA6-40DD-988A-087AEEFA3031}" type="presParOf" srcId="{59372689-1C00-4FDC-AF22-FEA3FA8091F7}" destId="{C28397F1-0133-404F-8B0A-838E129D5604}" srcOrd="3" destOrd="0" presId="urn:microsoft.com/office/officeart/2005/8/layout/orgChart1"/>
    <dgm:cxn modelId="{3845F09C-5FEC-458B-B092-0C3C98135AC1}" type="presParOf" srcId="{C28397F1-0133-404F-8B0A-838E129D5604}" destId="{1CF15EEB-E467-412F-8E8B-CD2236114198}" srcOrd="0" destOrd="0" presId="urn:microsoft.com/office/officeart/2005/8/layout/orgChart1"/>
    <dgm:cxn modelId="{8A922511-AD64-44F5-96F1-F7CEE7ACF24A}" type="presParOf" srcId="{1CF15EEB-E467-412F-8E8B-CD2236114198}" destId="{9C517216-6866-404D-9C81-0151A42E09E0}" srcOrd="0" destOrd="0" presId="urn:microsoft.com/office/officeart/2005/8/layout/orgChart1"/>
    <dgm:cxn modelId="{EDDE1211-BBC5-4FE6-883C-2B8046406834}" type="presParOf" srcId="{1CF15EEB-E467-412F-8E8B-CD2236114198}" destId="{ABDFF684-694D-425E-B7C3-F308A9F514BB}" srcOrd="1" destOrd="0" presId="urn:microsoft.com/office/officeart/2005/8/layout/orgChart1"/>
    <dgm:cxn modelId="{CC7FE37B-43F3-4B60-A73E-11C0F336E054}" type="presParOf" srcId="{C28397F1-0133-404F-8B0A-838E129D5604}" destId="{8D45BB0C-0F74-4DC3-A7FA-042208B567FD}" srcOrd="1" destOrd="0" presId="urn:microsoft.com/office/officeart/2005/8/layout/orgChart1"/>
    <dgm:cxn modelId="{ED8EFCE6-BB4A-429B-8629-0F0B693F6E14}" type="presParOf" srcId="{C28397F1-0133-404F-8B0A-838E129D5604}" destId="{53827036-33CE-415F-B5D0-F4456356869A}" srcOrd="2" destOrd="0" presId="urn:microsoft.com/office/officeart/2005/8/layout/orgChart1"/>
    <dgm:cxn modelId="{0E65F182-8E59-47E1-AD56-23397875242F}" type="presParOf" srcId="{BC2DF447-201A-4E4F-AAE6-175BAB71D309}" destId="{3930FD8C-2299-47AE-979E-10239FC43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4234C-CE54-49CC-87FC-F4FD0198E6FD}">
      <dsp:nvSpPr>
        <dsp:cNvPr id="0" name=""/>
        <dsp:cNvSpPr/>
      </dsp:nvSpPr>
      <dsp:spPr>
        <a:xfrm>
          <a:off x="4343400" y="1870500"/>
          <a:ext cx="2261436" cy="78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480"/>
              </a:lnTo>
              <a:lnTo>
                <a:pt x="2261436" y="392480"/>
              </a:lnTo>
              <a:lnTo>
                <a:pt x="2261436" y="784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FD393-FA04-469F-8F11-B6AE5D3FF8A3}">
      <dsp:nvSpPr>
        <dsp:cNvPr id="0" name=""/>
        <dsp:cNvSpPr/>
      </dsp:nvSpPr>
      <dsp:spPr>
        <a:xfrm>
          <a:off x="2081963" y="1870500"/>
          <a:ext cx="2261436" cy="784961"/>
        </a:xfrm>
        <a:custGeom>
          <a:avLst/>
          <a:gdLst/>
          <a:ahLst/>
          <a:cxnLst/>
          <a:rect l="0" t="0" r="0" b="0"/>
          <a:pathLst>
            <a:path>
              <a:moveTo>
                <a:pt x="2261436" y="0"/>
              </a:moveTo>
              <a:lnTo>
                <a:pt x="2261436" y="392480"/>
              </a:lnTo>
              <a:lnTo>
                <a:pt x="0" y="392480"/>
              </a:lnTo>
              <a:lnTo>
                <a:pt x="0" y="784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5DBBC-DE13-4154-8E86-927BD6C9CBEB}">
      <dsp:nvSpPr>
        <dsp:cNvPr id="0" name=""/>
        <dsp:cNvSpPr/>
      </dsp:nvSpPr>
      <dsp:spPr>
        <a:xfrm>
          <a:off x="2474444" y="1544"/>
          <a:ext cx="3737911" cy="1868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/>
            <a:t>Архитектура</a:t>
          </a:r>
          <a:endParaRPr lang="ru-RU" sz="4500" kern="1200" dirty="0"/>
        </a:p>
      </dsp:txBody>
      <dsp:txXfrm>
        <a:off x="2474444" y="1544"/>
        <a:ext cx="3737911" cy="1868955"/>
      </dsp:txXfrm>
    </dsp:sp>
    <dsp:sp modelId="{43AC6530-A1DE-402C-B159-52A2911BC575}">
      <dsp:nvSpPr>
        <dsp:cNvPr id="0" name=""/>
        <dsp:cNvSpPr/>
      </dsp:nvSpPr>
      <dsp:spPr>
        <a:xfrm>
          <a:off x="213007" y="2655461"/>
          <a:ext cx="3737911" cy="1868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/>
            <a:t>Структура ЭВМ</a:t>
          </a:r>
          <a:endParaRPr lang="ru-RU" sz="4500" kern="1200" dirty="0"/>
        </a:p>
      </dsp:txBody>
      <dsp:txXfrm>
        <a:off x="213007" y="2655461"/>
        <a:ext cx="3737911" cy="1868955"/>
      </dsp:txXfrm>
    </dsp:sp>
    <dsp:sp modelId="{9C517216-6866-404D-9C81-0151A42E09E0}">
      <dsp:nvSpPr>
        <dsp:cNvPr id="0" name=""/>
        <dsp:cNvSpPr/>
      </dsp:nvSpPr>
      <dsp:spPr>
        <a:xfrm>
          <a:off x="4735880" y="2655461"/>
          <a:ext cx="3737911" cy="1868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/>
            <a:t>Программное обеспечение</a:t>
          </a:r>
          <a:endParaRPr lang="ru-RU" sz="4500" kern="1200" dirty="0"/>
        </a:p>
      </dsp:txBody>
      <dsp:txXfrm>
        <a:off x="4735880" y="2655461"/>
        <a:ext cx="3737911" cy="1868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9884-4F02-47D2-AF67-97F8FE5398B1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7ABE-2D67-47E9-B5AC-AFA9AFC4ED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259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7ABE-2D67-47E9-B5AC-AFA9AFC4EDD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7ABE-2D67-47E9-B5AC-AFA9AFC4EDD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7ABE-2D67-47E9-B5AC-AFA9AFC4EDD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CCE-B9C7-471B-AC43-AB69650795A9}" type="datetime1">
              <a:rPr lang="ru-RU" smtClean="0"/>
              <a:t>17.11.2014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906C-A5BA-4307-B882-02609CBC64B4}" type="datetime1">
              <a:rPr lang="ru-RU" smtClean="0"/>
              <a:t>17.11.2014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970-2A24-4BA0-A772-88B71D79D5BE}" type="datetime1">
              <a:rPr lang="ru-RU" smtClean="0"/>
              <a:t>17.11.2014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72D-0F2A-45F2-9A6D-4A739AF446D2}" type="datetime1">
              <a:rPr lang="ru-RU" smtClean="0"/>
              <a:t>17.11.2014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1E90-96C4-4E71-95B9-732C1F079E18}" type="datetime1">
              <a:rPr lang="ru-RU" smtClean="0"/>
              <a:t>17.11.2014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4A51-D071-43E5-B34A-3B8ADD001A55}" type="datetime1">
              <a:rPr lang="ru-RU" smtClean="0"/>
              <a:t>17.11.2014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674F-F12D-49CD-A665-C7433DF28F32}" type="datetime1">
              <a:rPr lang="ru-RU" smtClean="0"/>
              <a:t>17.11.2014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63DE-47CC-42D8-A472-51CA5E7B0679}" type="datetime1">
              <a:rPr lang="ru-RU" smtClean="0"/>
              <a:t>17.11.2014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8041-ECA3-48DD-B497-602F56640789}" type="datetime1">
              <a:rPr lang="ru-RU" smtClean="0"/>
              <a:t>17.11.2014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E0C6-E2F5-465B-96CB-8B5E47F08860}" type="datetime1">
              <a:rPr lang="ru-RU" smtClean="0"/>
              <a:t>17.11.2014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9B58-1DA7-4D07-B528-F10282A3E827}" type="datetime1">
              <a:rPr lang="ru-RU" smtClean="0"/>
              <a:t>17.11.2014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3AA0503-213C-43F5-ABB4-7D23B2CC9EDD}" type="datetime1">
              <a:rPr lang="ru-RU" smtClean="0"/>
              <a:t>17.11.2014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26DF13-A6DB-46BD-9D7E-08C775B72C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nf1.info/machineneumann" TargetMode="External"/><Relationship Id="rId7" Type="http://schemas.openxmlformats.org/officeDocument/2006/relationships/hyperlink" Target="http://nsumedia.ru/study/NSU/&#1060;&#1048;&#1058;/&#1050;&#1091;&#1088;&#1089;&#1099;/&#1054;&#1073;&#1097;&#1080;&#1077;/&#1057;&#1086;&#1074;&#1088;&#1077;&#1084;&#1077;&#1085;&#1085;&#1099;&#1077;%20&#1087;&#1088;&#1086;&#1073;&#1083;&#1077;&#1084;&#1099;%20&#1080;&#1085;&#1092;&#1086;&#1088;&#1084;&#1072;&#1090;&#1080;&#1082;&#1080;/&#1051;&#1077;&#1082;&#1094;&#1080;&#1080;/07-culculator.pdf" TargetMode="External"/><Relationship Id="rId2" Type="http://schemas.openxmlformats.org/officeDocument/2006/relationships/hyperlink" Target="http://www.lessons-tva.info/edu/e-inf1/e-inf1-2-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idbase.karelia.ru/edu/zonna/3_ychebnik_4.htm" TargetMode="External"/><Relationship Id="rId5" Type="http://schemas.openxmlformats.org/officeDocument/2006/relationships/hyperlink" Target="https://ru.wikipedia.org/wiki/&#1040;&#1088;&#1093;&#1080;&#1090;&#1077;&#1082;&#1090;&#1091;&#1088;&#1072;_&#1092;&#1086;&#1085;_&#1053;&#1077;&#1081;&#1084;&#1072;&#1085;&#1072;" TargetMode="External"/><Relationship Id="rId4" Type="http://schemas.openxmlformats.org/officeDocument/2006/relationships/hyperlink" Target="https://ru.wikipedia.org/wiki/&#1040;&#1088;&#1093;&#1080;&#1090;&#1077;&#1082;&#1090;&#1091;&#1088;&#1072;_&#1082;&#1086;&#1084;&#1087;&#1100;&#1102;&#1090;&#1077;&#1088;&#1072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Принципы фон Неймана и их роль в становлении информационных технологий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5572140"/>
            <a:ext cx="1993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Липаткин</a:t>
            </a:r>
            <a:r>
              <a:rPr lang="ru-RU" dirty="0" smtClean="0"/>
              <a:t> Артём</a:t>
            </a:r>
          </a:p>
          <a:p>
            <a:r>
              <a:rPr lang="ru-RU" dirty="0" smtClean="0"/>
              <a:t>Группа 14201</a:t>
            </a:r>
          </a:p>
          <a:p>
            <a:r>
              <a:rPr lang="ru-RU" dirty="0" smtClean="0"/>
              <a:t>13 ноября 2014 г.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Понятие Архитектуры ЭВМ</a:t>
            </a:r>
          </a:p>
          <a:p>
            <a:r>
              <a:rPr lang="ru-RU" dirty="0" smtClean="0"/>
              <a:t>2) Структура организации ЭВМ</a:t>
            </a:r>
          </a:p>
          <a:p>
            <a:r>
              <a:rPr lang="ru-RU" dirty="0" smtClean="0"/>
              <a:t>3) Пример выполнения программы</a:t>
            </a:r>
          </a:p>
          <a:p>
            <a:r>
              <a:rPr lang="ru-RU" dirty="0" smtClean="0"/>
              <a:t>4) Роль в становлении ИТ</a:t>
            </a:r>
          </a:p>
          <a:p>
            <a:r>
              <a:rPr lang="ru-RU" dirty="0" smtClean="0"/>
              <a:t>5) </a:t>
            </a:r>
            <a:r>
              <a:rPr lang="ru-RU" smtClean="0"/>
              <a:t>Список литературы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архитектура ЭВМ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организации </a:t>
            </a:r>
            <a:r>
              <a:rPr lang="ru-RU" dirty="0" err="1" smtClean="0"/>
              <a:t>эвм</a:t>
            </a:r>
            <a:endParaRPr lang="ru-RU" dirty="0"/>
          </a:p>
        </p:txBody>
      </p:sp>
      <p:pic>
        <p:nvPicPr>
          <p:cNvPr id="5" name="Содержимое 4" descr="Архитектура_фон_Неймана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714488"/>
            <a:ext cx="6081995" cy="435771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выполнения программы</a:t>
            </a: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588540" y="2420888"/>
            <a:ext cx="2043717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ПЗУ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992297" y="2708920"/>
            <a:ext cx="21602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906860" y="2348880"/>
            <a:ext cx="24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(1) Загрузка программы</a:t>
            </a:r>
            <a:endParaRPr lang="ru-RU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6593" y="2348880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ОЗУ</a:t>
            </a:r>
            <a:endParaRPr lang="ru-RU" dirty="0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5784370" y="4725144"/>
            <a:ext cx="2232248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Счётчик команд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6700708" y="3356992"/>
            <a:ext cx="319563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64288" y="3679475"/>
            <a:ext cx="21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(2) Адрес первой команды: 0х087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3774787"/>
            <a:ext cx="2124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(3) УУ достаёт первую команду из памяти и кладёт в регистр</a:t>
            </a:r>
            <a:endParaRPr lang="ru-RU" sz="1400" dirty="0"/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2771800" y="4737502"/>
            <a:ext cx="2232248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Регистр команд</a:t>
            </a:r>
            <a:endParaRPr lang="ru-RU" dirty="0"/>
          </a:p>
        </p:txBody>
      </p:sp>
      <p:sp>
        <p:nvSpPr>
          <p:cNvPr id="18" name="Развернутая стрелка 17"/>
          <p:cNvSpPr/>
          <p:nvPr/>
        </p:nvSpPr>
        <p:spPr>
          <a:xfrm flipH="1">
            <a:off x="4427983" y="3356992"/>
            <a:ext cx="1732023" cy="1308109"/>
          </a:xfrm>
          <a:prstGeom prst="uturnArrow">
            <a:avLst>
              <a:gd name="adj1" fmla="val 15590"/>
              <a:gd name="adj2" fmla="val 25000"/>
              <a:gd name="adj3" fmla="val 22984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07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команды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3176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Команда: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Add X, Y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90836" y="1628800"/>
            <a:ext cx="410923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ОЗУ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2987824" y="1801101"/>
            <a:ext cx="1872208" cy="456130"/>
            <a:chOff x="2987824" y="1801101"/>
            <a:chExt cx="1872208" cy="45613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987824" y="1801101"/>
              <a:ext cx="936104" cy="231462"/>
              <a:chOff x="3203848" y="1908188"/>
              <a:chExt cx="936104" cy="231462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/>
            <p:cNvGrpSpPr/>
            <p:nvPr/>
          </p:nvGrpSpPr>
          <p:grpSpPr>
            <a:xfrm>
              <a:off x="3923928" y="1801101"/>
              <a:ext cx="936104" cy="231462"/>
              <a:chOff x="3203848" y="1908188"/>
              <a:chExt cx="936104" cy="231462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Группа 18"/>
            <p:cNvGrpSpPr/>
            <p:nvPr/>
          </p:nvGrpSpPr>
          <p:grpSpPr>
            <a:xfrm>
              <a:off x="2987824" y="2025769"/>
              <a:ext cx="936104" cy="231462"/>
              <a:chOff x="3203848" y="1908188"/>
              <a:chExt cx="936104" cy="231462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/>
          </p:nvGrpSpPr>
          <p:grpSpPr>
            <a:xfrm>
              <a:off x="3923928" y="2025769"/>
              <a:ext cx="936104" cy="231462"/>
              <a:chOff x="3203848" y="1908188"/>
              <a:chExt cx="936104" cy="23146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2851530" y="125946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Ячейки памяти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2943864" y="1745280"/>
            <a:ext cx="558128" cy="602428"/>
            <a:chOff x="3178399" y="1736488"/>
            <a:chExt cx="558128" cy="602428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4356328" y="1735976"/>
            <a:ext cx="558128" cy="602428"/>
            <a:chOff x="3178399" y="1736488"/>
            <a:chExt cx="558128" cy="602428"/>
          </a:xfrm>
        </p:grpSpPr>
        <p:grpSp>
          <p:nvGrpSpPr>
            <p:cNvPr id="58" name="Группа 57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3869856" y="1746452"/>
            <a:ext cx="558128" cy="602428"/>
            <a:chOff x="3178399" y="1736488"/>
            <a:chExt cx="558128" cy="602428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3419872" y="1746452"/>
            <a:ext cx="558128" cy="602428"/>
            <a:chOff x="3178399" y="1736488"/>
            <a:chExt cx="558128" cy="602428"/>
          </a:xfrm>
        </p:grpSpPr>
        <p:grpSp>
          <p:nvGrpSpPr>
            <p:cNvPr id="70" name="Группа 69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649270" y="17635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658062" y="19690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78" name="Прямоугольник с одним вырезанным скругленным углом 77"/>
          <p:cNvSpPr/>
          <p:nvPr/>
        </p:nvSpPr>
        <p:spPr>
          <a:xfrm>
            <a:off x="2601428" y="4005064"/>
            <a:ext cx="4032448" cy="216024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АЛУ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4185604" y="4226119"/>
            <a:ext cx="1872208" cy="456130"/>
            <a:chOff x="2987824" y="1801101"/>
            <a:chExt cx="1872208" cy="456130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2987824" y="1801101"/>
              <a:ext cx="936104" cy="231462"/>
              <a:chOff x="3203848" y="1908188"/>
              <a:chExt cx="936104" cy="231462"/>
            </a:xfrm>
          </p:grpSpPr>
          <p:sp>
            <p:nvSpPr>
              <p:cNvPr id="96" name="Прямоугольник 95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7" name="Прямая соединительная линия 96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Группа 80"/>
            <p:cNvGrpSpPr/>
            <p:nvPr/>
          </p:nvGrpSpPr>
          <p:grpSpPr>
            <a:xfrm>
              <a:off x="3923928" y="1801101"/>
              <a:ext cx="936104" cy="231462"/>
              <a:chOff x="3203848" y="1908188"/>
              <a:chExt cx="936104" cy="231462"/>
            </a:xfrm>
          </p:grpSpPr>
          <p:sp>
            <p:nvSpPr>
              <p:cNvPr id="92" name="Прямоугольник 91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Группа 81"/>
            <p:cNvGrpSpPr/>
            <p:nvPr/>
          </p:nvGrpSpPr>
          <p:grpSpPr>
            <a:xfrm>
              <a:off x="2987824" y="2025769"/>
              <a:ext cx="936104" cy="231462"/>
              <a:chOff x="3203848" y="1908188"/>
              <a:chExt cx="936104" cy="231462"/>
            </a:xfrm>
          </p:grpSpPr>
          <p:sp>
            <p:nvSpPr>
              <p:cNvPr id="88" name="Прямоугольник 87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9" name="Прямая соединительная линия 88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Группа 82"/>
            <p:cNvGrpSpPr/>
            <p:nvPr/>
          </p:nvGrpSpPr>
          <p:grpSpPr>
            <a:xfrm>
              <a:off x="3923928" y="2025769"/>
              <a:ext cx="936104" cy="231462"/>
              <a:chOff x="3203848" y="1908188"/>
              <a:chExt cx="936104" cy="231462"/>
            </a:xfrm>
          </p:grpSpPr>
          <p:sp>
            <p:nvSpPr>
              <p:cNvPr id="84" name="Прямоугольник 83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Группа 99"/>
          <p:cNvGrpSpPr/>
          <p:nvPr/>
        </p:nvGrpSpPr>
        <p:grpSpPr>
          <a:xfrm>
            <a:off x="4141644" y="4170298"/>
            <a:ext cx="558128" cy="602428"/>
            <a:chOff x="3178399" y="1736488"/>
            <a:chExt cx="558128" cy="602428"/>
          </a:xfrm>
        </p:grpSpPr>
        <p:grpSp>
          <p:nvGrpSpPr>
            <p:cNvPr id="101" name="Группа 100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5554108" y="4160994"/>
            <a:ext cx="558128" cy="602428"/>
            <a:chOff x="3178399" y="1736488"/>
            <a:chExt cx="558128" cy="602428"/>
          </a:xfrm>
        </p:grpSpPr>
        <p:grpSp>
          <p:nvGrpSpPr>
            <p:cNvPr id="107" name="Группа 106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112" name="Группа 111"/>
          <p:cNvGrpSpPr/>
          <p:nvPr/>
        </p:nvGrpSpPr>
        <p:grpSpPr>
          <a:xfrm>
            <a:off x="5067636" y="4171470"/>
            <a:ext cx="558128" cy="602428"/>
            <a:chOff x="3178399" y="1736488"/>
            <a:chExt cx="558128" cy="602428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4617652" y="4171470"/>
            <a:ext cx="558128" cy="602428"/>
            <a:chOff x="3178399" y="1736488"/>
            <a:chExt cx="558128" cy="602428"/>
          </a:xfrm>
        </p:grpSpPr>
        <p:grpSp>
          <p:nvGrpSpPr>
            <p:cNvPr id="119" name="Группа 118"/>
            <p:cNvGrpSpPr/>
            <p:nvPr/>
          </p:nvGrpSpPr>
          <p:grpSpPr>
            <a:xfrm>
              <a:off x="3178974" y="1736488"/>
              <a:ext cx="557553" cy="369332"/>
              <a:chOff x="3178974" y="1736488"/>
              <a:chExt cx="557553" cy="36933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3178399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423046" y="1969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000282" y="414908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 1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3000282" y="4365104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 2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954033" y="5301208"/>
            <a:ext cx="29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Выполняется сложение…</a:t>
            </a:r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2960918" y="5638274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Аккумулятор:</a:t>
            </a:r>
            <a:endParaRPr lang="ru-RU" dirty="0"/>
          </a:p>
        </p:txBody>
      </p:sp>
      <p:grpSp>
        <p:nvGrpSpPr>
          <p:cNvPr id="175" name="Группа 174"/>
          <p:cNvGrpSpPr/>
          <p:nvPr/>
        </p:nvGrpSpPr>
        <p:grpSpPr>
          <a:xfrm>
            <a:off x="4427984" y="5661248"/>
            <a:ext cx="1970017" cy="379808"/>
            <a:chOff x="6928927" y="3756143"/>
            <a:chExt cx="1970017" cy="379808"/>
          </a:xfrm>
        </p:grpSpPr>
        <p:grpSp>
          <p:nvGrpSpPr>
            <p:cNvPr id="129" name="Группа 128"/>
            <p:cNvGrpSpPr/>
            <p:nvPr/>
          </p:nvGrpSpPr>
          <p:grpSpPr>
            <a:xfrm>
              <a:off x="6972312" y="3821268"/>
              <a:ext cx="936104" cy="231462"/>
              <a:chOff x="3203848" y="1908188"/>
              <a:chExt cx="936104" cy="231462"/>
            </a:xfrm>
          </p:grpSpPr>
          <p:sp>
            <p:nvSpPr>
              <p:cNvPr id="145" name="Прямоугольник 144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6" name="Прямая соединительная линия 145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147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па 129"/>
            <p:cNvGrpSpPr/>
            <p:nvPr/>
          </p:nvGrpSpPr>
          <p:grpSpPr>
            <a:xfrm>
              <a:off x="7908416" y="3821268"/>
              <a:ext cx="936104" cy="231462"/>
              <a:chOff x="3203848" y="1908188"/>
              <a:chExt cx="936104" cy="231462"/>
            </a:xfrm>
          </p:grpSpPr>
          <p:sp>
            <p:nvSpPr>
              <p:cNvPr id="141" name="Прямоугольник 140"/>
              <p:cNvSpPr/>
              <p:nvPr/>
            </p:nvSpPr>
            <p:spPr>
              <a:xfrm>
                <a:off x="3203848" y="1916832"/>
                <a:ext cx="936104" cy="222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2" name="Прямая соединительная линия 141"/>
              <p:cNvCxnSpPr/>
              <p:nvPr/>
            </p:nvCxnSpPr>
            <p:spPr>
              <a:xfrm>
                <a:off x="3419872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единительная линия 142"/>
              <p:cNvCxnSpPr/>
              <p:nvPr/>
            </p:nvCxnSpPr>
            <p:spPr>
              <a:xfrm>
                <a:off x="3671900" y="1916832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/>
              <p:cNvCxnSpPr/>
              <p:nvPr/>
            </p:nvCxnSpPr>
            <p:spPr>
              <a:xfrm>
                <a:off x="3923928" y="1908188"/>
                <a:ext cx="0" cy="2228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Группа 149"/>
            <p:cNvGrpSpPr/>
            <p:nvPr/>
          </p:nvGrpSpPr>
          <p:grpSpPr>
            <a:xfrm>
              <a:off x="6928927" y="3765447"/>
              <a:ext cx="557553" cy="369332"/>
              <a:chOff x="3178974" y="1736488"/>
              <a:chExt cx="557553" cy="36933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grpSp>
          <p:nvGrpSpPr>
            <p:cNvPr id="156" name="Группа 155"/>
            <p:cNvGrpSpPr/>
            <p:nvPr/>
          </p:nvGrpSpPr>
          <p:grpSpPr>
            <a:xfrm>
              <a:off x="8341391" y="3756143"/>
              <a:ext cx="557553" cy="369332"/>
              <a:chOff x="3178974" y="1736488"/>
              <a:chExt cx="557553" cy="369332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grpSp>
          <p:nvGrpSpPr>
            <p:cNvPr id="162" name="Группа 161"/>
            <p:cNvGrpSpPr/>
            <p:nvPr/>
          </p:nvGrpSpPr>
          <p:grpSpPr>
            <a:xfrm>
              <a:off x="7854919" y="3766619"/>
              <a:ext cx="557553" cy="369332"/>
              <a:chOff x="3178974" y="1736488"/>
              <a:chExt cx="557553" cy="369332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  <p:grpSp>
          <p:nvGrpSpPr>
            <p:cNvPr id="168" name="Группа 167"/>
            <p:cNvGrpSpPr/>
            <p:nvPr/>
          </p:nvGrpSpPr>
          <p:grpSpPr>
            <a:xfrm>
              <a:off x="7404935" y="3766619"/>
              <a:ext cx="557553" cy="369332"/>
              <a:chOff x="3178974" y="1736488"/>
              <a:chExt cx="557553" cy="36933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3178974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423621" y="1736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</p:grpSp>
      <p:sp>
        <p:nvSpPr>
          <p:cNvPr id="176" name="Стрелка вниз 175"/>
          <p:cNvSpPr/>
          <p:nvPr/>
        </p:nvSpPr>
        <p:spPr>
          <a:xfrm>
            <a:off x="4034937" y="2564904"/>
            <a:ext cx="263735" cy="1296144"/>
          </a:xfrm>
          <a:prstGeom prst="downArrow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Номер слайда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93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организации </a:t>
            </a:r>
            <a:r>
              <a:rPr lang="ru-RU" dirty="0" err="1" smtClean="0"/>
              <a:t>эвм</a:t>
            </a:r>
            <a:endParaRPr lang="ru-RU" dirty="0"/>
          </a:p>
        </p:txBody>
      </p:sp>
      <p:pic>
        <p:nvPicPr>
          <p:cNvPr id="5" name="Содержимое 4" descr="Архитектура_фон_Неймана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714488"/>
            <a:ext cx="6081995" cy="435771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10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в становлении </a:t>
            </a:r>
            <a:r>
              <a:rPr lang="ru-RU" dirty="0" err="1" smtClean="0"/>
              <a:t>ит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7325" y="2388394"/>
            <a:ext cx="6381750" cy="285750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33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www.lessons-tva.info/edu/e-inf1/e-inf1-2-2.html</a:t>
            </a:r>
            <a:endParaRPr lang="ru-RU" sz="1600" dirty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inf1.info/machineneumann</a:t>
            </a:r>
            <a:endParaRPr lang="ru-RU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ru.wikipedia.org/wiki/</a:t>
            </a:r>
            <a:r>
              <a:rPr lang="ru-RU" sz="1600" dirty="0" err="1" smtClean="0">
                <a:hlinkClick r:id="rId4"/>
              </a:rPr>
              <a:t>Архитектура_компьютера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ru.wikipedia.org/wiki/</a:t>
            </a:r>
            <a:r>
              <a:rPr lang="ru-RU" sz="1600" dirty="0" err="1" smtClean="0">
                <a:hlinkClick r:id="rId5"/>
              </a:rPr>
              <a:t>Архитектура_фон_Неймана</a:t>
            </a:r>
            <a:endParaRPr lang="ru-RU" sz="1600" dirty="0" smtClean="0"/>
          </a:p>
          <a:p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solidbase.karelia.ru/edu/zonna/3_ychebnik_4.htm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http://nsumedia.ru/study//NSU/</a:t>
            </a:r>
            <a:r>
              <a:rPr lang="ru-RU" sz="1600" dirty="0">
                <a:hlinkClick r:id="rId7"/>
              </a:rPr>
              <a:t>ФИТ/Курсы/Общие/Современные проблемы информатики/Лекции/07-</a:t>
            </a:r>
            <a:r>
              <a:rPr lang="en-US" sz="1600" dirty="0" smtClean="0">
                <a:hlinkClick r:id="rId7"/>
              </a:rPr>
              <a:t>culculator.pdf</a:t>
            </a:r>
            <a:endParaRPr lang="en-US" sz="1600" dirty="0" smtClean="0"/>
          </a:p>
          <a:p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DF13-A6DB-46BD-9D7E-08C775B72C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209</TotalTime>
  <Words>203</Words>
  <Application>Microsoft Office PowerPoint</Application>
  <PresentationFormat>Экран (4:3)</PresentationFormat>
  <Paragraphs>96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Архитектура ЭВМ</vt:lpstr>
      <vt:lpstr>План</vt:lpstr>
      <vt:lpstr>Что такое архитектура ЭВМ</vt:lpstr>
      <vt:lpstr>Структура организации эвм</vt:lpstr>
      <vt:lpstr>Пример выполнения программы</vt:lpstr>
      <vt:lpstr>Анализ команды</vt:lpstr>
      <vt:lpstr>Структура организации эвм</vt:lpstr>
      <vt:lpstr>Роль в становлении ит</vt:lpstr>
      <vt:lpstr>Список литературы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ЭВМ</dc:title>
  <dc:creator>Пользователь Windows</dc:creator>
  <cp:lastModifiedBy>Пользователь Windows</cp:lastModifiedBy>
  <cp:revision>21</cp:revision>
  <dcterms:created xsi:type="dcterms:W3CDTF">2014-11-11T16:53:11Z</dcterms:created>
  <dcterms:modified xsi:type="dcterms:W3CDTF">2014-11-17T13:35:22Z</dcterms:modified>
</cp:coreProperties>
</file>