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1" r:id="rId6"/>
    <p:sldId id="262" r:id="rId7"/>
    <p:sldId id="263" r:id="rId8"/>
    <p:sldId id="267" r:id="rId9"/>
    <p:sldId id="264" r:id="rId10"/>
    <p:sldId id="266" r:id="rId11"/>
    <p:sldId id="260" r:id="rId12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22.05.2024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22.05.2024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C99A6E-032B-4CB6-8CD9-55CA8F04A702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ECFDB-0BF4-48F3-8DB1-8C195F7AB40E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4779907-BF1B-417B-8654-43330472825B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E2BE2-2E65-4D7E-BE55-FB3A839C5DF4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608984-9B96-4952-861D-7860396CCD38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56BD-1950-4F9C-9C9F-3A3FA4F35AE2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D2646-490E-4A78-8039-4B1A6476AFA2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A9FB3-2DCA-4CAB-B91B-7DEF0114FDF3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7AE29-5ECE-4105-882B-0D5E1EBB7150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3058907-C203-47FF-9A8D-C65C17B5DAF4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A4F20-7A7D-4C7B-84F4-51B486B4BA97}" type="datetime1">
              <a:rPr lang="uk-UA" smtClean="0"/>
              <a:t>22.05.2024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2F1A5F0-8F49-4709-8BD0-BECD0576185C}" type="datetime1">
              <a:rPr lang="uk-UA" noProof="0" smtClean="0"/>
              <a:t>22.05.2024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155890"/>
            <a:ext cx="10993549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60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194" y="453643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</a:t>
                </a:r>
                <a:r>
                  <a:rPr lang="uk-UA" sz="2400" dirty="0" err="1"/>
                  <a:t>істотности</a:t>
                </a:r>
                <a:r>
                  <a:rPr lang="uk-UA" sz="2400" dirty="0"/>
                  <a:t> різниці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/>
                        </m:ctrlPr>
                      </m:sSubPr>
                      <m:e>
                        <m:r>
                          <a:rPr lang="en-US" sz="2400" i="1"/>
                          <m:t>𝑇</m:t>
                        </m:r>
                      </m:e>
                      <m:sub>
                        <m:r>
                          <a:rPr lang="en-US" sz="2400" i="1"/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</a:t>
                </a:r>
                <a:r>
                  <a:rPr lang="uk-UA" sz="2400" dirty="0" err="1"/>
                  <a:t>відмінности</a:t>
                </a:r>
                <a:r>
                  <a:rPr lang="uk-UA" sz="2400" dirty="0"/>
                  <a:t>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BB90-EC6E-4C84-8555-A52A4FA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точність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</a:t>
                </a:r>
                <a:r>
                  <a:rPr lang="en-US" sz="2400" dirty="0">
                    <a:ea typeface="Calibri" panose="020F0502020204030204" pitchFamily="34" charset="0"/>
                  </a:rPr>
                  <a:t> (</a:t>
                </a:r>
                <a:r>
                  <a:rPr lang="uk-UA" sz="2400" dirty="0">
                    <a:ea typeface="Calibri" panose="020F0502020204030204" pitchFamily="34" charset="0"/>
                  </a:rPr>
                  <a:t>розбити формули</a:t>
                </a:r>
                <a:r>
                  <a:rPr lang="en-US" sz="2400" dirty="0">
                    <a:ea typeface="Calibri" panose="020F0502020204030204" pitchFamily="34" charset="0"/>
                  </a:rPr>
                  <a:t>)</a:t>
                </a:r>
                <a:r>
                  <a:rPr lang="uk-UA" sz="2400" dirty="0">
                    <a:ea typeface="Calibri" panose="020F0502020204030204" pitchFamily="34" charset="0"/>
                  </a:rPr>
                  <a:t>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2)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=: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sz="240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uk-UA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uk-UA" sz="240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uk-UA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uk-UA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uk-UA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→∞,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2"/>
                <a:stretch>
                  <a:fillRect l="-552" t="-27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BB90-EC6E-4C84-8555-A52A4FA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3183775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dirty="0"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dirty="0"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dirty="0">
                    <a:ea typeface="Calibri" panose="020F0502020204030204" pitchFamily="34" charset="0"/>
                  </a:rPr>
                  <a:t>Якщо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в</a:t>
                </a:r>
                <a:r>
                  <a:rPr lang="uk-UA" dirty="0">
                    <a:ea typeface="Calibri" panose="020F0502020204030204" pitchFamily="34" charset="0"/>
                  </a:rPr>
                  <a:t>ерхній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uk-UA" dirty="0" err="1">
                    <a:ea typeface="Calibri" panose="020F0502020204030204" pitchFamily="34" charset="0"/>
                  </a:rPr>
                  <a:t>квантиль</a:t>
                </a:r>
                <a:r>
                  <a:rPr lang="uk-UA" dirty="0"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uk-UA" dirty="0"/>
                  <a:t>відкидають.</a:t>
                </a:r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3183775"/>
                <a:ext cx="11029615" cy="3678303"/>
              </a:xfrm>
              <a:blipFill>
                <a:blip r:embed="rId2"/>
                <a:stretch>
                  <a:fillRect l="-442" t="-245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--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761634-F935-4B2A-ADA2-BAC499A0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439</Words>
  <Application>Microsoft Office PowerPoint</Application>
  <PresentationFormat>Широкий екран</PresentationFormat>
  <Paragraphs>44</Paragraphs>
  <Slides>8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Calibri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СТАТИСТИКИ</vt:lpstr>
      <vt:lpstr>СТАТИСТИКИ</vt:lpstr>
      <vt:lpstr>ПРОГРАМА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2024-05-22T14:40:26Z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