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76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7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7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6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6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3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2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97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7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33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11.06.2022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r>
              <a:rPr lang="uk-UA" sz="4400" dirty="0">
                <a:cs typeface="Times New Roman" panose="02020603050405020304" pitchFamily="18" charset="0"/>
              </a:rPr>
              <a:t>ЗАС</a:t>
            </a:r>
            <a: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ТОСУВАННЯ МЕТОДІВ МАШИННОГО НАВЧАННЯ ДЛЯ ПРОГНОЗУВАННЯ ЕЛЕМЕНТІВ КОНСТРУКЦІЙ</a:t>
            </a:r>
            <a:b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cs typeface="Times New Roman" panose="02020603050405020304" pitchFamily="18" charset="0"/>
              </a:rPr>
            </a:br>
            <a:b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А.Є. Шевельова</a:t>
            </a:r>
            <a:br>
              <a:rPr lang="uk-UA" dirty="0"/>
            </a:b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3A3FA-253C-49D2-9642-4855AC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5F371A-3EB1-4B42-BBDA-50CB9938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57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МАШИННЕ НАВЧАННЯ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0A4EF7-D36F-4E0E-BC92-B6BE386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10" y="374227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ЗАДАЧА ПРО ВИЗНАЧЕННЯ…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F8A4FD-A801-49D2-8DC0-C3571765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" y="238760"/>
            <a:ext cx="1153160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CF08F-E50C-4750-9DA6-FFA29D7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15</TotalTime>
  <Words>96</Words>
  <Application>Microsoft Office PowerPoint</Application>
  <PresentationFormat>Широкий екран</PresentationFormat>
  <Paragraphs>13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ЕВОЛЮЦІЙНІ НЕЙРОННІ МЕРЕЖІ</vt:lpstr>
      <vt:lpstr>ЗАДАЧА ПРО ВИЗНАЧЕННЯ…</vt:lpstr>
      <vt:lpstr>ОПИС ПРОГРАМНОГО ЗАБЕЗПЕЧЕННЯ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2</cp:revision>
  <dcterms:created xsi:type="dcterms:W3CDTF">2022-06-11T20:02:40Z</dcterms:created>
  <dcterms:modified xsi:type="dcterms:W3CDTF">2022-06-11T20:18:35Z</dcterms:modified>
</cp:coreProperties>
</file>