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6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8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6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2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0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78E3-F2BA-4751-9E69-93C7DC2A932C}" type="datetimeFigureOut">
              <a:rPr lang="fr-FR" smtClean="0"/>
              <a:t>12/12/2015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5491-CDB6-4FA7-B357-DD906F41FE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MAGNIFIQUE PRESENTATION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VOUS N’ALLEZ PAS EN CROIRE VOS YEUX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96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MAGNIFIQUE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MAGNIFIQUE PRESENTATION</dc:title>
  <dc:creator>Arnaud Lods</dc:creator>
  <cp:lastModifiedBy>Arnaud Lods</cp:lastModifiedBy>
  <cp:revision>1</cp:revision>
  <dcterms:created xsi:type="dcterms:W3CDTF">2015-12-12T21:59:11Z</dcterms:created>
  <dcterms:modified xsi:type="dcterms:W3CDTF">2015-12-12T21:59:53Z</dcterms:modified>
</cp:coreProperties>
</file>