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80" r:id="rId3"/>
    <p:sldId id="278" r:id="rId4"/>
    <p:sldId id="279" r:id="rId5"/>
    <p:sldId id="262" r:id="rId6"/>
    <p:sldId id="276" r:id="rId7"/>
    <p:sldId id="277" r:id="rId8"/>
    <p:sldId id="281" r:id="rId9"/>
    <p:sldId id="282" r:id="rId10"/>
    <p:sldId id="266" r:id="rId11"/>
    <p:sldId id="265" r:id="rId12"/>
    <p:sldId id="283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60" r:id="rId22"/>
    <p:sldId id="274" r:id="rId23"/>
    <p:sldId id="26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COUASNON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CLERC</a:t>
            </a: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ROYER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RENNES 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s://www-intuidoc.irisa.fr/files/2015/11/cropped-logo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6"/>
          <a:stretch/>
        </p:blipFill>
        <p:spPr bwMode="auto">
          <a:xfrm>
            <a:off x="6804248" y="103729"/>
            <a:ext cx="2189499" cy="7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358" y="1848599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23928" y="207943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228728" y="5631631"/>
            <a:ext cx="8473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07976" y="3654747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5496" y="5400798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97880"/>
            <a:ext cx="8288089" cy="50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728984" y="1216892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smtClean="0">
                <a:solidFill>
                  <a:srgbClr val="0563B8"/>
                </a:solidFill>
              </a:rPr>
              <a:t>Métadonnées sur le document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563B8"/>
                </a:solidFill>
              </a:rPr>
              <a:t>N</a:t>
            </a:r>
            <a:r>
              <a:rPr lang="fr-FR" sz="1600" dirty="0" smtClean="0">
                <a:solidFill>
                  <a:srgbClr val="0563B8"/>
                </a:solidFill>
              </a:rPr>
              <a:t>om de l’article, du 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563B8"/>
                </a:solidFill>
              </a:rPr>
              <a:t>D</a:t>
            </a:r>
            <a:r>
              <a:rPr lang="fr-FR" sz="1600" dirty="0" smtClean="0">
                <a:solidFill>
                  <a:srgbClr val="0563B8"/>
                </a:solidFill>
              </a:rPr>
              <a:t>ate de parution,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563B8"/>
                </a:solidFill>
              </a:rPr>
              <a:t>Tags associés</a:t>
            </a:r>
            <a:endParaRPr lang="fr-FR" sz="1600" dirty="0">
              <a:solidFill>
                <a:srgbClr val="0563B8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28984" y="318898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Visionneuse de documents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Actions de navigation :</a:t>
            </a:r>
          </a:p>
          <a:p>
            <a:pPr fontAlgn="base"/>
            <a:r>
              <a:rPr lang="fr-FR" dirty="0" smtClean="0">
                <a:solidFill>
                  <a:srgbClr val="0563B8"/>
                </a:solidFill>
              </a:rPr>
              <a:t>   </a:t>
            </a:r>
            <a:r>
              <a:rPr lang="fr-FR" sz="1600" dirty="0" smtClean="0">
                <a:solidFill>
                  <a:srgbClr val="0563B8"/>
                </a:solidFill>
              </a:rPr>
              <a:t>zoom, page suivante,  article suivant, </a:t>
            </a:r>
            <a:r>
              <a:rPr lang="fr-FR" sz="1600" dirty="0" err="1" smtClean="0">
                <a:solidFill>
                  <a:srgbClr val="0563B8"/>
                </a:solidFill>
              </a:rPr>
              <a:t>etc</a:t>
            </a:r>
            <a:endParaRPr lang="fr-FR" sz="1600" dirty="0" smtClean="0">
              <a:solidFill>
                <a:srgbClr val="0563B8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28984" y="4785934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Recommandations d’articles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Articles de la revue de presse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Revues de presse contenant l’article en cours de lecture</a:t>
            </a:r>
            <a:endParaRPr lang="fr-FR" sz="1200" i="1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916832"/>
            <a:ext cx="6858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Simple 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</a:t>
            </a:r>
            <a:r>
              <a:rPr lang="fr-FR" sz="2000" dirty="0" smtClean="0">
                <a:solidFill>
                  <a:srgbClr val="0563B8"/>
                </a:solidFill>
              </a:rPr>
              <a:t>informations personnelles</a:t>
            </a:r>
            <a:endParaRPr lang="fr-FR" sz="2000" dirty="0">
              <a:solidFill>
                <a:srgbClr val="0563B8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de </a:t>
            </a:r>
            <a:r>
              <a:rPr lang="fr-FR" sz="2000" dirty="0" smtClean="0">
                <a:solidFill>
                  <a:srgbClr val="0563B8"/>
                </a:solidFill>
              </a:rPr>
              <a:t>travail</a:t>
            </a:r>
          </a:p>
          <a:p>
            <a:pPr fontAlgn="base"/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Facile </a:t>
            </a:r>
            <a:r>
              <a:rPr lang="fr-FR" sz="2400" dirty="0" smtClean="0">
                <a:solidFill>
                  <a:srgbClr val="0563B8"/>
                </a:solidFill>
              </a:rPr>
              <a:t>à </a:t>
            </a:r>
            <a:r>
              <a:rPr lang="fr-FR" sz="2400" dirty="0">
                <a:solidFill>
                  <a:srgbClr val="0563B8"/>
                </a:solidFill>
              </a:rPr>
              <a:t>utiliser 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Créer des </a:t>
            </a:r>
            <a:r>
              <a:rPr lang="fr-FR" sz="2000" dirty="0" smtClean="0">
                <a:solidFill>
                  <a:srgbClr val="0563B8"/>
                </a:solidFill>
              </a:rPr>
              <a:t>revues de presse</a:t>
            </a:r>
            <a:endParaRPr lang="fr-FR" sz="2000" dirty="0">
              <a:solidFill>
                <a:srgbClr val="0563B8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Visualiser facilement par 3 </a:t>
            </a:r>
            <a:r>
              <a:rPr lang="fr-FR" sz="2000" dirty="0" smtClean="0">
                <a:solidFill>
                  <a:srgbClr val="0563B8"/>
                </a:solidFill>
              </a:rPr>
              <a:t>sections</a:t>
            </a:r>
          </a:p>
          <a:p>
            <a:pPr lvl="1" fontAlgn="base"/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Adapté </a:t>
            </a:r>
            <a:r>
              <a:rPr lang="fr-FR" sz="2400" dirty="0">
                <a:solidFill>
                  <a:srgbClr val="0563B8"/>
                </a:solidFill>
              </a:rPr>
              <a:t>aux besoins de l’utilisateur 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Les articles sont bien stockes et protégés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de </a:t>
            </a:r>
            <a:r>
              <a:rPr lang="fr-FR" sz="2000" dirty="0" smtClean="0">
                <a:solidFill>
                  <a:srgbClr val="0563B8"/>
                </a:solidFill>
              </a:rPr>
              <a:t>ses propres revues de presse</a:t>
            </a:r>
            <a:endParaRPr lang="fr-FR" sz="20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53139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6" y="1844824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levorus.com/images/partners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43301"/>
            <a:ext cx="1764086" cy="8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fony_logo.png (951×327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21" y="1916832"/>
            <a:ext cx="2073499" cy="71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99592" y="589965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759290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ormation-mongodb.png (1500×50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" y="1482791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49490" y="1406327"/>
            <a:ext cx="673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49490" y="3645024"/>
            <a:ext cx="8142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Grandes quantités de documents avec un contenu riche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Document volumineux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9592" y="2708920"/>
            <a:ext cx="69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:</a:t>
            </a:r>
          </a:p>
          <a:p>
            <a:r>
              <a:rPr lang="fr-FR" sz="1200" i="1" dirty="0">
                <a:solidFill>
                  <a:srgbClr val="0563B8"/>
                </a:solidFill>
                <a:latin typeface="+mj-lt"/>
              </a:rPr>
              <a:t>	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Archives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sz="1200" i="1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367626" y="922338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755576" y="2885752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pic>
        <p:nvPicPr>
          <p:cNvPr id="26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70149"/>
            <a:ext cx="2192219" cy="6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ormation-mongodb.png (1500×5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7" y="3466049"/>
            <a:ext cx="1950195" cy="6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Possibilité de collaborer</a:t>
            </a:r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82783"/>
              </p:ext>
            </p:extLst>
          </p:nvPr>
        </p:nvGraphicFramePr>
        <p:xfrm>
          <a:off x="107505" y="1910144"/>
          <a:ext cx="9006187" cy="371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Visualiser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Rechercher parmi des milliers de documents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Trouver des informations sur un sujet particulier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Afficher l’image du document</a:t>
                      </a: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Rendre la structure des articles claire</a:t>
                      </a: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Parcourir le journal facilement</a:t>
                      </a: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Mettre en avant la richesse de la presse ancienne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Relier les articles qui portent le même sujet</a:t>
                      </a: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Solution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proposée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4358" y="1848599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à l’information 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923928" y="207943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228728" y="5631631"/>
            <a:ext cx="8473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923928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364088" y="134076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Recherche dans le contenu des articles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Critères de recherche et filtres de résultats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Recherche de journaux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364088" y="344177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Affichage du document adapté aux grandes images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Système de calques transparents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364088" y="516996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Proposition d’articles en rapport avec l’article lu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Revues de </a:t>
            </a:r>
            <a:r>
              <a:rPr lang="fr-FR" dirty="0" smtClean="0">
                <a:solidFill>
                  <a:srgbClr val="0563B8"/>
                </a:solidFill>
              </a:rPr>
              <a:t>presse : </a:t>
            </a:r>
            <a:r>
              <a:rPr lang="fr-FR" sz="1200" i="1" dirty="0" smtClean="0">
                <a:solidFill>
                  <a:srgbClr val="0563B8"/>
                </a:solidFill>
              </a:rPr>
              <a:t>Ensemble </a:t>
            </a:r>
            <a:r>
              <a:rPr lang="fr-FR" sz="1200" i="1" dirty="0">
                <a:solidFill>
                  <a:srgbClr val="0563B8"/>
                </a:solidFill>
              </a:rPr>
              <a:t>d’articles ayant un thème, une date, … en </a:t>
            </a:r>
            <a:r>
              <a:rPr lang="fr-FR" sz="1200" i="1" dirty="0" smtClean="0">
                <a:solidFill>
                  <a:srgbClr val="0563B8"/>
                </a:solidFill>
              </a:rPr>
              <a:t>commun</a:t>
            </a:r>
            <a:endParaRPr lang="fr-FR" sz="1200" i="1" dirty="0">
              <a:solidFill>
                <a:srgbClr val="0563B8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23560" y="3654747"/>
            <a:ext cx="325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 document ?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5496" y="5400798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les documents ?</a:t>
            </a:r>
          </a:p>
        </p:txBody>
      </p:sp>
    </p:spTree>
    <p:extLst>
      <p:ext uri="{BB962C8B-B14F-4D97-AF65-F5344CB8AC3E}">
        <p14:creationId xmlns:p14="http://schemas.microsoft.com/office/powerpoint/2010/main" val="1983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63688" y="1988840"/>
            <a:ext cx="950505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985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60375" y="1772816"/>
            <a:ext cx="3374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titre dans la base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Journaux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Revues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presse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23928" y="243848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4547046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4088" y="220765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364088" y="4316212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16358" y="4220105"/>
            <a:ext cx="36075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Proposition d’articles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Popularité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Revues de presse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créées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Revues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 presse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modifiées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8406" y="1413758"/>
            <a:ext cx="337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journaux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Nom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264001" y="4869161"/>
            <a:ext cx="1028079" cy="692497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851920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8406" y="2636912"/>
            <a:ext cx="36075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d’articles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Contenu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Auteur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48406" y="4869160"/>
            <a:ext cx="3803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presse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Nom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Description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540</Words>
  <Application>Microsoft Office PowerPoint</Application>
  <PresentationFormat>Affichage à l'écran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Plateforme de navigation dans la presse ancienne numérisée</vt:lpstr>
      <vt:lpstr>Présentation PowerPoint</vt:lpstr>
      <vt:lpstr>Problématiques du projet</vt:lpstr>
      <vt:lpstr>Solution proposée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Présentation PowerPoint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48</cp:revision>
  <dcterms:created xsi:type="dcterms:W3CDTF">2015-12-14T08:50:28Z</dcterms:created>
  <dcterms:modified xsi:type="dcterms:W3CDTF">2015-12-16T14:53:27Z</dcterms:modified>
</cp:coreProperties>
</file>