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6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5B9C-C815-41B2-9A21-CEF2EA95B122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A98F-6EC7-47C5-8A03-EA7E011CF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8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5B9C-C815-41B2-9A21-CEF2EA95B122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A98F-6EC7-47C5-8A03-EA7E011CF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23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5B9C-C815-41B2-9A21-CEF2EA95B122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A98F-6EC7-47C5-8A03-EA7E011CF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30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5B9C-C815-41B2-9A21-CEF2EA95B122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A98F-6EC7-47C5-8A03-EA7E011CF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6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5B9C-C815-41B2-9A21-CEF2EA95B122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A98F-6EC7-47C5-8A03-EA7E011CF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32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5B9C-C815-41B2-9A21-CEF2EA95B122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A98F-6EC7-47C5-8A03-EA7E011CF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42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5B9C-C815-41B2-9A21-CEF2EA95B122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A98F-6EC7-47C5-8A03-EA7E011CF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40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5B9C-C815-41B2-9A21-CEF2EA95B122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A98F-6EC7-47C5-8A03-EA7E011CF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68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5B9C-C815-41B2-9A21-CEF2EA95B122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A98F-6EC7-47C5-8A03-EA7E011CF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5B9C-C815-41B2-9A21-CEF2EA95B122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A98F-6EC7-47C5-8A03-EA7E011CF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46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5B9C-C815-41B2-9A21-CEF2EA95B122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A98F-6EC7-47C5-8A03-EA7E011CF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09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95B9C-C815-41B2-9A21-CEF2EA95B122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EA98F-6EC7-47C5-8A03-EA7E011CF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46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2747" y="1340768"/>
            <a:ext cx="4797365" cy="373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516216" y="1340768"/>
            <a:ext cx="2304256" cy="373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777441" y="1361796"/>
            <a:ext cx="17696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Client</a:t>
            </a:r>
          </a:p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(navigateur web)</a:t>
            </a:r>
            <a:endParaRPr lang="fr-FR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6670652" y="2257515"/>
            <a:ext cx="1815369" cy="1140707"/>
            <a:chOff x="6670652" y="2257515"/>
            <a:chExt cx="1815369" cy="1140707"/>
          </a:xfrm>
        </p:grpSpPr>
        <p:pic>
          <p:nvPicPr>
            <p:cNvPr id="1030" name="Picture 6" descr="http://4b5.net/content/images/2015/08/bootstrap-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5781" y="2257515"/>
              <a:ext cx="1085106" cy="902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ZoneTexte 10"/>
            <p:cNvSpPr txBox="1"/>
            <p:nvPr/>
          </p:nvSpPr>
          <p:spPr>
            <a:xfrm>
              <a:off x="6670652" y="3059668"/>
              <a:ext cx="18153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Interface graphique</a:t>
              </a:r>
              <a:endParaRPr lang="fr-FR" sz="16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6756164" y="3645024"/>
            <a:ext cx="1686744" cy="1377553"/>
            <a:chOff x="6756164" y="3645024"/>
            <a:chExt cx="1686744" cy="1377553"/>
          </a:xfrm>
        </p:grpSpPr>
        <p:pic>
          <p:nvPicPr>
            <p:cNvPr id="1028" name="Picture 4" descr="https://openseadragon.github.io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959" y="3645024"/>
              <a:ext cx="6667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/>
            <p:cNvSpPr txBox="1"/>
            <p:nvPr/>
          </p:nvSpPr>
          <p:spPr>
            <a:xfrm>
              <a:off x="6756164" y="4407024"/>
              <a:ext cx="168674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err="1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OpenSeadragon</a:t>
              </a:r>
              <a:endParaRPr lang="fr-FR" dirty="0" smtClean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  <a:p>
              <a:pPr algn="ctr"/>
              <a:r>
                <a:rPr lang="fr-FR" sz="16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Visionneuse </a:t>
              </a:r>
              <a:endParaRPr lang="fr-FR" sz="16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928022" y="1777295"/>
            <a:ext cx="2363490" cy="931625"/>
            <a:chOff x="2904015" y="1417255"/>
            <a:chExt cx="2363490" cy="931625"/>
          </a:xfrm>
        </p:grpSpPr>
        <p:pic>
          <p:nvPicPr>
            <p:cNvPr id="1026" name="Picture 2" descr="http://siren.solutions/wp-content/uploads/2014/07/elasticsearch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015" y="1417255"/>
              <a:ext cx="2363490" cy="643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ZoneTexte 12"/>
            <p:cNvSpPr txBox="1"/>
            <p:nvPr/>
          </p:nvSpPr>
          <p:spPr>
            <a:xfrm>
              <a:off x="2996807" y="1979548"/>
              <a:ext cx="21779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Moteur de recherche</a:t>
              </a:r>
              <a:endParaRPr lang="fr-FR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3831035" y="3140968"/>
            <a:ext cx="1245021" cy="1291580"/>
            <a:chOff x="3757594" y="3505572"/>
            <a:chExt cx="1245021" cy="1291580"/>
          </a:xfrm>
        </p:grpSpPr>
        <p:sp>
          <p:nvSpPr>
            <p:cNvPr id="15" name="ZoneTexte 14"/>
            <p:cNvSpPr txBox="1"/>
            <p:nvPr/>
          </p:nvSpPr>
          <p:spPr>
            <a:xfrm>
              <a:off x="3757594" y="4427820"/>
              <a:ext cx="124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Application</a:t>
              </a:r>
              <a:endParaRPr lang="fr-FR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pic>
          <p:nvPicPr>
            <p:cNvPr id="1034" name="Picture 10" descr="yii_framework_developer_india_ezeelive2.jpg (200×200)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9652" y="3505572"/>
              <a:ext cx="1040904" cy="1040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e 9"/>
          <p:cNvGrpSpPr/>
          <p:nvPr/>
        </p:nvGrpSpPr>
        <p:grpSpPr>
          <a:xfrm>
            <a:off x="876191" y="2606134"/>
            <a:ext cx="1776448" cy="1584176"/>
            <a:chOff x="852151" y="2348880"/>
            <a:chExt cx="1776448" cy="1584176"/>
          </a:xfrm>
        </p:grpSpPr>
        <p:sp>
          <p:nvSpPr>
            <p:cNvPr id="14" name="ZoneTexte 13"/>
            <p:cNvSpPr txBox="1"/>
            <p:nvPr/>
          </p:nvSpPr>
          <p:spPr>
            <a:xfrm>
              <a:off x="852151" y="3563724"/>
              <a:ext cx="1776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Base de données</a:t>
              </a:r>
              <a:endParaRPr lang="fr-FR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pic>
          <p:nvPicPr>
            <p:cNvPr id="1036" name="Picture 12" descr="postgresql_1.png (468×415)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2348880"/>
              <a:ext cx="1393534" cy="1235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Connecteur droit avec flèche 18"/>
          <p:cNvCxnSpPr/>
          <p:nvPr/>
        </p:nvCxnSpPr>
        <p:spPr>
          <a:xfrm flipV="1">
            <a:off x="2214488" y="2359912"/>
            <a:ext cx="876302" cy="32868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2569361" y="3605102"/>
            <a:ext cx="122413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5436096" y="2284265"/>
            <a:ext cx="122413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034" idx="3"/>
          </p:cNvCxnSpPr>
          <p:nvPr/>
        </p:nvCxnSpPr>
        <p:spPr>
          <a:xfrm flipV="1">
            <a:off x="4973997" y="3215018"/>
            <a:ext cx="1719511" cy="446402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961168" y="1465620"/>
            <a:ext cx="1306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Serveur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195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17</Words>
  <Application>Microsoft Office PowerPoint</Application>
  <PresentationFormat>Affichage à l'écran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PERRUDIN</dc:creator>
  <cp:lastModifiedBy>Guillaume PERRUDIN</cp:lastModifiedBy>
  <cp:revision>5</cp:revision>
  <dcterms:created xsi:type="dcterms:W3CDTF">2015-12-08T17:50:38Z</dcterms:created>
  <dcterms:modified xsi:type="dcterms:W3CDTF">2015-12-08T20:29:59Z</dcterms:modified>
</cp:coreProperties>
</file>