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8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3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30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32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4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40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68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46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5B9C-C815-41B2-9A21-CEF2EA95B122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09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5B9C-C815-41B2-9A21-CEF2EA95B122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EA98F-6EC7-47C5-8A03-EA7E011CF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46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2747" y="1340768"/>
            <a:ext cx="4797365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516216" y="1340768"/>
            <a:ext cx="2304256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777441" y="1361796"/>
            <a:ext cx="17696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Client</a:t>
            </a:r>
          </a:p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(navigateur web)</a:t>
            </a:r>
            <a:endParaRPr lang="fr-F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670652" y="2257515"/>
            <a:ext cx="1815369" cy="1140707"/>
            <a:chOff x="6670652" y="2257515"/>
            <a:chExt cx="1815369" cy="1140707"/>
          </a:xfrm>
        </p:grpSpPr>
        <p:pic>
          <p:nvPicPr>
            <p:cNvPr id="1030" name="Picture 6" descr="http://4b5.net/content/images/2015/08/bootstrap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81" y="2257515"/>
              <a:ext cx="1085106" cy="90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6670652" y="3059668"/>
              <a:ext cx="1815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Interface graphique</a:t>
              </a:r>
              <a:endParaRPr lang="fr-FR" sz="16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6756164" y="3645024"/>
            <a:ext cx="1686744" cy="1377553"/>
            <a:chOff x="6756164" y="3645024"/>
            <a:chExt cx="1686744" cy="1377553"/>
          </a:xfrm>
        </p:grpSpPr>
        <p:pic>
          <p:nvPicPr>
            <p:cNvPr id="1028" name="Picture 4" descr="https://openseadragon.github.io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59" y="3645024"/>
              <a:ext cx="6667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6756164" y="4407024"/>
              <a:ext cx="168674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OpenSeadragon</a:t>
              </a:r>
              <a:endParaRPr lang="fr-FR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algn="ctr"/>
              <a:r>
                <a:rPr lang="fr-FR" sz="16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Visionneuse </a:t>
              </a:r>
              <a:endParaRPr lang="fr-FR" sz="16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928022" y="1777295"/>
            <a:ext cx="2363490" cy="931625"/>
            <a:chOff x="2904015" y="1417255"/>
            <a:chExt cx="2363490" cy="931625"/>
          </a:xfrm>
        </p:grpSpPr>
        <p:pic>
          <p:nvPicPr>
            <p:cNvPr id="1026" name="Picture 2" descr="http://siren.solutions/wp-content/uploads/2014/07/elasticsearc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5" y="1417255"/>
              <a:ext cx="2363490" cy="643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/>
            <p:cNvSpPr txBox="1"/>
            <p:nvPr/>
          </p:nvSpPr>
          <p:spPr>
            <a:xfrm>
              <a:off x="2996807" y="1979548"/>
              <a:ext cx="2177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Moteur de recherche</a:t>
              </a:r>
              <a:endParaRPr lang="fr-FR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3930951" y="388752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Application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13972" y="3563724"/>
            <a:ext cx="177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 données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2214488" y="2359912"/>
            <a:ext cx="876302" cy="32868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2569361" y="3605101"/>
            <a:ext cx="1200301" cy="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5436096" y="2284265"/>
            <a:ext cx="122413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5291512" y="3215018"/>
            <a:ext cx="1401996" cy="47860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961168" y="1465620"/>
            <a:ext cx="130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Serveur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Picture 2" descr="http://jstricks.com/wp-content/uploads/2014/10/mongodb-gui-tool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4" y="2492896"/>
            <a:ext cx="1024583" cy="120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blogwebdev.fr/wp-content/uploads/2015/03/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42022"/>
            <a:ext cx="1403085" cy="52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 rot="20264977">
            <a:off x="1737011" y="2207310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19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18</Words>
  <Application>Microsoft Office PowerPoint</Application>
  <PresentationFormat>Affichage à l'écran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PERRUDIN</dc:creator>
  <cp:lastModifiedBy>Guillaume PERRUDIN</cp:lastModifiedBy>
  <cp:revision>8</cp:revision>
  <dcterms:created xsi:type="dcterms:W3CDTF">2015-12-08T17:50:38Z</dcterms:created>
  <dcterms:modified xsi:type="dcterms:W3CDTF">2015-12-09T17:23:11Z</dcterms:modified>
</cp:coreProperties>
</file>