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80" r:id="rId3"/>
    <p:sldId id="278" r:id="rId4"/>
    <p:sldId id="262" r:id="rId5"/>
    <p:sldId id="276" r:id="rId6"/>
    <p:sldId id="277" r:id="rId7"/>
    <p:sldId id="281" r:id="rId8"/>
    <p:sldId id="282" r:id="rId9"/>
    <p:sldId id="266" r:id="rId10"/>
    <p:sldId id="265" r:id="rId11"/>
    <p:sldId id="283" r:id="rId12"/>
    <p:sldId id="268" r:id="rId13"/>
    <p:sldId id="269" r:id="rId14"/>
    <p:sldId id="259" r:id="rId15"/>
    <p:sldId id="284" r:id="rId16"/>
    <p:sldId id="270" r:id="rId17"/>
    <p:sldId id="271" r:id="rId18"/>
    <p:sldId id="272" r:id="rId19"/>
    <p:sldId id="273" r:id="rId20"/>
    <p:sldId id="260" r:id="rId21"/>
    <p:sldId id="274" r:id="rId22"/>
    <p:sldId id="26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LE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CLERC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ROYER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42819" y="3789040"/>
            <a:ext cx="32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INSA 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RENNES 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- 4</a:t>
            </a:r>
            <a:r>
              <a:rPr lang="fr-FR" sz="1600" baseline="300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ème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 année INFO</a:t>
            </a:r>
          </a:p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17 décembre 2015</a:t>
            </a:r>
            <a:endParaRPr lang="fr-FR" sz="1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ww-intuidoc.irisa.fr/files/2015/11/cropped-logo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6"/>
          <a:stretch/>
        </p:blipFill>
        <p:spPr bwMode="auto">
          <a:xfrm>
            <a:off x="6804248" y="103729"/>
            <a:ext cx="2189499" cy="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84612" y="225103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Informer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836032" y="3543399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des documents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699793" y="4839543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Guider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64" y="1731981"/>
            <a:ext cx="6954620" cy="427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004048" y="616530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Revues de presse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6512" y="314096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Méta-</a:t>
            </a:r>
          </a:p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données</a:t>
            </a:r>
            <a:endParaRPr lang="fr-FR" dirty="0">
              <a:solidFill>
                <a:srgbClr val="0563B8"/>
              </a:solidFill>
            </a:endParaRPr>
          </a:p>
        </p:txBody>
      </p:sp>
      <p:sp>
        <p:nvSpPr>
          <p:cNvPr id="16" name="Accolade ouvrante 15"/>
          <p:cNvSpPr/>
          <p:nvPr/>
        </p:nvSpPr>
        <p:spPr>
          <a:xfrm rot="5400000">
            <a:off x="1665790" y="884022"/>
            <a:ext cx="256108" cy="14401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03927" y="6165304"/>
            <a:ext cx="27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>
                <a:solidFill>
                  <a:srgbClr val="0563B8"/>
                </a:solidFill>
              </a:rPr>
              <a:t>Visionneuse de documents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6296" y="6161528"/>
            <a:ext cx="193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</a:rPr>
              <a:t>Recommandations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6384100" y="5373216"/>
            <a:ext cx="420148" cy="721821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colade ouvrante 37"/>
          <p:cNvSpPr/>
          <p:nvPr/>
        </p:nvSpPr>
        <p:spPr>
          <a:xfrm rot="5400000">
            <a:off x="4474102" y="-364965"/>
            <a:ext cx="256108" cy="3888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9" name="Accolade ouvrante 38"/>
          <p:cNvSpPr/>
          <p:nvPr/>
        </p:nvSpPr>
        <p:spPr>
          <a:xfrm rot="5400000">
            <a:off x="7215672" y="925913"/>
            <a:ext cx="256108" cy="13066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5429" y="1081865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Information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15974" y="1081865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Consultation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63626" y="1081865"/>
            <a:ext cx="96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Guidage</a:t>
            </a:r>
            <a:endParaRPr lang="fr-FR" dirty="0">
              <a:solidFill>
                <a:srgbClr val="00A7AA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7524328" y="4797152"/>
            <a:ext cx="509036" cy="1368152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311716" y="5122913"/>
            <a:ext cx="0" cy="994377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11</a:t>
            </a:fld>
            <a:endParaRPr lang="fr-FR" dirty="0"/>
          </a:p>
        </p:txBody>
      </p:sp>
      <p:sp>
        <p:nvSpPr>
          <p:cNvPr id="59" name="Accolade ouvrante 58"/>
          <p:cNvSpPr/>
          <p:nvPr/>
        </p:nvSpPr>
        <p:spPr>
          <a:xfrm>
            <a:off x="1003524" y="2348880"/>
            <a:ext cx="256108" cy="2160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04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15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Langage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serveur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3635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 communaut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é, documentation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</a:t>
                      </a:r>
                      <a:r>
                        <a:rPr lang="fr-FR" sz="1800" b="0" i="0" u="none" strike="noStrike" kern="1200" baseline="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Prise en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 rapide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complète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plus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modeste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56796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9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12" y="1826821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k3rn.co/images/Rub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5" y="1854613"/>
            <a:ext cx="2376264" cy="85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cdn.ttgtmedia.com/rms/LeMagIT/images/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267425" cy="11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92" y="5571265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3139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6" y="1844824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43301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fony_logo.png (951×327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21" y="1916832"/>
            <a:ext cx="2073499" cy="7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3013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0A7A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59290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" y="1482791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26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0149"/>
            <a:ext cx="2192219" cy="6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ormation-mongodb.png (1500×5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7" y="3466049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303" y="836712"/>
            <a:ext cx="6734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Documents numérisés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11560" y="2996952"/>
            <a:ext cx="8142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Cas de la </a:t>
            </a:r>
            <a:r>
              <a:rPr lang="fr-FR" sz="2800" dirty="0" smtClean="0">
                <a:solidFill>
                  <a:srgbClr val="00A7AA"/>
                </a:solidFill>
              </a:rPr>
              <a:t>presse ancienne</a:t>
            </a: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Grandes quantités de documents </a:t>
            </a:r>
            <a:endParaRPr lang="fr-FR" sz="2000" dirty="0" smtClean="0">
              <a:solidFill>
                <a:srgbClr val="0563B8"/>
              </a:solidFill>
              <a:latin typeface="+mj-lt"/>
            </a:endParaRPr>
          </a:p>
          <a:p>
            <a:pPr lvl="2" fontAlgn="base">
              <a:lnSpc>
                <a:spcPct val="150000"/>
              </a:lnSpc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avec un contenu riche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Document </a:t>
            </a:r>
            <a:r>
              <a:rPr lang="fr-FR" sz="2000" dirty="0">
                <a:solidFill>
                  <a:srgbClr val="0563B8"/>
                </a:solidFill>
                <a:latin typeface="+mj-lt"/>
              </a:rPr>
              <a:t>volumineux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Habitude de lecture particulière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9592" y="213285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documents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: Archives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sz="1200" i="1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pic>
        <p:nvPicPr>
          <p:cNvPr id="1026" name="Picture 2" descr="BM78517_PER1100_000_1940012053_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3603" r="5502" b="6936"/>
          <a:stretch/>
        </p:blipFill>
        <p:spPr bwMode="auto">
          <a:xfrm>
            <a:off x="6156176" y="2781967"/>
            <a:ext cx="2231729" cy="3191247"/>
          </a:xfrm>
          <a:prstGeom prst="rect">
            <a:avLst/>
          </a:prstGeom>
          <a:noFill/>
          <a:ln w="19050">
            <a:solidFill>
              <a:srgbClr val="0563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toile à 5 branches 1"/>
          <p:cNvSpPr/>
          <p:nvPr/>
        </p:nvSpPr>
        <p:spPr>
          <a:xfrm>
            <a:off x="755576" y="220486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Possibilité de collaborer</a:t>
            </a:r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79840"/>
              </p:ext>
            </p:extLst>
          </p:nvPr>
        </p:nvGraphicFramePr>
        <p:xfrm>
          <a:off x="107505" y="2163856"/>
          <a:ext cx="9006187" cy="31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245"/>
                <a:gridCol w="208280"/>
                <a:gridCol w="2976331"/>
                <a:gridCol w="2976331"/>
              </a:tblGrid>
              <a:tr h="115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Accéder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à l’information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0A7AA"/>
                          </a:solidFill>
                          <a:latin typeface="+mn-lt"/>
                          <a:ea typeface="+mn-ea"/>
                          <a:cs typeface="+mn-cs"/>
                        </a:rPr>
                        <a:t>Consulter</a:t>
                      </a:r>
                      <a:endParaRPr lang="fr-FR" sz="2400" b="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les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Promouvoir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les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Plateforme web</a:t>
                      </a: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Moteur de recherche</a:t>
                      </a:r>
                      <a:endParaRPr lang="fr-FR" sz="2000" kern="1200" dirty="0" smtClean="0">
                        <a:solidFill>
                          <a:srgbClr val="00A7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Visionneuse de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Revues de presse</a:t>
                      </a:r>
                      <a:r>
                        <a:rPr lang="fr-FR" sz="1800" kern="1200" baseline="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fr-FR" sz="1600" i="1" dirty="0" smtClean="0">
                          <a:solidFill>
                            <a:srgbClr val="0563B8"/>
                          </a:solidFill>
                        </a:rPr>
                        <a:t>Ensemble d’articles ayant un thème, une date, … en commun</a:t>
                      </a:r>
                      <a:endParaRPr lang="fr-FR" sz="16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3688" y="1988840"/>
            <a:ext cx="95050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>
                <a:solidFill>
                  <a:srgbClr val="00A7AA"/>
                </a:solidFill>
                <a:latin typeface="Calibri Light" panose="020F0302020204030204" pitchFamily="34" charset="0"/>
              </a:rPr>
              <a:t>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9859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1893" y="2053297"/>
            <a:ext cx="33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par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titre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en fonction du type de document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607294" y="26534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607294" y="46910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65320" y="242262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76056" y="4460228"/>
            <a:ext cx="43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Mise en avant de documents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496" y="4275563"/>
            <a:ext cx="3607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Proposition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selon certain critères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7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1160" y="190807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journaux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7944" y="2079432"/>
            <a:ext cx="1224136" cy="845512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067944" y="4725144"/>
            <a:ext cx="1224136" cy="836515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067944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580112" y="3462099"/>
            <a:ext cx="43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Efficacité de la recherche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88366" y="3674878"/>
            <a:ext cx="360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  <a:endParaRPr lang="fr-FR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95722" y="5415607"/>
            <a:ext cx="409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de revues de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presse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393</Words>
  <Application>Microsoft Office PowerPoint</Application>
  <PresentationFormat>Affichage à l'écran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Plateforme de navigation dans la presse ancienne numérisée</vt:lpstr>
      <vt:lpstr>Présentation PowerPoint</vt:lpstr>
      <vt:lpstr>Problématiques du projet</vt:lpstr>
      <vt:lpstr>Sommaire</vt:lpstr>
      <vt:lpstr>Spécifications fonctionnelles</vt:lpstr>
      <vt:lpstr>Page d’Accueil</vt:lpstr>
      <vt:lpstr>Page d’Accueil</vt:lpstr>
      <vt:lpstr>Recherche de documents</vt:lpstr>
      <vt:lpstr>Présentation PowerPoint</vt:lpstr>
      <vt:lpstr>Consultation de documents</vt:lpstr>
      <vt:lpstr>Consultation de documents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54</cp:revision>
  <dcterms:created xsi:type="dcterms:W3CDTF">2015-12-14T08:50:28Z</dcterms:created>
  <dcterms:modified xsi:type="dcterms:W3CDTF">2015-12-16T15:57:22Z</dcterms:modified>
</cp:coreProperties>
</file>