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62" r:id="rId3"/>
    <p:sldId id="275" r:id="rId4"/>
    <p:sldId id="263" r:id="rId5"/>
    <p:sldId id="278" r:id="rId6"/>
    <p:sldId id="279" r:id="rId7"/>
    <p:sldId id="276" r:id="rId8"/>
    <p:sldId id="277" r:id="rId9"/>
    <p:sldId id="266" r:id="rId10"/>
    <p:sldId id="265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73" r:id="rId19"/>
    <p:sldId id="260" r:id="rId20"/>
    <p:sldId id="274" r:id="rId21"/>
    <p:sldId id="261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AA"/>
    <a:srgbClr val="0563B8"/>
    <a:srgbClr val="D24D5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F452-64F2-4032-BAFC-630BB8978F7B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9F2C-CA84-4273-995C-709126015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D2A-B929-41C6-A895-0A9181421A26}" type="datetime1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DDB-E9AE-4727-B2BA-402541FB5743}" type="datetime1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901-CD1E-4E11-84B0-BF2C2DD813E1}" type="datetime1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AE4E-1D81-4447-9A64-F24B325A9D7F}" type="datetime1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622C-72BB-4882-A97C-EA176671B8BE}" type="datetime1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00D-D934-48B2-A753-8A297A082B42}" type="datetime1">
              <a:rPr lang="fr-FR" smtClean="0"/>
              <a:t>14/12/2015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1D9-60F1-4EBC-8DB0-7F419ADB1C95}" type="datetime1">
              <a:rPr lang="fr-FR" smtClean="0"/>
              <a:t>14/12/2015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447-B225-4A16-BA59-2C72ED0EBCAE}" type="datetime1">
              <a:rPr lang="fr-FR" smtClean="0"/>
              <a:t>14/12/2015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473-3E58-48D5-BA36-032083606307}" type="datetime1">
              <a:rPr lang="fr-FR" smtClean="0"/>
              <a:t>14/12/2015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F31-5019-485F-ABED-C3A5A2B6117C}" type="datetime1">
              <a:rPr lang="fr-FR" smtClean="0"/>
              <a:t>14/12/2015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AF1B-7232-4FDE-9CDF-C2E81D65B361}" type="datetime1">
              <a:rPr lang="fr-FR" smtClean="0"/>
              <a:t>14/12/2015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9C87-4E06-497D-89D3-8E1A3EF57A13}" type="datetime1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49388"/>
            <a:ext cx="8229600" cy="23717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Plateforme </a:t>
            </a:r>
            <a:r>
              <a:rPr lang="fr-FR" sz="3600" dirty="0">
                <a:solidFill>
                  <a:srgbClr val="0563B8"/>
                </a:solidFill>
                <a:latin typeface="Calibri Light" panose="020F0302020204030204" pitchFamily="34" charset="0"/>
              </a:rPr>
              <a:t>de navigation dans la presse ancienne </a:t>
            </a:r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numérisée</a:t>
            </a:r>
            <a:endParaRPr lang="fr-FR" sz="3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</a:t>
            </a:fld>
            <a:endParaRPr lang="fr-FR"/>
          </a:p>
        </p:txBody>
      </p:sp>
      <p:pic>
        <p:nvPicPr>
          <p:cNvPr id="1030" name="Picture 6" descr="Fichier:Logo ille vila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30508"/>
            <a:ext cx="1144863" cy="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uillaume\Downloads\Logo-INSARennes-developpe-quadri-rvb\Logo_INSARennes-developpe-quadri-rv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46" y="260648"/>
            <a:ext cx="2206509" cy="4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ris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4" y="234405"/>
            <a:ext cx="2099632" cy="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2144" y="4566027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François BOSCHET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Alexandre BOUCHET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Romain COLOMBAT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Arnaud LODS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Song Hai NGUYEN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Guillaume PERRUDIN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Marlène TUEKAM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28184" y="4869160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Encadrants</a:t>
            </a:r>
          </a:p>
          <a:p>
            <a:pPr algn="ctr"/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Bertrand COUASNON</a:t>
            </a: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Yoan ROYER</a:t>
            </a:r>
          </a:p>
          <a:p>
            <a:pPr algn="ctr"/>
            <a:r>
              <a:rPr lang="fr-FR" dirty="0">
                <a:solidFill>
                  <a:srgbClr val="00A7AA"/>
                </a:solidFill>
                <a:latin typeface="Calibri Light" panose="020F0302020204030204" pitchFamily="34" charset="0"/>
              </a:rPr>
              <a:t>Jean-Yves </a:t>
            </a:r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LE CLERC</a:t>
            </a:r>
            <a:endParaRPr lang="fr-FR" dirty="0">
              <a:solidFill>
                <a:srgbClr val="00A7A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97880"/>
            <a:ext cx="8288089" cy="509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5124" name="Picture 4" descr="https://lh6.googleusercontent.com/OyiuKNnszS1nnTJUtECq5oCPOdPUJmOXPTWanCT7imk6bP3-gKRt1SonXahzmCVMfdOTOEn9BxsM0oaeWwwh1wh38D6Pn0ktsWVxplI-Hk2uhNcJ0EpQHeEtXZzDT49DFP25SHz-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6752"/>
            <a:ext cx="7919665" cy="50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6146" name="Picture 2" descr="https://lh4.googleusercontent.com/cjaxDN0_F1H6Dot-C_KBDT5dgApLN1o3Dxabh-OJEp5MI6uAG2uMjg-zpv8HAdHqt0aQ2RsWNuZpq39l2XcSuaMX7wP3EllNeNfihG92BT9nQuM6VbnFsQS0p8LzXnrtOE7sFGLn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6752"/>
            <a:ext cx="7919665" cy="50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7170" name="Picture 2" descr="https://lh3.googleusercontent.com/Pb_I2s23j_EJ-viG59_necnpYO3z-GlQD7u33cNuKPuDcBvVZ43zfkolcwEQl_7W_7FJkthKsLalVCYVNAA4VDrR06mqjX-D5JflMpawS7inCppv37qZm2XJmnmWh1DyBne2t6gn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8875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Frame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work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47360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prendre en main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D24D5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D24D5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la plus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francophone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moins active qu’avant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Bonne lisibilité du code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3568" y="5877272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26" name="Picture 2" descr="https://lh3.googleusercontent.com/dfe872wtYhoj8OBmTsN-Z9QX6DGywhOcZFxl8a7X36Y_eIw3ydQIVW6BSzxNxPomiKadWE5qHfGUaOC_RDwel7qtRn67pit73C410vn_LbSSVl0r5CjW5Mv4KDMXCE9F5nbOQVBkp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04" y="5695012"/>
            <a:ext cx="1956936" cy="7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3.googleusercontent.com/dfe872wtYhoj8OBmTsN-Z9QX6DGywhOcZFxl8a7X36Y_eIw3ydQIVW6BSzxNxPomiKadWE5qHfGUaOC_RDwel7qtRn67pit73C410vn_LbSSVl0r5CjW5Mv4KDMXCE9F5nbOQVBkp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1956936" cy="7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4.googleusercontent.com/UAlYKZ5qEGufxOB61AqYY6uuzFeBRB3ydeXH5D4UG-VshiJ_FVGFeVi_MZ6dT5B-q5vbpGDYNQ7G2ICZSOxc07GzpTEavJCTKU7gRwOw7Jka5XRPMhYxeuvO9_MPprX6U6EoSKEaa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" t="20579" r="10717" b="25824"/>
          <a:stretch/>
        </p:blipFill>
        <p:spPr bwMode="auto">
          <a:xfrm>
            <a:off x="3419872" y="1884074"/>
            <a:ext cx="2411752" cy="68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6.googleusercontent.com/Pm0RoyD29eoKGeIgJxvqCRkEpoA7Imvjf269d3uVZ5b5JUMYkiqadDb0Q3oRYQ3oEBvTdrNsq2feVKdYlK_N8c8_oPw2ZiugmcsDuV9f6AkzIUW9usXikfm9B9FsNfNWTX1Z3Qv2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05" y="1844824"/>
            <a:ext cx="2602818" cy="6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Base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données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88977"/>
              </p:ext>
            </p:extLst>
          </p:nvPr>
        </p:nvGraphicFramePr>
        <p:xfrm>
          <a:off x="485287" y="1268760"/>
          <a:ext cx="8280921" cy="41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spécifique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très grande taille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à des bases de données avec des millions d’entrées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taille petite ou moyenne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+++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adaptable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3568" y="5877272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2050" name="Picture 2" descr="https://lh3.googleusercontent.com/9Fnnj7SpnG9l1Twt-YZrtrZhXaFj4N4F4gMdUL3cb7g-Oq3jyRWJEuN2tqDTxNwD2g7ZX5yUpOJUY6snavQ9umORm-GRzzOPoNndGqj8XMbDkZykqa8_XVdNaKAlRuqggckD0szCa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08" y="5778288"/>
            <a:ext cx="1990528" cy="5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hwEPIr8tnotbhUCGF06jMgcSd0jMsiWhduP63sxr4-kK23Pr8_ymnPHSVjBPCFxY3mjoPF2n3GVFwP-rslO_AvWgMkbK5dstQs_a5hFw7JVb9aZ901mh5v2pcD3_1_1wGVi9JQcc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38" y="1399811"/>
            <a:ext cx="1753865" cy="8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3.googleusercontent.com/9Fnnj7SpnG9l1Twt-YZrtrZhXaFj4N4F4gMdUL3cb7g-Oq3jyRWJEuN2tqDTxNwD2g7ZX5yUpOJUY6snavQ9umORm-GRzzOPoNndGqj8XMbDkZykqa8_XVdNaKAlRuqggckD0szCa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18687"/>
            <a:ext cx="1990528" cy="5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PDVFpGIG_K_2KDWesvA5VnxCOi0d5NtxVEMp1Dymp1Qzfd-rsGmkNLHRrbIAZJBs5D0e9VirMo3F8UZdTR6KrGiJDp-BFHOpa7NPgqNq8-QzsdxzCzF_hqN2k3pMHTY2SnXJ847oV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72994"/>
            <a:ext cx="1584176" cy="8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Moteur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recherche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97" y="1700808"/>
            <a:ext cx="47064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175" y="459477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563B8"/>
                </a:solidFill>
              </a:rPr>
              <a:t>Pourquoi </a:t>
            </a:r>
            <a:r>
              <a:rPr lang="fr-FR" sz="2800" dirty="0" err="1">
                <a:solidFill>
                  <a:srgbClr val="0563B8"/>
                </a:solidFill>
              </a:rPr>
              <a:t>Elastic</a:t>
            </a:r>
            <a:r>
              <a:rPr lang="fr-FR" sz="2800" dirty="0" err="1">
                <a:solidFill>
                  <a:srgbClr val="00A7AA"/>
                </a:solidFill>
              </a:rPr>
              <a:t>Search</a:t>
            </a:r>
            <a:r>
              <a:rPr lang="fr-FR" sz="2800" dirty="0">
                <a:solidFill>
                  <a:srgbClr val="0563B8"/>
                </a:solidFill>
              </a:rPr>
              <a:t> </a:t>
            </a:r>
            <a:r>
              <a:rPr lang="fr-FR" sz="2800" dirty="0" smtClean="0">
                <a:solidFill>
                  <a:srgbClr val="0563B8"/>
                </a:solidFill>
              </a:rPr>
              <a:t>?</a:t>
            </a:r>
            <a:endParaRPr lang="fr-FR" sz="2800" dirty="0">
              <a:solidFill>
                <a:srgbClr val="0563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040" y="411772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Meilleurs résultats de recherche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Séparation des tâches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Performance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563B8"/>
                </a:solidFill>
              </a:rPr>
              <a:t>Scalabilité</a:t>
            </a:r>
            <a:endParaRPr lang="fr-FR" dirty="0">
              <a:solidFill>
                <a:srgbClr val="0563B8"/>
              </a:solidFill>
            </a:endParaRP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3551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 générale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199" y="1916832"/>
            <a:ext cx="4964913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6216" y="1916832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84889" y="1937860"/>
            <a:ext cx="2154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Client</a:t>
            </a:r>
          </a:p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(navigateur web)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459280" y="2833579"/>
            <a:ext cx="2238113" cy="1140707"/>
            <a:chOff x="6459280" y="2257515"/>
            <a:chExt cx="2238113" cy="1140707"/>
          </a:xfrm>
        </p:grpSpPr>
        <p:pic>
          <p:nvPicPr>
            <p:cNvPr id="7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6459280" y="3059668"/>
              <a:ext cx="2238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Montserrat" panose="02000505000000020004" pitchFamily="2" charset="0"/>
                </a:rPr>
                <a:t>Interface graphique</a:t>
              </a:r>
              <a:endParaRPr lang="fr-FR" sz="1600" dirty="0">
                <a:solidFill>
                  <a:srgbClr val="0563B8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557424" y="4221088"/>
            <a:ext cx="2084225" cy="1377553"/>
            <a:chOff x="6557424" y="3645024"/>
            <a:chExt cx="2084225" cy="1377553"/>
          </a:xfrm>
        </p:grpSpPr>
        <p:pic>
          <p:nvPicPr>
            <p:cNvPr id="10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557424" y="4407024"/>
              <a:ext cx="208422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Montserrat" panose="02000505000000020004" pitchFamily="2" charset="0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endParaRPr>
            </a:p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Montserrat" panose="02000505000000020004" pitchFamily="2" charset="0"/>
                </a:rPr>
                <a:t>Visionneuse </a:t>
              </a:r>
              <a:endParaRPr lang="fr-FR" sz="1600" dirty="0">
                <a:solidFill>
                  <a:srgbClr val="0563B8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789534" y="2353359"/>
            <a:ext cx="2640466" cy="931625"/>
            <a:chOff x="2765527" y="1417255"/>
            <a:chExt cx="2640466" cy="931625"/>
          </a:xfrm>
        </p:grpSpPr>
        <p:pic>
          <p:nvPicPr>
            <p:cNvPr id="13" name="Picture 2" descr="http://siren.solutions/wp-content/uploads/2014/07/elasticsearc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5" y="1417255"/>
              <a:ext cx="2363490" cy="64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2765527" y="1979548"/>
              <a:ext cx="2640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0563B8"/>
                  </a:solidFill>
                  <a:latin typeface="Montserrat" panose="02000505000000020004" pitchFamily="2" charset="0"/>
                </a:rPr>
                <a:t>Moteur de recherche</a:t>
              </a:r>
              <a:endParaRPr lang="fr-FR" dirty="0">
                <a:solidFill>
                  <a:srgbClr val="0563B8"/>
                </a:solidFill>
                <a:latin typeface="Montserrat" panose="02000505000000020004" pitchFamily="2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793478" y="446358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Application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5199" y="413978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Base de données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214488" y="2935976"/>
            <a:ext cx="876302" cy="328683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69361" y="4181165"/>
            <a:ext cx="1200301" cy="2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36096" y="2860329"/>
            <a:ext cx="1224136" cy="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291512" y="3791082"/>
            <a:ext cx="1401996" cy="47860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26420" y="204168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Serveur</a:t>
            </a:r>
            <a:endParaRPr lang="fr-FR" sz="2800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pic>
        <p:nvPicPr>
          <p:cNvPr id="23" name="Picture 2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4" y="3068960"/>
            <a:ext cx="1024583" cy="12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blogwebdev.fr/wp-content/uploads/2015/03/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18086"/>
            <a:ext cx="1403085" cy="5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 rot="20264977">
            <a:off x="1598319" y="278337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Réplication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Plani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fication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27584" y="1412776"/>
            <a:ext cx="9001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1 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Problématiques du projet</a:t>
            </a: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2 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Spécifications fonctionnelles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2.1  Page d’accueil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        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Recherche de document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2.2  Consultation 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de document</a:t>
            </a:r>
          </a:p>
          <a:p>
            <a:pPr fontAlgn="base"/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	2.3  Gestion 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des utilisateurs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        R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evue de presse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3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Architecture logicielle</a:t>
            </a: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4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Planification</a:t>
            </a:r>
            <a:r>
              <a:rPr lang="fr-FR" sz="1600" dirty="0" smtClean="0">
                <a:latin typeface="Calibri Light" panose="020F0302020204030204" pitchFamily="34" charset="0"/>
              </a:rPr>
              <a:t/>
            </a:r>
            <a:br>
              <a:rPr lang="fr-FR" sz="1600" dirty="0" smtClean="0">
                <a:latin typeface="Calibri Light" panose="020F0302020204030204" pitchFamily="34" charset="0"/>
              </a:rPr>
            </a:br>
            <a:endParaRPr lang="fr-FR" sz="1600" dirty="0">
              <a:latin typeface="Calibri Light" panose="020F030202020403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Sommaire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 smtClean="0">
                <a:solidFill>
                  <a:srgbClr val="0563B8"/>
                </a:solidFill>
                <a:latin typeface="Montserrat" panose="02000505000000020004" pitchFamily="2" charset="0"/>
              </a:rPr>
              <a:t>Time</a:t>
            </a:r>
            <a:r>
              <a:rPr lang="fr-FR" sz="3200" dirty="0" err="1" smtClean="0">
                <a:solidFill>
                  <a:srgbClr val="00A7AA"/>
                </a:solidFill>
                <a:latin typeface="Montserrat" panose="02000505000000020004" pitchFamily="2" charset="0"/>
              </a:rPr>
              <a:t>line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Conc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lusion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21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8600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Plateforme Web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Visualisation de </a:t>
            </a:r>
            <a:r>
              <a:rPr lang="fr-FR" sz="2400" dirty="0">
                <a:solidFill>
                  <a:srgbClr val="00A7AA"/>
                </a:solidFill>
              </a:rPr>
              <a:t>presse ancienne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Création de “</a:t>
            </a:r>
            <a:r>
              <a:rPr lang="fr-FR" sz="2400" dirty="0">
                <a:solidFill>
                  <a:srgbClr val="00A7AA"/>
                </a:solidFill>
              </a:rPr>
              <a:t>revues de presse</a:t>
            </a:r>
            <a:r>
              <a:rPr lang="fr-FR" sz="2400" dirty="0">
                <a:solidFill>
                  <a:srgbClr val="0563B8"/>
                </a:solidFill>
              </a:rPr>
              <a:t>”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“</a:t>
            </a:r>
            <a:r>
              <a:rPr lang="fr-FR" sz="2400" dirty="0" err="1">
                <a:solidFill>
                  <a:srgbClr val="0563B8"/>
                </a:solidFill>
              </a:rPr>
              <a:t>Collaborativité</a:t>
            </a:r>
            <a:r>
              <a:rPr lang="fr-FR" sz="2400" dirty="0">
                <a:solidFill>
                  <a:srgbClr val="0563B8"/>
                </a:solidFill>
              </a:rPr>
              <a:t>”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Etapes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812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/>
            </a:r>
            <a:b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</a:b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du projet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0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4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22375" y="1412776"/>
            <a:ext cx="53658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Pourquoi </a:t>
            </a:r>
            <a:r>
              <a:rPr lang="fr-FR" sz="2800" dirty="0" smtClean="0">
                <a:solidFill>
                  <a:srgbClr val="00A7AA"/>
                </a:solidFill>
                <a:latin typeface="+mj-lt"/>
              </a:rPr>
              <a:t>numériser</a:t>
            </a: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 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Eviter la détérioration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Faciliter l’accès aux documents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49490" y="3435178"/>
            <a:ext cx="81429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solidFill>
                  <a:srgbClr val="0563B8"/>
                </a:solidFill>
                <a:latin typeface="+mj-lt"/>
              </a:rPr>
              <a:t>Problématiques</a:t>
            </a:r>
          </a:p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	</a:t>
            </a:r>
            <a:r>
              <a:rPr lang="fr-FR" sz="2800" dirty="0" smtClean="0">
                <a:solidFill>
                  <a:srgbClr val="00A7AA"/>
                </a:solidFill>
                <a:latin typeface="+mj-lt"/>
              </a:rPr>
              <a:t>Accéder</a:t>
            </a: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 à l’information 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  <a:latin typeface="+mj-lt"/>
              </a:rPr>
              <a:t>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echercher parmi des milliers de documents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Trouver des informations sur un sujet particulier</a:t>
            </a:r>
          </a:p>
        </p:txBody>
      </p:sp>
    </p:spTree>
    <p:extLst>
      <p:ext uri="{BB962C8B-B14F-4D97-AF65-F5344CB8AC3E}">
        <p14:creationId xmlns:p14="http://schemas.microsoft.com/office/powerpoint/2010/main" val="4162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5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22375" y="1268760"/>
            <a:ext cx="73100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 les documents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Lire avec la même faciliter qu’en ayant</a:t>
            </a:r>
          </a:p>
          <a:p>
            <a:pPr fontAlgn="base"/>
            <a:r>
              <a:rPr lang="fr-FR" sz="2400" dirty="0">
                <a:solidFill>
                  <a:srgbClr val="0563B8"/>
                </a:solidFill>
                <a:latin typeface="+mj-lt"/>
              </a:rPr>
              <a:t>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         le document d’origine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Faciliter l’accès aux documents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22373" y="4103201"/>
            <a:ext cx="6950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0A7AA"/>
                </a:solidFill>
                <a:latin typeface="+mj-lt"/>
              </a:rPr>
              <a:t>Promouvoir</a:t>
            </a: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 les documents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  <a:latin typeface="+mj-lt"/>
              </a:rPr>
              <a:t>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echercher parmi des milliers de documents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Permettre à l’utilisateur de participer à cette mise en avant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222375" y="3430741"/>
            <a:ext cx="695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+mj-lt"/>
              </a:rPr>
              <a:t>Plateformes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web déjà existantes pour la consultation de 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documents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:</a:t>
            </a:r>
          </a:p>
          <a:p>
            <a:r>
              <a:rPr lang="fr-FR" dirty="0">
                <a:solidFill>
                  <a:srgbClr val="0563B8"/>
                </a:solidFill>
                <a:latin typeface="+mj-lt"/>
              </a:rPr>
              <a:t>	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Archives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des Yvelines, Mémoire des hommes, </a:t>
            </a:r>
            <a:r>
              <a:rPr lang="fr-FR" dirty="0" err="1">
                <a:solidFill>
                  <a:srgbClr val="0563B8"/>
                </a:solidFill>
                <a:latin typeface="+mj-lt"/>
              </a:rPr>
              <a:t>Gallica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...</a:t>
            </a:r>
          </a:p>
        </p:txBody>
      </p:sp>
      <p:sp>
        <p:nvSpPr>
          <p:cNvPr id="15" name="Ellipse 14"/>
          <p:cNvSpPr/>
          <p:nvPr/>
        </p:nvSpPr>
        <p:spPr>
          <a:xfrm>
            <a:off x="1079624" y="3574757"/>
            <a:ext cx="108000" cy="108000"/>
          </a:xfrm>
          <a:prstGeom prst="ellipse">
            <a:avLst/>
          </a:prstGeom>
          <a:solidFill>
            <a:srgbClr val="0563B8"/>
          </a:solidFill>
          <a:ln>
            <a:solidFill>
              <a:srgbClr val="05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Solution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proposée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6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1556792"/>
            <a:ext cx="3744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Accéder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à l’information ?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le document ?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Promouvoir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les documents ?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292080" y="1556792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Moteur de recherche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Visionneuse de documents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Revues de presses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923928" y="2348880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228728" y="4509120"/>
            <a:ext cx="8473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923928" y="3429000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24064" y="4725144"/>
            <a:ext cx="3856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563B8"/>
                </a:solidFill>
              </a:rPr>
              <a:t>Ensemble d’articles ayant un thème, une date, … en </a:t>
            </a:r>
            <a:r>
              <a:rPr lang="fr-FR" sz="1600" dirty="0" smtClean="0">
                <a:solidFill>
                  <a:srgbClr val="0563B8"/>
                </a:solidFill>
              </a:rPr>
              <a:t>commun</a:t>
            </a:r>
            <a:endParaRPr lang="fr-FR" sz="1600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Spécifications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fonctionnelles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Accue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20880" cy="51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5" name="Picture 2" descr="recher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7880"/>
            <a:ext cx="7919665" cy="50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310</Words>
  <Application>Microsoft Office PowerPoint</Application>
  <PresentationFormat>Affichage à l'écran (4:3)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Plateforme de navigation dans la presse ancienne numérisée</vt:lpstr>
      <vt:lpstr>Sommaire</vt:lpstr>
      <vt:lpstr>Problématiques du projet</vt:lpstr>
      <vt:lpstr>Problématiques du projet</vt:lpstr>
      <vt:lpstr>Problématiques du projet</vt:lpstr>
      <vt:lpstr>Solution proposée</vt:lpstr>
      <vt:lpstr>Spécifications fonctionnelles</vt:lpstr>
      <vt:lpstr>Page d’Accueil</vt:lpstr>
      <vt:lpstr>Présentation PowerPoint</vt:lpstr>
      <vt:lpstr>Consultation de documents</vt:lpstr>
      <vt:lpstr>Présentation PowerPoint</vt:lpstr>
      <vt:lpstr>Présentation PowerPoint</vt:lpstr>
      <vt:lpstr>Présentation PowerPoint</vt:lpstr>
      <vt:lpstr>Architecture logicielle</vt:lpstr>
      <vt:lpstr>Présentation PowerPoint</vt:lpstr>
      <vt:lpstr>Présentation PowerPoint</vt:lpstr>
      <vt:lpstr>Présentation PowerPoint</vt:lpstr>
      <vt:lpstr>Présentation PowerPoint</vt:lpstr>
      <vt:lpstr>Planification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26</cp:revision>
  <dcterms:created xsi:type="dcterms:W3CDTF">2015-12-14T08:50:28Z</dcterms:created>
  <dcterms:modified xsi:type="dcterms:W3CDTF">2015-12-14T23:36:31Z</dcterms:modified>
</cp:coreProperties>
</file>