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Identifying At-Risk Students with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to School Administrators</a:t>
            </a:r>
          </a:p>
          <a:p>
            <a:r>
              <a:t>By: </a:t>
            </a:r>
            <a:r>
              <a:rPr lang="en-US"/>
              <a:t>Jerome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Build a classification model to identify students at risk of failing.</a:t>
            </a:r>
          </a:p>
          <a:p>
            <a:r>
              <a:t>Data includes academic performance, behavior, and demographic attributes.</a:t>
            </a:r>
          </a:p>
          <a:p>
            <a:r>
              <a:t>Classification allows early identification of students needing support.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Business Problem &amp; 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Identify students likely to fail the final grade (G3 &lt; 10).</a:t>
            </a:r>
          </a:p>
          <a:p>
            <a:r>
              <a:t>Data: Student records including study time, absences, grades, family background, etc.</a:t>
            </a:r>
          </a:p>
          <a:p>
            <a:r>
              <a:t>Target: Binary classification – Pass vs. Fail.</a:t>
            </a:r>
          </a:p>
          <a:p>
            <a:r>
              <a:t>Stakeholders: School management and academic support teams.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classification models: Logistic Regression, SVM, and Random Forest.</a:t>
            </a:r>
          </a:p>
          <a:p>
            <a:r>
              <a:t>Input features: midterm grades, study habits, attendance, etc.</a:t>
            </a:r>
          </a:p>
          <a:p>
            <a:r>
              <a:t>Outcome: Predict whether a student is likely to fail the final exam.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Measured performance using accuracy, precision, recall, and F1 score.</a:t>
            </a:r>
          </a:p>
          <a:p>
            <a:r>
              <a:t>Random Forest showed the best balance of performance and interpretability.</a:t>
            </a:r>
          </a:p>
          <a:p>
            <a:r>
              <a:t>Top predictors: previous grades (G1, G2), study time, and absences.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Random Forest model to flag at-risk students early in the semester.</a:t>
            </a:r>
          </a:p>
          <a:p>
            <a:r>
              <a:t>Provide targeted academic support based on predictions.</a:t>
            </a:r>
          </a:p>
          <a:p>
            <a:r>
              <a:t>Focus on students with low midterm scores and high absences.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Integrate model into student monitoring systems.</a:t>
            </a:r>
          </a:p>
          <a:p>
            <a:r>
              <a:t>Train teachers and staff to interpret model outputs.</a:t>
            </a:r>
          </a:p>
          <a:p>
            <a:r>
              <a:t>Expand dataset with more recent and behavioral data to improve accuracy.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🙏 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Questions? Let's work together to support every student.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</Words>
  <Application>WPS Presentation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Identifying At-Risk Students with Classification</vt:lpstr>
      <vt:lpstr>🧠 Project Overview</vt:lpstr>
      <vt:lpstr>📌 Business Problem &amp; Data Understanding</vt:lpstr>
      <vt:lpstr>⚙️ Modeling Approach</vt:lpstr>
      <vt:lpstr>📊 Model Evaluation</vt:lpstr>
      <vt:lpstr>✅ Recommendations</vt:lpstr>
      <vt:lpstr>🚀 Next Steps</vt:lpstr>
      <vt:lpstr>🙏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Jerome juma</cp:lastModifiedBy>
  <cp:revision>2</cp:revision>
  <dcterms:created xsi:type="dcterms:W3CDTF">2013-01-27T09:14:00Z</dcterms:created>
  <dcterms:modified xsi:type="dcterms:W3CDTF">2025-07-22T07:51:40Z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C657D3F1AA9542D1A041930A5FBC149F_12</vt:lpwstr>
  </property>
  <property fmtid="{D5CDD505-2E9C-101B-9397-08002B2CF9AE}" pid="3" name="KSOProductBuildVer">
    <vt:lpwstr>1033-12.2.0.21931</vt:lpwstr>
  </property>
</Properties>
</file>