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720"/>
  </p:normalViewPr>
  <p:slideViewPr>
    <p:cSldViewPr snapToGrid="0">
      <p:cViewPr varScale="1">
        <p:scale>
          <a:sx n="81" d="100"/>
          <a:sy n="81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F2EE-63EE-BF05-D1E1-05743B46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F6F38-0442-3FAB-A5D9-623AAA82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8843-AFE3-3DF6-9C49-864A856B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7510-B738-AC15-089D-BA38493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237E-E3A9-45BE-91FF-990707B3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16C6-2A87-AA85-2B9C-96EFFAB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265AE-A3CA-3EB6-DD79-1A1BCB55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3C4-6009-1CCB-D1B8-C3F539B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CDA-E922-5441-B3C9-BA0DBAB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E49D-9640-5CAC-BEAA-5E8D21E9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9420-F6F8-8BB9-C3DB-DD25DEE8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91A9-AF01-67EE-C86E-27D13068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870-BC02-8B00-B5DC-0678A857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E6FA-D80A-04E6-7556-B460850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E12D-43E6-14EC-F35F-E151F3D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0F31-AB5C-325F-8024-128470EB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3C30-3FEC-BC0D-9395-7B5B8F7D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BABB-5704-FAC1-6BDC-BBEBB4BE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0FD7-05B7-D2BD-CA6F-B0E8B76E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931E-D67A-B1AE-D331-2158CB5E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0621-4461-464F-056B-EA517989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A348-BD83-5E94-5F57-3261914E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D12-FB08-24ED-4455-98E28484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4BE0-2432-B5FD-CBBB-D32E69B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4E89-D3B9-F1AE-8148-1AE09F4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1C2-D649-DDCE-AF55-A272E823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C310-93C1-F267-4DC6-5C342252D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A17A-A1D4-BCEB-EB30-DE466143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E013-875E-E3DB-7FEA-78969E22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CA3D-1E33-0907-B800-538CB38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8785-BBFE-D31B-C5C0-0345E52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1817-A91F-9BBC-D7CD-F90ED372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73BB-3C61-ABB1-44F7-A73F09C4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1F35F-61A4-9EB7-2BC7-15B17F8A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DF536-CDCF-111E-FAC4-2AFBD0A5F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D4D4F-3FB9-7CDC-3C7B-8B81EE973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B26F-8815-61DB-E691-2707907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59E14-FDAB-6D7F-C868-44E3A3AB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A6C5F-25F7-7E07-F153-4278684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3412-F74C-3930-6F14-1BD3CD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8A6B-00BB-B535-90AE-06FC39D0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9EC4A-F78C-E222-8C79-2285D21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8DAF-A168-97B8-94C9-704FD6F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E09D-7EED-52B2-B75E-357AB79C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FEE85-5C1B-C20A-B3B6-761B052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3E48-187F-2410-1CB1-823E2F1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A673-2D04-D74B-2272-8B0E01A0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4A44-54CA-D4D5-4936-C5564A07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30F35-B3AD-A8ED-42DB-CFC75EF3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1A35-B4C1-4B3F-0765-77DD05D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4E8A-6904-30D8-D6CE-59BCBBC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8CEE-ABCF-3CF0-005D-BCF11E0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48C-2C45-C1D6-09D7-01925B0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BA60A-FABB-8868-46D6-8858DFE9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146FB-E9B9-CC6C-A318-313CE7D8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6CF4-8B0D-FDCD-B040-C096CC2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3223-8359-33B7-426C-C07A07C8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79D1B-33E4-4F8E-40AE-9E9EA9D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CBD1-70F3-0D67-719D-876EFEC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DB59-262B-77D2-9589-0B58EE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7C8D-F1EB-5BAD-32BB-7F6FA3CE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FEB2-2A14-D690-EDB1-10E2BFC4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1CA-FE9F-B157-82A8-B50FB0A5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346FA-B21D-AD7D-8DBD-45188FA66294}"/>
              </a:ext>
            </a:extLst>
          </p:cNvPr>
          <p:cNvCxnSpPr>
            <a:cxnSpLocks/>
          </p:cNvCxnSpPr>
          <p:nvPr/>
        </p:nvCxnSpPr>
        <p:spPr>
          <a:xfrm>
            <a:off x="0" y="6919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E066C-B7ED-53EF-E5F3-740D8B96FD1E}"/>
              </a:ext>
            </a:extLst>
          </p:cNvPr>
          <p:cNvSpPr txBox="1"/>
          <p:nvPr/>
        </p:nvSpPr>
        <p:spPr>
          <a:xfrm>
            <a:off x="-1" y="53602"/>
            <a:ext cx="1018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Core Software Architecture Of A Balloon Robot (BOBOT)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821E6-1E5F-BA44-0A1F-4F387BC72D38}"/>
              </a:ext>
            </a:extLst>
          </p:cNvPr>
          <p:cNvSpPr txBox="1"/>
          <p:nvPr/>
        </p:nvSpPr>
        <p:spPr>
          <a:xfrm>
            <a:off x="7142205" y="184665"/>
            <a:ext cx="50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Romeo Perlstein, 0102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D74646-59F1-026E-3BAC-1E9F948480B1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60904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BB0F8-4FFE-8852-22C1-DC28FF9CA4D9}"/>
              </a:ext>
            </a:extLst>
          </p:cNvPr>
          <p:cNvCxnSpPr>
            <a:cxnSpLocks/>
          </p:cNvCxnSpPr>
          <p:nvPr/>
        </p:nvCxnSpPr>
        <p:spPr>
          <a:xfrm flipV="1">
            <a:off x="6096000" y="691979"/>
            <a:ext cx="0" cy="616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2174AE-7749-35E8-D990-5480AFACF26C}"/>
              </a:ext>
            </a:extLst>
          </p:cNvPr>
          <p:cNvSpPr txBox="1"/>
          <p:nvPr/>
        </p:nvSpPr>
        <p:spPr>
          <a:xfrm>
            <a:off x="0" y="749757"/>
            <a:ext cx="60383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Abstract</a:t>
            </a:r>
          </a:p>
          <a:p>
            <a:r>
              <a:rPr lang="en-US" i="1" dirty="0"/>
              <a:t>To monitor and inspect high altitude balloon payloads mid-flight, the Balloon Payload Program is developing a 4-DoF balloon robot, or BOBOT, named Bobot-1. Due to the extreme conditions that high altitude balloons face during flight, a robust software stack is required. Utilizing the features in ROS 2, ros2_control and ROS 2’s managed nodes, an event-driven system is being designed and tested for initial autonomous flights of Bobot-1, with the end goal of full teleoperation.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46AC3-3936-2482-D1DA-E1D135F7827F}"/>
              </a:ext>
            </a:extLst>
          </p:cNvPr>
          <p:cNvSpPr txBox="1"/>
          <p:nvPr/>
        </p:nvSpPr>
        <p:spPr>
          <a:xfrm>
            <a:off x="0" y="3521332"/>
            <a:ext cx="6038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Status</a:t>
            </a:r>
          </a:p>
          <a:p>
            <a:r>
              <a:rPr lang="en-US" i="1" dirty="0"/>
              <a:t>Currently the project is in the development phase. The software structure is being written and tested on a smaller platform, called BB-Bobot-1, to verify the techniques used.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1452A-FED6-78DF-EA11-C766769FE99E}"/>
              </a:ext>
            </a:extLst>
          </p:cNvPr>
          <p:cNvSpPr txBox="1"/>
          <p:nvPr/>
        </p:nvSpPr>
        <p:spPr>
          <a:xfrm>
            <a:off x="-1" y="5027289"/>
            <a:ext cx="5731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Next Steps</a:t>
            </a:r>
          </a:p>
          <a:p>
            <a:r>
              <a:rPr lang="en-US" i="1" dirty="0"/>
              <a:t>Current next steps are to finish writing and testing the first pass of the software. After that, a URDF and kinematic model of the arm needs to be made for simulation and testing of controllers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568E1-0887-CA25-F84B-5342D956697F}"/>
              </a:ext>
            </a:extLst>
          </p:cNvPr>
          <p:cNvSpPr txBox="1"/>
          <p:nvPr/>
        </p:nvSpPr>
        <p:spPr>
          <a:xfrm>
            <a:off x="6090435" y="697282"/>
            <a:ext cx="276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Code/Logic/Figure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7D5B11C3-1229-6A2F-6E04-EDAFEA07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01" y="1097392"/>
            <a:ext cx="5228204" cy="57606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5E0BB-AA47-6AA2-AE60-10E17F8E7B2B}"/>
              </a:ext>
            </a:extLst>
          </p:cNvPr>
          <p:cNvCxnSpPr>
            <a:cxnSpLocks/>
          </p:cNvCxnSpPr>
          <p:nvPr/>
        </p:nvCxnSpPr>
        <p:spPr>
          <a:xfrm flipH="1">
            <a:off x="-1" y="4889862"/>
            <a:ext cx="60904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Mumu Xu</dc:creator>
  <cp:lastModifiedBy>Romeo Gabriel Perlstein</cp:lastModifiedBy>
  <cp:revision>8</cp:revision>
  <dcterms:created xsi:type="dcterms:W3CDTF">2022-11-01T14:24:40Z</dcterms:created>
  <dcterms:modified xsi:type="dcterms:W3CDTF">2023-10-16T17:31:04Z</dcterms:modified>
</cp:coreProperties>
</file>