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8" r:id="rId10"/>
    <p:sldId id="327" r:id="rId11"/>
    <p:sldId id="329" r:id="rId12"/>
    <p:sldId id="330" r:id="rId13"/>
    <p:sldId id="331" r:id="rId14"/>
    <p:sldId id="332" r:id="rId15"/>
    <p:sldId id="25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0" autoAdjust="0"/>
  </p:normalViewPr>
  <p:slideViewPr>
    <p:cSldViewPr showGuides="1">
      <p:cViewPr varScale="1">
        <p:scale>
          <a:sx n="83" d="100"/>
          <a:sy n="83" d="100"/>
        </p:scale>
        <p:origin x="1536" y="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ABA3F-B90E-4000-AC50-A852D6C4B68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FC46E2-F616-4164-B4FA-73825568A2C4}">
      <dgm:prSet phldrT="[Текст]"/>
      <dgm:spPr/>
      <dgm:t>
        <a:bodyPr/>
        <a:lstStyle/>
        <a:p>
          <a:r>
            <a:rPr lang="ru-RU" dirty="0" smtClean="0"/>
            <a:t>Базовые сущности</a:t>
          </a:r>
          <a:endParaRPr lang="ru-RU" dirty="0"/>
        </a:p>
      </dgm:t>
    </dgm:pt>
    <dgm:pt modelId="{F881E78F-BA35-44C7-8F42-05DFC0DF57E8}" type="parTrans" cxnId="{07511259-91E5-4087-BBA8-952CDEF66752}">
      <dgm:prSet/>
      <dgm:spPr/>
      <dgm:t>
        <a:bodyPr/>
        <a:lstStyle/>
        <a:p>
          <a:endParaRPr lang="ru-RU"/>
        </a:p>
      </dgm:t>
    </dgm:pt>
    <dgm:pt modelId="{C9CB68BB-C7CC-4FEB-87DD-33C4F4833A7F}" type="sibTrans" cxnId="{07511259-91E5-4087-BBA8-952CDEF66752}">
      <dgm:prSet/>
      <dgm:spPr/>
      <dgm:t>
        <a:bodyPr/>
        <a:lstStyle/>
        <a:p>
          <a:endParaRPr lang="ru-RU"/>
        </a:p>
      </dgm:t>
    </dgm:pt>
    <dgm:pt modelId="{E3B64D5C-A506-4B75-A141-3F36DF2C025B}">
      <dgm:prSet phldrT="[Текст]"/>
      <dgm:spPr/>
      <dgm:t>
        <a:bodyPr/>
        <a:lstStyle/>
        <a:p>
          <a:r>
            <a:rPr lang="ru-RU" dirty="0" smtClean="0"/>
            <a:t>Смена</a:t>
          </a:r>
          <a:endParaRPr lang="ru-RU" dirty="0"/>
        </a:p>
      </dgm:t>
    </dgm:pt>
    <dgm:pt modelId="{8E946BA0-63B9-4ACE-A438-ECCBC3DA52B5}" type="parTrans" cxnId="{CB470D44-82AA-47DC-81DF-C1F58AC8DF9E}">
      <dgm:prSet/>
      <dgm:spPr/>
      <dgm:t>
        <a:bodyPr/>
        <a:lstStyle/>
        <a:p>
          <a:endParaRPr lang="ru-RU"/>
        </a:p>
      </dgm:t>
    </dgm:pt>
    <dgm:pt modelId="{4805517D-F15A-4D18-8914-387F3E6AD0D8}" type="sibTrans" cxnId="{CB470D44-82AA-47DC-81DF-C1F58AC8DF9E}">
      <dgm:prSet/>
      <dgm:spPr/>
      <dgm:t>
        <a:bodyPr/>
        <a:lstStyle/>
        <a:p>
          <a:endParaRPr lang="ru-RU"/>
        </a:p>
      </dgm:t>
    </dgm:pt>
    <dgm:pt modelId="{7642838A-0ED6-4485-854D-D23301A46562}">
      <dgm:prSet phldrT="[Текст]"/>
      <dgm:spPr/>
      <dgm:t>
        <a:bodyPr/>
        <a:lstStyle/>
        <a:p>
          <a:r>
            <a:rPr lang="ru-RU" dirty="0" smtClean="0"/>
            <a:t>Чек</a:t>
          </a:r>
          <a:endParaRPr lang="ru-RU" dirty="0"/>
        </a:p>
      </dgm:t>
    </dgm:pt>
    <dgm:pt modelId="{125E1B7E-3735-4017-9FFA-C843C01E8654}" type="parTrans" cxnId="{25D1762A-E284-4ABC-BD50-B6E5F27BB6EF}">
      <dgm:prSet/>
      <dgm:spPr/>
      <dgm:t>
        <a:bodyPr/>
        <a:lstStyle/>
        <a:p>
          <a:endParaRPr lang="ru-RU"/>
        </a:p>
      </dgm:t>
    </dgm:pt>
    <dgm:pt modelId="{72A0C200-EA83-41A3-BB3D-EDF9CE0B0289}" type="sibTrans" cxnId="{25D1762A-E284-4ABC-BD50-B6E5F27BB6EF}">
      <dgm:prSet/>
      <dgm:spPr/>
      <dgm:t>
        <a:bodyPr/>
        <a:lstStyle/>
        <a:p>
          <a:endParaRPr lang="ru-RU"/>
        </a:p>
      </dgm:t>
    </dgm:pt>
    <dgm:pt modelId="{E94A92CD-FCB0-486C-AD77-6F003F511149}">
      <dgm:prSet phldrT="[Текст]"/>
      <dgm:spPr/>
      <dgm:t>
        <a:bodyPr/>
        <a:lstStyle/>
        <a:p>
          <a:r>
            <a:rPr lang="ru-RU" dirty="0" smtClean="0"/>
            <a:t>Товар</a:t>
          </a:r>
          <a:endParaRPr lang="ru-RU" dirty="0"/>
        </a:p>
      </dgm:t>
    </dgm:pt>
    <dgm:pt modelId="{70CF76C3-30B0-486F-B2E5-3AC76C7E5343}" type="parTrans" cxnId="{9587A66F-6ECD-4ACD-A3A2-F41B7211869F}">
      <dgm:prSet/>
      <dgm:spPr/>
      <dgm:t>
        <a:bodyPr/>
        <a:lstStyle/>
        <a:p>
          <a:endParaRPr lang="ru-RU"/>
        </a:p>
      </dgm:t>
    </dgm:pt>
    <dgm:pt modelId="{32CF59BE-1175-448B-BA4D-59666C9775F3}" type="sibTrans" cxnId="{9587A66F-6ECD-4ACD-A3A2-F41B7211869F}">
      <dgm:prSet/>
      <dgm:spPr/>
      <dgm:t>
        <a:bodyPr/>
        <a:lstStyle/>
        <a:p>
          <a:endParaRPr lang="ru-RU"/>
        </a:p>
      </dgm:t>
    </dgm:pt>
    <dgm:pt modelId="{578426F2-48B9-473F-A200-972030FCA955}">
      <dgm:prSet/>
      <dgm:spPr/>
      <dgm:t>
        <a:bodyPr/>
        <a:lstStyle/>
        <a:p>
          <a:r>
            <a:rPr lang="ru-RU" dirty="0" smtClean="0"/>
            <a:t>Пользователь</a:t>
          </a:r>
          <a:endParaRPr lang="ru-RU" dirty="0"/>
        </a:p>
      </dgm:t>
    </dgm:pt>
    <dgm:pt modelId="{6BC5DA27-28F1-43DF-A3BC-6855E8120552}" type="parTrans" cxnId="{E1A6C4F4-81F7-4F06-BAB4-498A6EE9DFE2}">
      <dgm:prSet/>
      <dgm:spPr/>
      <dgm:t>
        <a:bodyPr/>
        <a:lstStyle/>
        <a:p>
          <a:endParaRPr lang="ru-RU"/>
        </a:p>
      </dgm:t>
    </dgm:pt>
    <dgm:pt modelId="{8A0AF5C5-ADD5-4BC9-91FE-A68CFEC8D2D1}" type="sibTrans" cxnId="{E1A6C4F4-81F7-4F06-BAB4-498A6EE9DFE2}">
      <dgm:prSet/>
      <dgm:spPr/>
      <dgm:t>
        <a:bodyPr/>
        <a:lstStyle/>
        <a:p>
          <a:endParaRPr lang="ru-RU"/>
        </a:p>
      </dgm:t>
    </dgm:pt>
    <dgm:pt modelId="{CAF3DEBD-731B-45DF-B156-D6D0AC1E78F4}">
      <dgm:prSet/>
      <dgm:spPr/>
      <dgm:t>
        <a:bodyPr/>
        <a:lstStyle/>
        <a:p>
          <a:r>
            <a:rPr lang="ru-RU" dirty="0" smtClean="0"/>
            <a:t>Приёмка</a:t>
          </a:r>
          <a:endParaRPr lang="ru-RU" dirty="0"/>
        </a:p>
      </dgm:t>
    </dgm:pt>
    <dgm:pt modelId="{01CCD772-8481-4F5C-ACD5-FBDB6F06B3CA}" type="parTrans" cxnId="{6FC40189-0171-4891-9EE6-E7188F067EFC}">
      <dgm:prSet/>
      <dgm:spPr/>
      <dgm:t>
        <a:bodyPr/>
        <a:lstStyle/>
        <a:p>
          <a:endParaRPr lang="ru-RU"/>
        </a:p>
      </dgm:t>
    </dgm:pt>
    <dgm:pt modelId="{713C3EE4-1152-493C-BD76-80E420EC4A96}" type="sibTrans" cxnId="{6FC40189-0171-4891-9EE6-E7188F067EFC}">
      <dgm:prSet/>
      <dgm:spPr/>
      <dgm:t>
        <a:bodyPr/>
        <a:lstStyle/>
        <a:p>
          <a:endParaRPr lang="ru-RU"/>
        </a:p>
      </dgm:t>
    </dgm:pt>
    <dgm:pt modelId="{286A2CC2-D0D3-4AC2-80AF-55F73A45E631}">
      <dgm:prSet/>
      <dgm:spPr/>
      <dgm:t>
        <a:bodyPr/>
        <a:lstStyle/>
        <a:p>
          <a:r>
            <a:rPr lang="ru-RU" dirty="0" smtClean="0"/>
            <a:t>Списание</a:t>
          </a:r>
          <a:endParaRPr lang="ru-RU" dirty="0"/>
        </a:p>
      </dgm:t>
    </dgm:pt>
    <dgm:pt modelId="{73D06236-334D-400F-99D0-8D3BDD5229D0}" type="parTrans" cxnId="{85CD8958-8AF3-464C-8730-4851E8F7D41E}">
      <dgm:prSet/>
      <dgm:spPr/>
      <dgm:t>
        <a:bodyPr/>
        <a:lstStyle/>
        <a:p>
          <a:endParaRPr lang="ru-RU"/>
        </a:p>
      </dgm:t>
    </dgm:pt>
    <dgm:pt modelId="{74F0D3F8-2C45-4A81-B3F3-F0C7EE4B23EC}" type="sibTrans" cxnId="{85CD8958-8AF3-464C-8730-4851E8F7D41E}">
      <dgm:prSet/>
      <dgm:spPr/>
      <dgm:t>
        <a:bodyPr/>
        <a:lstStyle/>
        <a:p>
          <a:endParaRPr lang="ru-RU"/>
        </a:p>
      </dgm:t>
    </dgm:pt>
    <dgm:pt modelId="{2AA69BB3-3EC2-4897-947C-2670A159F4CA}" type="pres">
      <dgm:prSet presAssocID="{D9AABA3F-B90E-4000-AC50-A852D6C4B68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7FE4A0-3CCF-4555-B6A7-AE6D57333EC6}" type="pres">
      <dgm:prSet presAssocID="{89FC46E2-F616-4164-B4FA-73825568A2C4}" presName="root1" presStyleCnt="0"/>
      <dgm:spPr/>
    </dgm:pt>
    <dgm:pt modelId="{C1868DBA-DF31-4E92-9EEB-EF339AFE43BA}" type="pres">
      <dgm:prSet presAssocID="{89FC46E2-F616-4164-B4FA-73825568A2C4}" presName="LevelOneTextNode" presStyleLbl="node0" presStyleIdx="0" presStyleCnt="1" custScaleY="113892">
        <dgm:presLayoutVars>
          <dgm:chPref val="3"/>
        </dgm:presLayoutVars>
      </dgm:prSet>
      <dgm:spPr/>
    </dgm:pt>
    <dgm:pt modelId="{54473A9E-8605-4C77-9E5A-90249910985F}" type="pres">
      <dgm:prSet presAssocID="{89FC46E2-F616-4164-B4FA-73825568A2C4}" presName="level2hierChild" presStyleCnt="0"/>
      <dgm:spPr/>
    </dgm:pt>
    <dgm:pt modelId="{1DF26A91-9407-480A-BE28-96609F71F2B9}" type="pres">
      <dgm:prSet presAssocID="{8E946BA0-63B9-4ACE-A438-ECCBC3DA52B5}" presName="conn2-1" presStyleLbl="parChTrans1D2" presStyleIdx="0" presStyleCnt="6"/>
      <dgm:spPr/>
    </dgm:pt>
    <dgm:pt modelId="{341F2887-D0BC-4FB1-9974-17CDAE677CFA}" type="pres">
      <dgm:prSet presAssocID="{8E946BA0-63B9-4ACE-A438-ECCBC3DA52B5}" presName="connTx" presStyleLbl="parChTrans1D2" presStyleIdx="0" presStyleCnt="6"/>
      <dgm:spPr/>
    </dgm:pt>
    <dgm:pt modelId="{219A5AFF-713D-435D-A1FC-CDFCB2D2E32A}" type="pres">
      <dgm:prSet presAssocID="{E3B64D5C-A506-4B75-A141-3F36DF2C025B}" presName="root2" presStyleCnt="0"/>
      <dgm:spPr/>
    </dgm:pt>
    <dgm:pt modelId="{39A8F07C-6476-487F-9B2C-2CE8282A3621}" type="pres">
      <dgm:prSet presAssocID="{E3B64D5C-A506-4B75-A141-3F36DF2C025B}" presName="LevelTwoTextNode" presStyleLbl="node2" presStyleIdx="0" presStyleCnt="6">
        <dgm:presLayoutVars>
          <dgm:chPref val="3"/>
        </dgm:presLayoutVars>
      </dgm:prSet>
      <dgm:spPr/>
    </dgm:pt>
    <dgm:pt modelId="{A44B43F5-0095-41E6-BECD-563568B17A7A}" type="pres">
      <dgm:prSet presAssocID="{E3B64D5C-A506-4B75-A141-3F36DF2C025B}" presName="level3hierChild" presStyleCnt="0"/>
      <dgm:spPr/>
    </dgm:pt>
    <dgm:pt modelId="{117139B2-704D-42BB-90A1-98066AE7B06E}" type="pres">
      <dgm:prSet presAssocID="{125E1B7E-3735-4017-9FFA-C843C01E8654}" presName="conn2-1" presStyleLbl="parChTrans1D2" presStyleIdx="1" presStyleCnt="6"/>
      <dgm:spPr/>
    </dgm:pt>
    <dgm:pt modelId="{B29E987D-ACF2-4A39-9308-CACC1207A54F}" type="pres">
      <dgm:prSet presAssocID="{125E1B7E-3735-4017-9FFA-C843C01E8654}" presName="connTx" presStyleLbl="parChTrans1D2" presStyleIdx="1" presStyleCnt="6"/>
      <dgm:spPr/>
    </dgm:pt>
    <dgm:pt modelId="{13BB0E66-0AEA-4D86-A7AF-3979C3942FA9}" type="pres">
      <dgm:prSet presAssocID="{7642838A-0ED6-4485-854D-D23301A46562}" presName="root2" presStyleCnt="0"/>
      <dgm:spPr/>
    </dgm:pt>
    <dgm:pt modelId="{D619B801-184F-4899-97C8-0B29221FD6AA}" type="pres">
      <dgm:prSet presAssocID="{7642838A-0ED6-4485-854D-D23301A46562}" presName="LevelTwoTextNode" presStyleLbl="node2" presStyleIdx="1" presStyleCnt="6">
        <dgm:presLayoutVars>
          <dgm:chPref val="3"/>
        </dgm:presLayoutVars>
      </dgm:prSet>
      <dgm:spPr/>
    </dgm:pt>
    <dgm:pt modelId="{8A097415-9211-424D-BB00-AC20CC6F0F7C}" type="pres">
      <dgm:prSet presAssocID="{7642838A-0ED6-4485-854D-D23301A46562}" presName="level3hierChild" presStyleCnt="0"/>
      <dgm:spPr/>
    </dgm:pt>
    <dgm:pt modelId="{CD1FF371-EB5B-4DA2-B6CB-499E7FB3573D}" type="pres">
      <dgm:prSet presAssocID="{70CF76C3-30B0-486F-B2E5-3AC76C7E5343}" presName="conn2-1" presStyleLbl="parChTrans1D2" presStyleIdx="2" presStyleCnt="6"/>
      <dgm:spPr/>
    </dgm:pt>
    <dgm:pt modelId="{93D0797C-3F9A-47A9-97E3-02E44FA9B227}" type="pres">
      <dgm:prSet presAssocID="{70CF76C3-30B0-486F-B2E5-3AC76C7E5343}" presName="connTx" presStyleLbl="parChTrans1D2" presStyleIdx="2" presStyleCnt="6"/>
      <dgm:spPr/>
    </dgm:pt>
    <dgm:pt modelId="{682863D4-6C7B-4C6B-81BF-EA98D95B7858}" type="pres">
      <dgm:prSet presAssocID="{E94A92CD-FCB0-486C-AD77-6F003F511149}" presName="root2" presStyleCnt="0"/>
      <dgm:spPr/>
    </dgm:pt>
    <dgm:pt modelId="{DC1DACD8-3365-4CC0-8E13-A6543636A85E}" type="pres">
      <dgm:prSet presAssocID="{E94A92CD-FCB0-486C-AD77-6F003F511149}" presName="LevelTwoTextNode" presStyleLbl="node2" presStyleIdx="2" presStyleCnt="6">
        <dgm:presLayoutVars>
          <dgm:chPref val="3"/>
        </dgm:presLayoutVars>
      </dgm:prSet>
      <dgm:spPr/>
    </dgm:pt>
    <dgm:pt modelId="{418DC15C-DA7E-4D8E-A094-D0C4599F3E98}" type="pres">
      <dgm:prSet presAssocID="{E94A92CD-FCB0-486C-AD77-6F003F511149}" presName="level3hierChild" presStyleCnt="0"/>
      <dgm:spPr/>
    </dgm:pt>
    <dgm:pt modelId="{A2C1FC66-A8BF-4FBE-8DE8-1597D9AB6DC5}" type="pres">
      <dgm:prSet presAssocID="{6BC5DA27-28F1-43DF-A3BC-6855E8120552}" presName="conn2-1" presStyleLbl="parChTrans1D2" presStyleIdx="3" presStyleCnt="6"/>
      <dgm:spPr/>
    </dgm:pt>
    <dgm:pt modelId="{F30EB613-C36D-44E6-8AF0-0CBBD3C5A4EC}" type="pres">
      <dgm:prSet presAssocID="{6BC5DA27-28F1-43DF-A3BC-6855E8120552}" presName="connTx" presStyleLbl="parChTrans1D2" presStyleIdx="3" presStyleCnt="6"/>
      <dgm:spPr/>
    </dgm:pt>
    <dgm:pt modelId="{D197CB84-18B0-493F-BAE7-CB7EBA8CDCC8}" type="pres">
      <dgm:prSet presAssocID="{578426F2-48B9-473F-A200-972030FCA955}" presName="root2" presStyleCnt="0"/>
      <dgm:spPr/>
    </dgm:pt>
    <dgm:pt modelId="{925ECC77-D881-4535-AE49-E79A3F1E0234}" type="pres">
      <dgm:prSet presAssocID="{578426F2-48B9-473F-A200-972030FCA955}" presName="LevelTwoTextNode" presStyleLbl="node2" presStyleIdx="3" presStyleCnt="6">
        <dgm:presLayoutVars>
          <dgm:chPref val="3"/>
        </dgm:presLayoutVars>
      </dgm:prSet>
      <dgm:spPr/>
    </dgm:pt>
    <dgm:pt modelId="{BC606784-C045-4F2C-852E-2E6BFE17A90E}" type="pres">
      <dgm:prSet presAssocID="{578426F2-48B9-473F-A200-972030FCA955}" presName="level3hierChild" presStyleCnt="0"/>
      <dgm:spPr/>
    </dgm:pt>
    <dgm:pt modelId="{3ACFE95C-1D92-483C-A253-C0BD422E7E6B}" type="pres">
      <dgm:prSet presAssocID="{01CCD772-8481-4F5C-ACD5-FBDB6F06B3CA}" presName="conn2-1" presStyleLbl="parChTrans1D2" presStyleIdx="4" presStyleCnt="6"/>
      <dgm:spPr/>
    </dgm:pt>
    <dgm:pt modelId="{930FF72B-FF75-40B7-BAF5-EE22432D7198}" type="pres">
      <dgm:prSet presAssocID="{01CCD772-8481-4F5C-ACD5-FBDB6F06B3CA}" presName="connTx" presStyleLbl="parChTrans1D2" presStyleIdx="4" presStyleCnt="6"/>
      <dgm:spPr/>
    </dgm:pt>
    <dgm:pt modelId="{7FD692B9-7EC3-4BDA-8F9D-21A71F920CFE}" type="pres">
      <dgm:prSet presAssocID="{CAF3DEBD-731B-45DF-B156-D6D0AC1E78F4}" presName="root2" presStyleCnt="0"/>
      <dgm:spPr/>
    </dgm:pt>
    <dgm:pt modelId="{280A5F3E-8E34-4250-90F9-8670F81C6BC0}" type="pres">
      <dgm:prSet presAssocID="{CAF3DEBD-731B-45DF-B156-D6D0AC1E78F4}" presName="LevelTwoTextNode" presStyleLbl="node2" presStyleIdx="4" presStyleCnt="6">
        <dgm:presLayoutVars>
          <dgm:chPref val="3"/>
        </dgm:presLayoutVars>
      </dgm:prSet>
      <dgm:spPr/>
    </dgm:pt>
    <dgm:pt modelId="{89A19A9F-77E4-4921-931D-95904A8A6881}" type="pres">
      <dgm:prSet presAssocID="{CAF3DEBD-731B-45DF-B156-D6D0AC1E78F4}" presName="level3hierChild" presStyleCnt="0"/>
      <dgm:spPr/>
    </dgm:pt>
    <dgm:pt modelId="{B2FEB7C9-C3F5-41AA-A056-A6D3E1C64B8A}" type="pres">
      <dgm:prSet presAssocID="{73D06236-334D-400F-99D0-8D3BDD5229D0}" presName="conn2-1" presStyleLbl="parChTrans1D2" presStyleIdx="5" presStyleCnt="6"/>
      <dgm:spPr/>
    </dgm:pt>
    <dgm:pt modelId="{8A9D7068-8080-489C-8B3F-FE68B213FD06}" type="pres">
      <dgm:prSet presAssocID="{73D06236-334D-400F-99D0-8D3BDD5229D0}" presName="connTx" presStyleLbl="parChTrans1D2" presStyleIdx="5" presStyleCnt="6"/>
      <dgm:spPr/>
    </dgm:pt>
    <dgm:pt modelId="{CB429587-D9AC-4981-BECD-4237F41736B5}" type="pres">
      <dgm:prSet presAssocID="{286A2CC2-D0D3-4AC2-80AF-55F73A45E631}" presName="root2" presStyleCnt="0"/>
      <dgm:spPr/>
    </dgm:pt>
    <dgm:pt modelId="{5FE35C3B-0514-4B8C-8A21-4D97A63F01BA}" type="pres">
      <dgm:prSet presAssocID="{286A2CC2-D0D3-4AC2-80AF-55F73A45E631}" presName="LevelTwoTextNode" presStyleLbl="node2" presStyleIdx="5" presStyleCnt="6">
        <dgm:presLayoutVars>
          <dgm:chPref val="3"/>
        </dgm:presLayoutVars>
      </dgm:prSet>
      <dgm:spPr/>
    </dgm:pt>
    <dgm:pt modelId="{DEBEFF61-C6D6-47D6-8104-BB09780D571E}" type="pres">
      <dgm:prSet presAssocID="{286A2CC2-D0D3-4AC2-80AF-55F73A45E631}" presName="level3hierChild" presStyleCnt="0"/>
      <dgm:spPr/>
    </dgm:pt>
  </dgm:ptLst>
  <dgm:cxnLst>
    <dgm:cxn modelId="{889A5DDC-A367-4C5B-BEBD-A96FF112A4CD}" type="presOf" srcId="{125E1B7E-3735-4017-9FFA-C843C01E8654}" destId="{B29E987D-ACF2-4A39-9308-CACC1207A54F}" srcOrd="1" destOrd="0" presId="urn:microsoft.com/office/officeart/2008/layout/HorizontalMultiLevelHierarchy"/>
    <dgm:cxn modelId="{246D17DF-9B92-4FFA-A8B3-6ECBDEBEE273}" type="presOf" srcId="{E94A92CD-FCB0-486C-AD77-6F003F511149}" destId="{DC1DACD8-3365-4CC0-8E13-A6543636A85E}" srcOrd="0" destOrd="0" presId="urn:microsoft.com/office/officeart/2008/layout/HorizontalMultiLevelHierarchy"/>
    <dgm:cxn modelId="{25D1762A-E284-4ABC-BD50-B6E5F27BB6EF}" srcId="{89FC46E2-F616-4164-B4FA-73825568A2C4}" destId="{7642838A-0ED6-4485-854D-D23301A46562}" srcOrd="1" destOrd="0" parTransId="{125E1B7E-3735-4017-9FFA-C843C01E8654}" sibTransId="{72A0C200-EA83-41A3-BB3D-EDF9CE0B0289}"/>
    <dgm:cxn modelId="{F9C27223-3E82-465D-9172-4EA816B0480B}" type="presOf" srcId="{6BC5DA27-28F1-43DF-A3BC-6855E8120552}" destId="{A2C1FC66-A8BF-4FBE-8DE8-1597D9AB6DC5}" srcOrd="0" destOrd="0" presId="urn:microsoft.com/office/officeart/2008/layout/HorizontalMultiLevelHierarchy"/>
    <dgm:cxn modelId="{608D7C7A-63B0-49A0-89A0-A8750360E7B1}" type="presOf" srcId="{70CF76C3-30B0-486F-B2E5-3AC76C7E5343}" destId="{CD1FF371-EB5B-4DA2-B6CB-499E7FB3573D}" srcOrd="0" destOrd="0" presId="urn:microsoft.com/office/officeart/2008/layout/HorizontalMultiLevelHierarchy"/>
    <dgm:cxn modelId="{B76DF6DF-5849-478F-AF46-EA004C2CB217}" type="presOf" srcId="{125E1B7E-3735-4017-9FFA-C843C01E8654}" destId="{117139B2-704D-42BB-90A1-98066AE7B06E}" srcOrd="0" destOrd="0" presId="urn:microsoft.com/office/officeart/2008/layout/HorizontalMultiLevelHierarchy"/>
    <dgm:cxn modelId="{E4EA1256-5AD6-4C1C-84B4-E4BE3CB7335D}" type="presOf" srcId="{8E946BA0-63B9-4ACE-A438-ECCBC3DA52B5}" destId="{1DF26A91-9407-480A-BE28-96609F71F2B9}" srcOrd="0" destOrd="0" presId="urn:microsoft.com/office/officeart/2008/layout/HorizontalMultiLevelHierarchy"/>
    <dgm:cxn modelId="{07511259-91E5-4087-BBA8-952CDEF66752}" srcId="{D9AABA3F-B90E-4000-AC50-A852D6C4B685}" destId="{89FC46E2-F616-4164-B4FA-73825568A2C4}" srcOrd="0" destOrd="0" parTransId="{F881E78F-BA35-44C7-8F42-05DFC0DF57E8}" sibTransId="{C9CB68BB-C7CC-4FEB-87DD-33C4F4833A7F}"/>
    <dgm:cxn modelId="{A72D3737-9302-4755-BC79-F7D501D054AE}" type="presOf" srcId="{6BC5DA27-28F1-43DF-A3BC-6855E8120552}" destId="{F30EB613-C36D-44E6-8AF0-0CBBD3C5A4EC}" srcOrd="1" destOrd="0" presId="urn:microsoft.com/office/officeart/2008/layout/HorizontalMultiLevelHierarchy"/>
    <dgm:cxn modelId="{16B36A31-3418-4F7C-B98E-418F9349FF73}" type="presOf" srcId="{8E946BA0-63B9-4ACE-A438-ECCBC3DA52B5}" destId="{341F2887-D0BC-4FB1-9974-17CDAE677CFA}" srcOrd="1" destOrd="0" presId="urn:microsoft.com/office/officeart/2008/layout/HorizontalMultiLevelHierarchy"/>
    <dgm:cxn modelId="{BB37BE13-89B7-438C-A3EF-AD96D4F9448D}" type="presOf" srcId="{73D06236-334D-400F-99D0-8D3BDD5229D0}" destId="{B2FEB7C9-C3F5-41AA-A056-A6D3E1C64B8A}" srcOrd="0" destOrd="0" presId="urn:microsoft.com/office/officeart/2008/layout/HorizontalMultiLevelHierarchy"/>
    <dgm:cxn modelId="{6FC40189-0171-4891-9EE6-E7188F067EFC}" srcId="{89FC46E2-F616-4164-B4FA-73825568A2C4}" destId="{CAF3DEBD-731B-45DF-B156-D6D0AC1E78F4}" srcOrd="4" destOrd="0" parTransId="{01CCD772-8481-4F5C-ACD5-FBDB6F06B3CA}" sibTransId="{713C3EE4-1152-493C-BD76-80E420EC4A96}"/>
    <dgm:cxn modelId="{85CD8958-8AF3-464C-8730-4851E8F7D41E}" srcId="{89FC46E2-F616-4164-B4FA-73825568A2C4}" destId="{286A2CC2-D0D3-4AC2-80AF-55F73A45E631}" srcOrd="5" destOrd="0" parTransId="{73D06236-334D-400F-99D0-8D3BDD5229D0}" sibTransId="{74F0D3F8-2C45-4A81-B3F3-F0C7EE4B23EC}"/>
    <dgm:cxn modelId="{9587A66F-6ECD-4ACD-A3A2-F41B7211869F}" srcId="{89FC46E2-F616-4164-B4FA-73825568A2C4}" destId="{E94A92CD-FCB0-486C-AD77-6F003F511149}" srcOrd="2" destOrd="0" parTransId="{70CF76C3-30B0-486F-B2E5-3AC76C7E5343}" sibTransId="{32CF59BE-1175-448B-BA4D-59666C9775F3}"/>
    <dgm:cxn modelId="{304C743F-7491-4568-8F21-19F879AE6790}" type="presOf" srcId="{7642838A-0ED6-4485-854D-D23301A46562}" destId="{D619B801-184F-4899-97C8-0B29221FD6AA}" srcOrd="0" destOrd="0" presId="urn:microsoft.com/office/officeart/2008/layout/HorizontalMultiLevelHierarchy"/>
    <dgm:cxn modelId="{5055C01A-2D95-4477-AC92-76B593D666E3}" type="presOf" srcId="{01CCD772-8481-4F5C-ACD5-FBDB6F06B3CA}" destId="{3ACFE95C-1D92-483C-A253-C0BD422E7E6B}" srcOrd="0" destOrd="0" presId="urn:microsoft.com/office/officeart/2008/layout/HorizontalMultiLevelHierarchy"/>
    <dgm:cxn modelId="{2F092C9C-0DE3-4AB5-B5D8-DB6D951D39C7}" type="presOf" srcId="{CAF3DEBD-731B-45DF-B156-D6D0AC1E78F4}" destId="{280A5F3E-8E34-4250-90F9-8670F81C6BC0}" srcOrd="0" destOrd="0" presId="urn:microsoft.com/office/officeart/2008/layout/HorizontalMultiLevelHierarchy"/>
    <dgm:cxn modelId="{62639861-03C0-4C2E-92BB-4D52F2FFF8B8}" type="presOf" srcId="{89FC46E2-F616-4164-B4FA-73825568A2C4}" destId="{C1868DBA-DF31-4E92-9EEB-EF339AFE43BA}" srcOrd="0" destOrd="0" presId="urn:microsoft.com/office/officeart/2008/layout/HorizontalMultiLevelHierarchy"/>
    <dgm:cxn modelId="{CB470D44-82AA-47DC-81DF-C1F58AC8DF9E}" srcId="{89FC46E2-F616-4164-B4FA-73825568A2C4}" destId="{E3B64D5C-A506-4B75-A141-3F36DF2C025B}" srcOrd="0" destOrd="0" parTransId="{8E946BA0-63B9-4ACE-A438-ECCBC3DA52B5}" sibTransId="{4805517D-F15A-4D18-8914-387F3E6AD0D8}"/>
    <dgm:cxn modelId="{D2540CED-8120-4AD4-BCF2-C97D8D7DF94A}" type="presOf" srcId="{01CCD772-8481-4F5C-ACD5-FBDB6F06B3CA}" destId="{930FF72B-FF75-40B7-BAF5-EE22432D7198}" srcOrd="1" destOrd="0" presId="urn:microsoft.com/office/officeart/2008/layout/HorizontalMultiLevelHierarchy"/>
    <dgm:cxn modelId="{01BCCB06-95C5-4627-8100-C5813838EF08}" type="presOf" srcId="{70CF76C3-30B0-486F-B2E5-3AC76C7E5343}" destId="{93D0797C-3F9A-47A9-97E3-02E44FA9B227}" srcOrd="1" destOrd="0" presId="urn:microsoft.com/office/officeart/2008/layout/HorizontalMultiLevelHierarchy"/>
    <dgm:cxn modelId="{DDCDEE67-5673-45D0-ADD2-EB9293ADBCFF}" type="presOf" srcId="{73D06236-334D-400F-99D0-8D3BDD5229D0}" destId="{8A9D7068-8080-489C-8B3F-FE68B213FD06}" srcOrd="1" destOrd="0" presId="urn:microsoft.com/office/officeart/2008/layout/HorizontalMultiLevelHierarchy"/>
    <dgm:cxn modelId="{59EB53D0-F125-4D86-827A-D1642BDF137B}" type="presOf" srcId="{E3B64D5C-A506-4B75-A141-3F36DF2C025B}" destId="{39A8F07C-6476-487F-9B2C-2CE8282A3621}" srcOrd="0" destOrd="0" presId="urn:microsoft.com/office/officeart/2008/layout/HorizontalMultiLevelHierarchy"/>
    <dgm:cxn modelId="{3C74610E-F5ED-46CF-A986-05A10741D06C}" type="presOf" srcId="{578426F2-48B9-473F-A200-972030FCA955}" destId="{925ECC77-D881-4535-AE49-E79A3F1E0234}" srcOrd="0" destOrd="0" presId="urn:microsoft.com/office/officeart/2008/layout/HorizontalMultiLevelHierarchy"/>
    <dgm:cxn modelId="{A70B8DB7-A58E-4C77-8A90-FFB7D78B0CBA}" type="presOf" srcId="{286A2CC2-D0D3-4AC2-80AF-55F73A45E631}" destId="{5FE35C3B-0514-4B8C-8A21-4D97A63F01BA}" srcOrd="0" destOrd="0" presId="urn:microsoft.com/office/officeart/2008/layout/HorizontalMultiLevelHierarchy"/>
    <dgm:cxn modelId="{D4EAB670-0946-4299-B929-3C9DA60B6B8B}" type="presOf" srcId="{D9AABA3F-B90E-4000-AC50-A852D6C4B685}" destId="{2AA69BB3-3EC2-4897-947C-2670A159F4CA}" srcOrd="0" destOrd="0" presId="urn:microsoft.com/office/officeart/2008/layout/HorizontalMultiLevelHierarchy"/>
    <dgm:cxn modelId="{E1A6C4F4-81F7-4F06-BAB4-498A6EE9DFE2}" srcId="{89FC46E2-F616-4164-B4FA-73825568A2C4}" destId="{578426F2-48B9-473F-A200-972030FCA955}" srcOrd="3" destOrd="0" parTransId="{6BC5DA27-28F1-43DF-A3BC-6855E8120552}" sibTransId="{8A0AF5C5-ADD5-4BC9-91FE-A68CFEC8D2D1}"/>
    <dgm:cxn modelId="{08AF2E11-822F-4776-99A4-F79451CD1FA8}" type="presParOf" srcId="{2AA69BB3-3EC2-4897-947C-2670A159F4CA}" destId="{D67FE4A0-3CCF-4555-B6A7-AE6D57333EC6}" srcOrd="0" destOrd="0" presId="urn:microsoft.com/office/officeart/2008/layout/HorizontalMultiLevelHierarchy"/>
    <dgm:cxn modelId="{0C5CE26A-6A9B-477E-9B5A-1527287338F2}" type="presParOf" srcId="{D67FE4A0-3CCF-4555-B6A7-AE6D57333EC6}" destId="{C1868DBA-DF31-4E92-9EEB-EF339AFE43BA}" srcOrd="0" destOrd="0" presId="urn:microsoft.com/office/officeart/2008/layout/HorizontalMultiLevelHierarchy"/>
    <dgm:cxn modelId="{101C9F7E-6251-4BB3-8E6C-C3D067022693}" type="presParOf" srcId="{D67FE4A0-3CCF-4555-B6A7-AE6D57333EC6}" destId="{54473A9E-8605-4C77-9E5A-90249910985F}" srcOrd="1" destOrd="0" presId="urn:microsoft.com/office/officeart/2008/layout/HorizontalMultiLevelHierarchy"/>
    <dgm:cxn modelId="{ED4C88F6-13CE-49D6-950F-11EDE07510F9}" type="presParOf" srcId="{54473A9E-8605-4C77-9E5A-90249910985F}" destId="{1DF26A91-9407-480A-BE28-96609F71F2B9}" srcOrd="0" destOrd="0" presId="urn:microsoft.com/office/officeart/2008/layout/HorizontalMultiLevelHierarchy"/>
    <dgm:cxn modelId="{C23A6FE7-C1CB-4743-9ACB-4A9DEFCC5398}" type="presParOf" srcId="{1DF26A91-9407-480A-BE28-96609F71F2B9}" destId="{341F2887-D0BC-4FB1-9974-17CDAE677CFA}" srcOrd="0" destOrd="0" presId="urn:microsoft.com/office/officeart/2008/layout/HorizontalMultiLevelHierarchy"/>
    <dgm:cxn modelId="{C94F5335-15D5-4859-A608-E2C631FEA5BE}" type="presParOf" srcId="{54473A9E-8605-4C77-9E5A-90249910985F}" destId="{219A5AFF-713D-435D-A1FC-CDFCB2D2E32A}" srcOrd="1" destOrd="0" presId="urn:microsoft.com/office/officeart/2008/layout/HorizontalMultiLevelHierarchy"/>
    <dgm:cxn modelId="{1E8A7D7E-3530-41CC-BD3A-1EA1568D6850}" type="presParOf" srcId="{219A5AFF-713D-435D-A1FC-CDFCB2D2E32A}" destId="{39A8F07C-6476-487F-9B2C-2CE8282A3621}" srcOrd="0" destOrd="0" presId="urn:microsoft.com/office/officeart/2008/layout/HorizontalMultiLevelHierarchy"/>
    <dgm:cxn modelId="{9F54BF5A-BFC8-4BB2-978A-96E080A060BC}" type="presParOf" srcId="{219A5AFF-713D-435D-A1FC-CDFCB2D2E32A}" destId="{A44B43F5-0095-41E6-BECD-563568B17A7A}" srcOrd="1" destOrd="0" presId="urn:microsoft.com/office/officeart/2008/layout/HorizontalMultiLevelHierarchy"/>
    <dgm:cxn modelId="{E696649F-AC0C-43F7-8830-F190D69C4DB8}" type="presParOf" srcId="{54473A9E-8605-4C77-9E5A-90249910985F}" destId="{117139B2-704D-42BB-90A1-98066AE7B06E}" srcOrd="2" destOrd="0" presId="urn:microsoft.com/office/officeart/2008/layout/HorizontalMultiLevelHierarchy"/>
    <dgm:cxn modelId="{A237BBD2-9086-41DA-A155-DCBDD17F3FD2}" type="presParOf" srcId="{117139B2-704D-42BB-90A1-98066AE7B06E}" destId="{B29E987D-ACF2-4A39-9308-CACC1207A54F}" srcOrd="0" destOrd="0" presId="urn:microsoft.com/office/officeart/2008/layout/HorizontalMultiLevelHierarchy"/>
    <dgm:cxn modelId="{CDA5F045-66AE-4085-A57A-FF70CE0ECE9C}" type="presParOf" srcId="{54473A9E-8605-4C77-9E5A-90249910985F}" destId="{13BB0E66-0AEA-4D86-A7AF-3979C3942FA9}" srcOrd="3" destOrd="0" presId="urn:microsoft.com/office/officeart/2008/layout/HorizontalMultiLevelHierarchy"/>
    <dgm:cxn modelId="{2580AB00-154F-4171-A951-84565B11F255}" type="presParOf" srcId="{13BB0E66-0AEA-4D86-A7AF-3979C3942FA9}" destId="{D619B801-184F-4899-97C8-0B29221FD6AA}" srcOrd="0" destOrd="0" presId="urn:microsoft.com/office/officeart/2008/layout/HorizontalMultiLevelHierarchy"/>
    <dgm:cxn modelId="{03919866-B695-4879-A4CD-8378DAF4A5DA}" type="presParOf" srcId="{13BB0E66-0AEA-4D86-A7AF-3979C3942FA9}" destId="{8A097415-9211-424D-BB00-AC20CC6F0F7C}" srcOrd="1" destOrd="0" presId="urn:microsoft.com/office/officeart/2008/layout/HorizontalMultiLevelHierarchy"/>
    <dgm:cxn modelId="{F9C305FE-97B6-42E7-BB53-948D7DC5A4BE}" type="presParOf" srcId="{54473A9E-8605-4C77-9E5A-90249910985F}" destId="{CD1FF371-EB5B-4DA2-B6CB-499E7FB3573D}" srcOrd="4" destOrd="0" presId="urn:microsoft.com/office/officeart/2008/layout/HorizontalMultiLevelHierarchy"/>
    <dgm:cxn modelId="{9B8842CB-BCE4-4C9C-A0AD-4178BE752342}" type="presParOf" srcId="{CD1FF371-EB5B-4DA2-B6CB-499E7FB3573D}" destId="{93D0797C-3F9A-47A9-97E3-02E44FA9B227}" srcOrd="0" destOrd="0" presId="urn:microsoft.com/office/officeart/2008/layout/HorizontalMultiLevelHierarchy"/>
    <dgm:cxn modelId="{08709A46-514F-4107-83BA-8D0C387636C2}" type="presParOf" srcId="{54473A9E-8605-4C77-9E5A-90249910985F}" destId="{682863D4-6C7B-4C6B-81BF-EA98D95B7858}" srcOrd="5" destOrd="0" presId="urn:microsoft.com/office/officeart/2008/layout/HorizontalMultiLevelHierarchy"/>
    <dgm:cxn modelId="{C0FBA97D-33B8-4A69-954A-7C0888E0417F}" type="presParOf" srcId="{682863D4-6C7B-4C6B-81BF-EA98D95B7858}" destId="{DC1DACD8-3365-4CC0-8E13-A6543636A85E}" srcOrd="0" destOrd="0" presId="urn:microsoft.com/office/officeart/2008/layout/HorizontalMultiLevelHierarchy"/>
    <dgm:cxn modelId="{4300A759-68A7-4CFB-BAC5-77FDD064AD75}" type="presParOf" srcId="{682863D4-6C7B-4C6B-81BF-EA98D95B7858}" destId="{418DC15C-DA7E-4D8E-A094-D0C4599F3E98}" srcOrd="1" destOrd="0" presId="urn:microsoft.com/office/officeart/2008/layout/HorizontalMultiLevelHierarchy"/>
    <dgm:cxn modelId="{109DF655-67FB-42EE-B220-3F1FE20FE48C}" type="presParOf" srcId="{54473A9E-8605-4C77-9E5A-90249910985F}" destId="{A2C1FC66-A8BF-4FBE-8DE8-1597D9AB6DC5}" srcOrd="6" destOrd="0" presId="urn:microsoft.com/office/officeart/2008/layout/HorizontalMultiLevelHierarchy"/>
    <dgm:cxn modelId="{10605597-5127-48C4-A3A2-A2E6BF4014DA}" type="presParOf" srcId="{A2C1FC66-A8BF-4FBE-8DE8-1597D9AB6DC5}" destId="{F30EB613-C36D-44E6-8AF0-0CBBD3C5A4EC}" srcOrd="0" destOrd="0" presId="urn:microsoft.com/office/officeart/2008/layout/HorizontalMultiLevelHierarchy"/>
    <dgm:cxn modelId="{CED325C6-1910-4860-B930-BCB7DF74200E}" type="presParOf" srcId="{54473A9E-8605-4C77-9E5A-90249910985F}" destId="{D197CB84-18B0-493F-BAE7-CB7EBA8CDCC8}" srcOrd="7" destOrd="0" presId="urn:microsoft.com/office/officeart/2008/layout/HorizontalMultiLevelHierarchy"/>
    <dgm:cxn modelId="{4378E164-2643-4ED7-A120-56198C2C8CC8}" type="presParOf" srcId="{D197CB84-18B0-493F-BAE7-CB7EBA8CDCC8}" destId="{925ECC77-D881-4535-AE49-E79A3F1E0234}" srcOrd="0" destOrd="0" presId="urn:microsoft.com/office/officeart/2008/layout/HorizontalMultiLevelHierarchy"/>
    <dgm:cxn modelId="{E8F6F739-C730-454B-9F55-F6F59A6F839B}" type="presParOf" srcId="{D197CB84-18B0-493F-BAE7-CB7EBA8CDCC8}" destId="{BC606784-C045-4F2C-852E-2E6BFE17A90E}" srcOrd="1" destOrd="0" presId="urn:microsoft.com/office/officeart/2008/layout/HorizontalMultiLevelHierarchy"/>
    <dgm:cxn modelId="{274B6101-4736-4B6B-8C64-2D6EACC7AD97}" type="presParOf" srcId="{54473A9E-8605-4C77-9E5A-90249910985F}" destId="{3ACFE95C-1D92-483C-A253-C0BD422E7E6B}" srcOrd="8" destOrd="0" presId="urn:microsoft.com/office/officeart/2008/layout/HorizontalMultiLevelHierarchy"/>
    <dgm:cxn modelId="{46BEDD21-F241-414D-BE0B-45443885FEFB}" type="presParOf" srcId="{3ACFE95C-1D92-483C-A253-C0BD422E7E6B}" destId="{930FF72B-FF75-40B7-BAF5-EE22432D7198}" srcOrd="0" destOrd="0" presId="urn:microsoft.com/office/officeart/2008/layout/HorizontalMultiLevelHierarchy"/>
    <dgm:cxn modelId="{B826A08C-6F2A-4BDA-8021-024B069DBF0C}" type="presParOf" srcId="{54473A9E-8605-4C77-9E5A-90249910985F}" destId="{7FD692B9-7EC3-4BDA-8F9D-21A71F920CFE}" srcOrd="9" destOrd="0" presId="urn:microsoft.com/office/officeart/2008/layout/HorizontalMultiLevelHierarchy"/>
    <dgm:cxn modelId="{E5E9A821-4871-4185-9418-66EAB59D7A9F}" type="presParOf" srcId="{7FD692B9-7EC3-4BDA-8F9D-21A71F920CFE}" destId="{280A5F3E-8E34-4250-90F9-8670F81C6BC0}" srcOrd="0" destOrd="0" presId="urn:microsoft.com/office/officeart/2008/layout/HorizontalMultiLevelHierarchy"/>
    <dgm:cxn modelId="{D858C5A9-539A-4E28-8BB0-AB9680C3EF05}" type="presParOf" srcId="{7FD692B9-7EC3-4BDA-8F9D-21A71F920CFE}" destId="{89A19A9F-77E4-4921-931D-95904A8A6881}" srcOrd="1" destOrd="0" presId="urn:microsoft.com/office/officeart/2008/layout/HorizontalMultiLevelHierarchy"/>
    <dgm:cxn modelId="{EEB4B55A-2107-454B-AE1E-1A8249877319}" type="presParOf" srcId="{54473A9E-8605-4C77-9E5A-90249910985F}" destId="{B2FEB7C9-C3F5-41AA-A056-A6D3E1C64B8A}" srcOrd="10" destOrd="0" presId="urn:microsoft.com/office/officeart/2008/layout/HorizontalMultiLevelHierarchy"/>
    <dgm:cxn modelId="{EF174FCA-72C6-4A57-9B77-CDDC4BCB7316}" type="presParOf" srcId="{B2FEB7C9-C3F5-41AA-A056-A6D3E1C64B8A}" destId="{8A9D7068-8080-489C-8B3F-FE68B213FD06}" srcOrd="0" destOrd="0" presId="urn:microsoft.com/office/officeart/2008/layout/HorizontalMultiLevelHierarchy"/>
    <dgm:cxn modelId="{FA7829B5-CF66-4221-94E4-9964E772080C}" type="presParOf" srcId="{54473A9E-8605-4C77-9E5A-90249910985F}" destId="{CB429587-D9AC-4981-BECD-4237F41736B5}" srcOrd="11" destOrd="0" presId="urn:microsoft.com/office/officeart/2008/layout/HorizontalMultiLevelHierarchy"/>
    <dgm:cxn modelId="{9016F10C-8CB9-4348-A802-5103A93B36F5}" type="presParOf" srcId="{CB429587-D9AC-4981-BECD-4237F41736B5}" destId="{5FE35C3B-0514-4B8C-8A21-4D97A63F01BA}" srcOrd="0" destOrd="0" presId="urn:microsoft.com/office/officeart/2008/layout/HorizontalMultiLevelHierarchy"/>
    <dgm:cxn modelId="{F11C7F26-B77D-4D17-90B6-C00A4D0AC8DA}" type="presParOf" srcId="{CB429587-D9AC-4981-BECD-4237F41736B5}" destId="{DEBEFF61-C6D6-47D6-8104-BB09780D571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B7C9-C3F5-41AA-A056-A6D3E1C64B8A}">
      <dsp:nvSpPr>
        <dsp:cNvPr id="0" name=""/>
        <dsp:cNvSpPr/>
      </dsp:nvSpPr>
      <dsp:spPr>
        <a:xfrm>
          <a:off x="2836929" y="2405017"/>
          <a:ext cx="435005" cy="207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02" y="0"/>
              </a:lnTo>
              <a:lnTo>
                <a:pt x="217502" y="2072243"/>
              </a:lnTo>
              <a:lnTo>
                <a:pt x="435005" y="2072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3001496" y="3388203"/>
        <a:ext cx="105870" cy="105870"/>
      </dsp:txXfrm>
    </dsp:sp>
    <dsp:sp modelId="{3ACFE95C-1D92-483C-A253-C0BD422E7E6B}">
      <dsp:nvSpPr>
        <dsp:cNvPr id="0" name=""/>
        <dsp:cNvSpPr/>
      </dsp:nvSpPr>
      <dsp:spPr>
        <a:xfrm>
          <a:off x="2836929" y="2405017"/>
          <a:ext cx="435005" cy="1243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02" y="0"/>
              </a:lnTo>
              <a:lnTo>
                <a:pt x="217502" y="1243345"/>
              </a:lnTo>
              <a:lnTo>
                <a:pt x="435005" y="1243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21500" y="2993759"/>
        <a:ext cx="65862" cy="65862"/>
      </dsp:txXfrm>
    </dsp:sp>
    <dsp:sp modelId="{A2C1FC66-A8BF-4FBE-8DE8-1597D9AB6DC5}">
      <dsp:nvSpPr>
        <dsp:cNvPr id="0" name=""/>
        <dsp:cNvSpPr/>
      </dsp:nvSpPr>
      <dsp:spPr>
        <a:xfrm>
          <a:off x="2836929" y="2405017"/>
          <a:ext cx="435005" cy="414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02" y="0"/>
              </a:lnTo>
              <a:lnTo>
                <a:pt x="217502" y="414448"/>
              </a:lnTo>
              <a:lnTo>
                <a:pt x="435005" y="4144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39410" y="2597221"/>
        <a:ext cx="30041" cy="30041"/>
      </dsp:txXfrm>
    </dsp:sp>
    <dsp:sp modelId="{CD1FF371-EB5B-4DA2-B6CB-499E7FB3573D}">
      <dsp:nvSpPr>
        <dsp:cNvPr id="0" name=""/>
        <dsp:cNvSpPr/>
      </dsp:nvSpPr>
      <dsp:spPr>
        <a:xfrm>
          <a:off x="2836929" y="1990568"/>
          <a:ext cx="435005" cy="414448"/>
        </a:xfrm>
        <a:custGeom>
          <a:avLst/>
          <a:gdLst/>
          <a:ahLst/>
          <a:cxnLst/>
          <a:rect l="0" t="0" r="0" b="0"/>
          <a:pathLst>
            <a:path>
              <a:moveTo>
                <a:pt x="0" y="414448"/>
              </a:moveTo>
              <a:lnTo>
                <a:pt x="217502" y="414448"/>
              </a:lnTo>
              <a:lnTo>
                <a:pt x="217502" y="0"/>
              </a:lnTo>
              <a:lnTo>
                <a:pt x="43500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39410" y="2182772"/>
        <a:ext cx="30041" cy="30041"/>
      </dsp:txXfrm>
    </dsp:sp>
    <dsp:sp modelId="{117139B2-704D-42BB-90A1-98066AE7B06E}">
      <dsp:nvSpPr>
        <dsp:cNvPr id="0" name=""/>
        <dsp:cNvSpPr/>
      </dsp:nvSpPr>
      <dsp:spPr>
        <a:xfrm>
          <a:off x="2836929" y="1161671"/>
          <a:ext cx="435005" cy="1243345"/>
        </a:xfrm>
        <a:custGeom>
          <a:avLst/>
          <a:gdLst/>
          <a:ahLst/>
          <a:cxnLst/>
          <a:rect l="0" t="0" r="0" b="0"/>
          <a:pathLst>
            <a:path>
              <a:moveTo>
                <a:pt x="0" y="1243345"/>
              </a:moveTo>
              <a:lnTo>
                <a:pt x="217502" y="1243345"/>
              </a:lnTo>
              <a:lnTo>
                <a:pt x="217502" y="0"/>
              </a:lnTo>
              <a:lnTo>
                <a:pt x="43500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21500" y="1750413"/>
        <a:ext cx="65862" cy="65862"/>
      </dsp:txXfrm>
    </dsp:sp>
    <dsp:sp modelId="{1DF26A91-9407-480A-BE28-96609F71F2B9}">
      <dsp:nvSpPr>
        <dsp:cNvPr id="0" name=""/>
        <dsp:cNvSpPr/>
      </dsp:nvSpPr>
      <dsp:spPr>
        <a:xfrm>
          <a:off x="2836929" y="332774"/>
          <a:ext cx="435005" cy="2072243"/>
        </a:xfrm>
        <a:custGeom>
          <a:avLst/>
          <a:gdLst/>
          <a:ahLst/>
          <a:cxnLst/>
          <a:rect l="0" t="0" r="0" b="0"/>
          <a:pathLst>
            <a:path>
              <a:moveTo>
                <a:pt x="0" y="2072243"/>
              </a:moveTo>
              <a:lnTo>
                <a:pt x="217502" y="2072243"/>
              </a:lnTo>
              <a:lnTo>
                <a:pt x="217502" y="0"/>
              </a:lnTo>
              <a:lnTo>
                <a:pt x="43500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3001496" y="1315960"/>
        <a:ext cx="105870" cy="105870"/>
      </dsp:txXfrm>
    </dsp:sp>
    <dsp:sp modelId="{C1868DBA-DF31-4E92-9EEB-EF339AFE43BA}">
      <dsp:nvSpPr>
        <dsp:cNvPr id="0" name=""/>
        <dsp:cNvSpPr/>
      </dsp:nvSpPr>
      <dsp:spPr>
        <a:xfrm rot="16200000">
          <a:off x="517901" y="2073458"/>
          <a:ext cx="3974937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/>
            <a:t>Базовые сущности</a:t>
          </a:r>
          <a:endParaRPr lang="ru-RU" sz="3800" kern="1200" dirty="0"/>
        </a:p>
      </dsp:txBody>
      <dsp:txXfrm>
        <a:off x="517901" y="2073458"/>
        <a:ext cx="3974937" cy="663117"/>
      </dsp:txXfrm>
    </dsp:sp>
    <dsp:sp modelId="{39A8F07C-6476-487F-9B2C-2CE8282A3621}">
      <dsp:nvSpPr>
        <dsp:cNvPr id="0" name=""/>
        <dsp:cNvSpPr/>
      </dsp:nvSpPr>
      <dsp:spPr>
        <a:xfrm>
          <a:off x="3271934" y="1215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Смена</a:t>
          </a:r>
          <a:endParaRPr lang="ru-RU" sz="2800" kern="1200" dirty="0"/>
        </a:p>
      </dsp:txBody>
      <dsp:txXfrm>
        <a:off x="3271934" y="1215"/>
        <a:ext cx="2175026" cy="663117"/>
      </dsp:txXfrm>
    </dsp:sp>
    <dsp:sp modelId="{D619B801-184F-4899-97C8-0B29221FD6AA}">
      <dsp:nvSpPr>
        <dsp:cNvPr id="0" name=""/>
        <dsp:cNvSpPr/>
      </dsp:nvSpPr>
      <dsp:spPr>
        <a:xfrm>
          <a:off x="3271934" y="830112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Чек</a:t>
          </a:r>
          <a:endParaRPr lang="ru-RU" sz="2800" kern="1200" dirty="0"/>
        </a:p>
      </dsp:txBody>
      <dsp:txXfrm>
        <a:off x="3271934" y="830112"/>
        <a:ext cx="2175026" cy="663117"/>
      </dsp:txXfrm>
    </dsp:sp>
    <dsp:sp modelId="{DC1DACD8-3365-4CC0-8E13-A6543636A85E}">
      <dsp:nvSpPr>
        <dsp:cNvPr id="0" name=""/>
        <dsp:cNvSpPr/>
      </dsp:nvSpPr>
      <dsp:spPr>
        <a:xfrm>
          <a:off x="3271934" y="1659009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Товар</a:t>
          </a:r>
          <a:endParaRPr lang="ru-RU" sz="2800" kern="1200" dirty="0"/>
        </a:p>
      </dsp:txBody>
      <dsp:txXfrm>
        <a:off x="3271934" y="1659009"/>
        <a:ext cx="2175026" cy="663117"/>
      </dsp:txXfrm>
    </dsp:sp>
    <dsp:sp modelId="{925ECC77-D881-4535-AE49-E79A3F1E0234}">
      <dsp:nvSpPr>
        <dsp:cNvPr id="0" name=""/>
        <dsp:cNvSpPr/>
      </dsp:nvSpPr>
      <dsp:spPr>
        <a:xfrm>
          <a:off x="3271934" y="2487907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Пользователь</a:t>
          </a:r>
          <a:endParaRPr lang="ru-RU" sz="2800" kern="1200" dirty="0"/>
        </a:p>
      </dsp:txBody>
      <dsp:txXfrm>
        <a:off x="3271934" y="2487907"/>
        <a:ext cx="2175026" cy="663117"/>
      </dsp:txXfrm>
    </dsp:sp>
    <dsp:sp modelId="{280A5F3E-8E34-4250-90F9-8670F81C6BC0}">
      <dsp:nvSpPr>
        <dsp:cNvPr id="0" name=""/>
        <dsp:cNvSpPr/>
      </dsp:nvSpPr>
      <dsp:spPr>
        <a:xfrm>
          <a:off x="3271934" y="3316804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Приёмка</a:t>
          </a:r>
          <a:endParaRPr lang="ru-RU" sz="2800" kern="1200" dirty="0"/>
        </a:p>
      </dsp:txBody>
      <dsp:txXfrm>
        <a:off x="3271934" y="3316804"/>
        <a:ext cx="2175026" cy="663117"/>
      </dsp:txXfrm>
    </dsp:sp>
    <dsp:sp modelId="{5FE35C3B-0514-4B8C-8A21-4D97A63F01BA}">
      <dsp:nvSpPr>
        <dsp:cNvPr id="0" name=""/>
        <dsp:cNvSpPr/>
      </dsp:nvSpPr>
      <dsp:spPr>
        <a:xfrm>
          <a:off x="3271934" y="4145701"/>
          <a:ext cx="2175026" cy="66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Списание</a:t>
          </a:r>
          <a:endParaRPr lang="ru-RU" sz="2800" kern="1200" dirty="0"/>
        </a:p>
      </dsp:txBody>
      <dsp:txXfrm>
        <a:off x="3271934" y="4145701"/>
        <a:ext cx="2175026" cy="66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B784-2CE9-4045-A28A-ED32454381E9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6F46-CA0F-4A98-B7F8-EA6BCF240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8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13176"/>
            <a:ext cx="9144000" cy="918180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Презентация к дипломному проекту</a:t>
            </a:r>
            <a:b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 </a:t>
            </a:r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тему Разработка </a:t>
            </a:r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мобильного приложения для системы онлайн касса</a:t>
            </a:r>
            <a:endParaRPr lang="ru-RU" sz="1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5931356"/>
            <a:ext cx="9144000" cy="92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898525" algn="l"/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Автор проекта: Р. А. Куроедов</a:t>
            </a:r>
          </a:p>
          <a:p>
            <a:pPr indent="898525" algn="l"/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Руководитель проекта: А. А. Прокин</a:t>
            </a:r>
            <a:endParaRPr lang="ru-RU" sz="1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ru-RU" sz="18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Саранск 2020 г</a:t>
            </a:r>
            <a:r>
              <a:rPr lang="ru-RU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ru-RU" sz="1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1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Страницы для работы с данными товаров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4" name="Рисунок 13" descr="https://sun1-28.userapi.com/Fd6xHAGZDcGGU7jws6eJnaugrsjNwI_BX_wPDw/Xo5XfGb50a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 b="5061"/>
          <a:stretch/>
        </p:blipFill>
        <p:spPr bwMode="auto">
          <a:xfrm>
            <a:off x="0" y="691057"/>
            <a:ext cx="2123728" cy="4899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 descr="https://sun1-26.userapi.com/_LdqXQJWhuKiWAFiTGWSB3CpHOUbAC3QAEN5iQ/sHEQlhY6nfo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5237"/>
          <a:stretch/>
        </p:blipFill>
        <p:spPr bwMode="auto">
          <a:xfrm>
            <a:off x="2190118" y="678265"/>
            <a:ext cx="2309874" cy="492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 descr="https://sun1-25.userapi.com/_m7bPFm4Hay1qhDiFbEQsd7TNdWAXIO7gNUGyA/AHT4dSMOpOA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b="6777"/>
          <a:stretch/>
        </p:blipFill>
        <p:spPr bwMode="auto">
          <a:xfrm>
            <a:off x="4586205" y="691057"/>
            <a:ext cx="2102174" cy="4899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 descr="https://sun1-83.userapi.com/oexFwYDQRzdtHeXewUs-7L4oMGA1-NN6wcPDPA/9pmV92Bux18.jp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" b="7330"/>
          <a:stretch/>
        </p:blipFill>
        <p:spPr bwMode="auto">
          <a:xfrm>
            <a:off x="6774592" y="691057"/>
            <a:ext cx="2361494" cy="490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1852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Страницы для осуществления функции продажи товаров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2" name="Рисунок 11" descr="https://sun9-44.userapi.com/iJzKvfmXgYWqkeA0TbAW5t8Kzei5x2udPixP5Q/-xB_Q_XZr8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" b="4971"/>
          <a:stretch/>
        </p:blipFill>
        <p:spPr bwMode="auto">
          <a:xfrm>
            <a:off x="1331640" y="661222"/>
            <a:ext cx="2952328" cy="5308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https://sun1-18.userapi.com/x_368Phv_uDs6EkaKp1fX7IOYIMpDcSFXAsRpA/jzYWoBEEUL4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 b="5112"/>
          <a:stretch/>
        </p:blipFill>
        <p:spPr bwMode="auto">
          <a:xfrm>
            <a:off x="4644008" y="661222"/>
            <a:ext cx="2808312" cy="5308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6208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Страницы для осуществления функции возврата товаров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9" name="Рисунок 8" descr="https://sun9-28.userapi.com/KNjud0tEjtbl1dlEoamhpI0XoGJL9R94Vfiqsg/E-LOgOGq-6s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" b="4974"/>
          <a:stretch/>
        </p:blipFill>
        <p:spPr bwMode="auto">
          <a:xfrm>
            <a:off x="1475656" y="661222"/>
            <a:ext cx="2818497" cy="5308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https://sun1-90.userapi.com/MZ-x1JAkGhTudhP96_EST1BtrkMh6JgWqhUexg/klshDzeKF3I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5117"/>
          <a:stretch/>
        </p:blipFill>
        <p:spPr bwMode="auto">
          <a:xfrm>
            <a:off x="4688198" y="661222"/>
            <a:ext cx="2836129" cy="5308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0782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596318" y="1628800"/>
            <a:ext cx="33720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 smtClean="0">
                <a:solidFill>
                  <a:schemeClr val="tx2"/>
                </a:solidFill>
              </a:rPr>
              <a:t>Для данного приложения было разработано руководство </a:t>
            </a:r>
            <a:r>
              <a:rPr lang="ru-RU" b="1" dirty="0">
                <a:solidFill>
                  <a:schemeClr val="tx2"/>
                </a:solidFill>
              </a:rPr>
              <a:t>оператора </a:t>
            </a:r>
            <a:r>
              <a:rPr lang="ru-RU" b="1" dirty="0">
                <a:solidFill>
                  <a:schemeClr val="tx2"/>
                </a:solidFill>
              </a:rPr>
              <a:t>в</a:t>
            </a:r>
            <a:r>
              <a:rPr lang="ru-RU" b="1" dirty="0" smtClean="0">
                <a:solidFill>
                  <a:schemeClr val="tx2"/>
                </a:solidFill>
              </a:rPr>
              <a:t> соответствии с ГОСТ </a:t>
            </a:r>
            <a:r>
              <a:rPr lang="ru-RU" b="1" dirty="0">
                <a:solidFill>
                  <a:schemeClr val="tx2"/>
                </a:solidFill>
              </a:rPr>
              <a:t>19.505-79 ЕСПД «Руководство оператора. </a:t>
            </a:r>
            <a:r>
              <a:rPr lang="ru-RU" b="1" dirty="0">
                <a:solidFill>
                  <a:schemeClr val="tx2"/>
                </a:solidFill>
              </a:rPr>
              <a:t>Требования к содержанию и оформлению».</a:t>
            </a:r>
          </a:p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Руководство оператора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 descr="Руководство оператора - 000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"/>
          <a:stretch>
            <a:fillRect/>
          </a:stretch>
        </p:blipFill>
        <p:spPr bwMode="auto">
          <a:xfrm>
            <a:off x="4716017" y="661222"/>
            <a:ext cx="3672408" cy="521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117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479882" y="746382"/>
            <a:ext cx="81724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 smtClean="0">
                <a:solidFill>
                  <a:schemeClr val="tx2"/>
                </a:solidFill>
              </a:rPr>
              <a:t>В </a:t>
            </a:r>
            <a:r>
              <a:rPr lang="ru-RU" b="1" dirty="0">
                <a:solidFill>
                  <a:schemeClr val="tx2"/>
                </a:solidFill>
              </a:rPr>
              <a:t>ходе выполнения дипломной работы был получен программный модуль, полностью готовый к внедрению и расширению, который включает себя модули продажи и возврата товаров, ведения сессионной статистики и авторизации пользователей, а также разработан удобный и понятный для пользователя интерфейс. </a:t>
            </a:r>
          </a:p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>
                <a:solidFill>
                  <a:schemeClr val="tx2"/>
                </a:solidFill>
              </a:rPr>
              <a:t>К достоинствам разработанного программного модуля можно отнести интуитивно понятный пользовательский интерфейс, что значительно упрощает освоение программы пользователем</a:t>
            </a:r>
            <a:r>
              <a:rPr lang="ru-RU" b="1" dirty="0" smtClean="0">
                <a:solidFill>
                  <a:schemeClr val="tx2"/>
                </a:solidFill>
              </a:rPr>
              <a:t>.</a:t>
            </a:r>
          </a:p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>
                <a:solidFill>
                  <a:schemeClr val="tx2"/>
                </a:solidFill>
              </a:rPr>
              <a:t>Исходя из всего выше перечисленного, можно сказать, что цель дипломного проекта достигнута путем реализации поставленных задач.</a:t>
            </a:r>
          </a:p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>
                <a:solidFill>
                  <a:schemeClr val="tx2"/>
                </a:solidFill>
              </a:rPr>
              <a:t>Разработанный программный модуль полностью удовлетворяет всем требованиям, поставленным на этапе постановки задач дипломного проекта</a:t>
            </a:r>
            <a:r>
              <a:rPr lang="ru-RU" b="1" dirty="0" smtClean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Заключение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0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PT Sans" panose="020B0503020203020204" pitchFamily="34" charset="-52"/>
              </a:rPr>
              <a:t>Спасибо за внимание</a:t>
            </a:r>
            <a:endParaRPr lang="ru-RU" sz="3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651293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Саранск 2020 г.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3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479882" y="1083370"/>
            <a:ext cx="817245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Актуальность </a:t>
            </a:r>
            <a:r>
              <a:rPr lang="ru-RU" b="1" dirty="0">
                <a:solidFill>
                  <a:schemeClr val="tx2"/>
                </a:solidFill>
              </a:rPr>
              <a:t>выбранной темы заключается в необходимости перехода торговых предприятий на контрольно-кассовую технику, работающую в режиме онлайн, в соответствии с поправками к Федеральному закону №54-ФЗ «О применении контрольно-кассовой техники при осуществлении расчётов в Российской федерации» от 2016 года</a:t>
            </a:r>
            <a:r>
              <a:rPr lang="ru-RU" b="1" dirty="0" smtClean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Актуальность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 descr="Вступают в силу поправки в закон 54-ФЗ «О применении контрольно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85" y="3210234"/>
            <a:ext cx="6048672" cy="2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17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479882" y="746382"/>
            <a:ext cx="817245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 smtClean="0">
                <a:solidFill>
                  <a:schemeClr val="tx2"/>
                </a:solidFill>
              </a:rPr>
              <a:t>Целью </a:t>
            </a:r>
            <a:r>
              <a:rPr lang="ru-RU" b="1" dirty="0">
                <a:solidFill>
                  <a:schemeClr val="tx2"/>
                </a:solidFill>
              </a:rPr>
              <a:t>данного проекта является разработка мобильного приложения для системы онлайн кассы.</a:t>
            </a:r>
          </a:p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>
                <a:solidFill>
                  <a:schemeClr val="tx2"/>
                </a:solidFill>
              </a:rPr>
              <a:t>Для выполнения проекта поставлены следующие задачи:</a:t>
            </a:r>
          </a:p>
          <a:p>
            <a:pPr lvl="0" indent="441325" algn="just">
              <a:lnSpc>
                <a:spcPct val="150000"/>
              </a:lnSpc>
            </a:pPr>
            <a:r>
              <a:rPr lang="ru-RU" b="1" dirty="0">
                <a:solidFill>
                  <a:schemeClr val="tx2"/>
                </a:solidFill>
              </a:rPr>
              <a:t>– изучить и проанализировать предметную область на основе материалов, предоставленных в 54-ФЗ «О применении контрольно-кассовой техники при осуществлении наличных денежных расчетов и (или) расчётов с использованием платёжных карт»;</a:t>
            </a:r>
          </a:p>
          <a:p>
            <a:pPr lvl="0" indent="441325" algn="just">
              <a:lnSpc>
                <a:spcPct val="150000"/>
              </a:lnSpc>
            </a:pPr>
            <a:r>
              <a:rPr lang="ru-RU" b="1" dirty="0">
                <a:solidFill>
                  <a:schemeClr val="tx2"/>
                </a:solidFill>
              </a:rPr>
              <a:t>– разработать программный модуль для мобильных устройств, работающих на базе операционной системы </a:t>
            </a:r>
            <a:r>
              <a:rPr lang="en-US" b="1" dirty="0">
                <a:solidFill>
                  <a:schemeClr val="tx2"/>
                </a:solidFill>
              </a:rPr>
              <a:t>Android</a:t>
            </a:r>
            <a:r>
              <a:rPr lang="ru-RU" b="1" dirty="0">
                <a:solidFill>
                  <a:schemeClr val="tx2"/>
                </a:solidFill>
              </a:rPr>
              <a:t>;</a:t>
            </a:r>
          </a:p>
          <a:p>
            <a:pPr lvl="0" indent="441325" algn="just">
              <a:lnSpc>
                <a:spcPct val="150000"/>
              </a:lnSpc>
            </a:pPr>
            <a:r>
              <a:rPr lang="ru-RU" b="1" dirty="0">
                <a:solidFill>
                  <a:schemeClr val="tx2"/>
                </a:solidFill>
              </a:rPr>
              <a:t>– разработать программную документацию на данный программный модуль;</a:t>
            </a:r>
          </a:p>
          <a:p>
            <a:pPr lvl="0" indent="441325" algn="just">
              <a:lnSpc>
                <a:spcPct val="150000"/>
              </a:lnSpc>
            </a:pPr>
            <a:r>
              <a:rPr lang="ru-RU" b="1" dirty="0">
                <a:solidFill>
                  <a:schemeClr val="tx2"/>
                </a:solidFill>
              </a:rPr>
              <a:t>– осуществить тестирование разработанного программного модуля.</a:t>
            </a:r>
          </a:p>
          <a:p>
            <a:pPr indent="441325" algn="just">
              <a:lnSpc>
                <a:spcPct val="150000"/>
              </a:lnSpc>
            </a:pP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Цели и задачи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48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479882" y="746382"/>
            <a:ext cx="81724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 algn="just">
              <a:lnSpc>
                <a:spcPct val="150000"/>
              </a:lnSpc>
              <a:tabLst>
                <a:tab pos="723900" algn="l"/>
              </a:tabLst>
            </a:pPr>
            <a:r>
              <a:rPr lang="ru-RU" b="1" dirty="0" smtClean="0">
                <a:solidFill>
                  <a:schemeClr val="tx2"/>
                </a:solidFill>
              </a:rPr>
              <a:t>Предметная </a:t>
            </a:r>
            <a:r>
              <a:rPr lang="ru-RU" b="1" dirty="0">
                <a:solidFill>
                  <a:schemeClr val="tx2"/>
                </a:solidFill>
              </a:rPr>
              <a:t>область – онлайн-касса</a:t>
            </a:r>
            <a:r>
              <a:rPr lang="ru-RU" b="1" dirty="0">
                <a:solidFill>
                  <a:schemeClr val="tx2"/>
                </a:solidFill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Анализ предметной области</a:t>
            </a:r>
            <a:endParaRPr lang="ru-RU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536581977"/>
              </p:ext>
            </p:extLst>
          </p:nvPr>
        </p:nvGraphicFramePr>
        <p:xfrm>
          <a:off x="755721" y="1211253"/>
          <a:ext cx="7620772" cy="481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Анализ методов и средств проектирования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13" name="Picture 4" descr="Let's do some DDD with Entity Framework Core 3! - Davide Gui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11" y="3683324"/>
            <a:ext cx="3888798" cy="2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Купить C# - стикеры от RAT.in.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82" y="876389"/>
            <a:ext cx="2708920" cy="27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Файл:SQLite370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6" y="3132190"/>
            <a:ext cx="3983751" cy="18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Xamarin — Википеди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1" y="642783"/>
            <a:ext cx="6049414" cy="25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54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Разработка структуры данных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7723" t="13528" r="11580" b="42182"/>
          <a:stretch/>
        </p:blipFill>
        <p:spPr bwMode="auto">
          <a:xfrm>
            <a:off x="138565" y="661222"/>
            <a:ext cx="8825924" cy="5288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4500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6792187" y="2741820"/>
            <a:ext cx="2127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Функционал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3"/>
          <a:srcRect l="18761" t="7969" r="19046" b="16190"/>
          <a:stretch/>
        </p:blipFill>
        <p:spPr bwMode="auto">
          <a:xfrm>
            <a:off x="395536" y="0"/>
            <a:ext cx="6120680" cy="6129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8461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Страницы для работы с данными пользователей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9" name="Рисунок 8" descr="https://sun9-37.userapi.com/RqYLyJaUVj4fU6Jn3fFaYCT7jrp0bkOiB2kjjw/NXSCm_fAB2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5117"/>
          <a:stretch/>
        </p:blipFill>
        <p:spPr bwMode="auto">
          <a:xfrm>
            <a:off x="701592" y="691310"/>
            <a:ext cx="2592288" cy="492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 descr="https://sun1-95.userapi.com/SANqu38UotBm_6tDePKNULUDUxXgOV1lMIoflA/Yfwej9rfyOg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" b="5118"/>
          <a:stretch/>
        </p:blipFill>
        <p:spPr bwMode="auto">
          <a:xfrm>
            <a:off x="3356876" y="691310"/>
            <a:ext cx="2520280" cy="492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https://sun1-83.userapi.com/7ynxiZ8EfNnLDgqyBwYbJB9gBhq7MuRTjtfjMQ/FoSAkToJBrs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" b="5256"/>
          <a:stretch/>
        </p:blipFill>
        <p:spPr bwMode="auto">
          <a:xfrm>
            <a:off x="5940152" y="695110"/>
            <a:ext cx="2592288" cy="492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6569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" y="857250"/>
            <a:ext cx="9139958" cy="6000749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" name="TextBox 9"/>
          <p:cNvSpPr txBox="1"/>
          <p:nvPr/>
        </p:nvSpPr>
        <p:spPr>
          <a:xfrm>
            <a:off x="-3872" y="72150"/>
            <a:ext cx="913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Страницы для работы с данными смены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011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Саранск 2020 г.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5" name="Рисунок 14" descr="https://sun9-67.userapi.com/3csvApakwJc4HwdOIUf5SWPkjerUHQfBhgntwA/oB9-yVwubQo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 b="6069"/>
          <a:stretch/>
        </p:blipFill>
        <p:spPr bwMode="auto">
          <a:xfrm>
            <a:off x="1331640" y="745160"/>
            <a:ext cx="2880320" cy="52041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 descr="https://sun1-15.userapi.com/FBBPdbTs1JaFxANEaSlUNIc_t-fjYr3a6c4qUA/9mOybY93TOU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5117"/>
          <a:stretch/>
        </p:blipFill>
        <p:spPr bwMode="auto">
          <a:xfrm>
            <a:off x="4932040" y="739833"/>
            <a:ext cx="2952328" cy="52041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0841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392</Words>
  <Application>Microsoft Office PowerPoint</Application>
  <PresentationFormat>Экран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</vt:lpstr>
      <vt:lpstr>Times New Roman</vt:lpstr>
      <vt:lpstr>Тема Office</vt:lpstr>
      <vt:lpstr>   Презентация к дипломному проекту на тему Разработка мобильного приложения для системы онлайн касса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Siegheardt Greyrat</cp:lastModifiedBy>
  <cp:revision>128</cp:revision>
  <dcterms:created xsi:type="dcterms:W3CDTF">2014-11-14T10:50:57Z</dcterms:created>
  <dcterms:modified xsi:type="dcterms:W3CDTF">2020-05-24T19:56:11Z</dcterms:modified>
</cp:coreProperties>
</file>