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4" r:id="rId5"/>
    <p:sldId id="267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7" d="100"/>
          <a:sy n="47" d="100"/>
        </p:scale>
        <p:origin x="72" y="84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A5744-3215-48FE-826B-ED457B70C63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61481C-A21F-4F24-AEAC-297DA2B27EB1}">
      <dgm:prSet phldrT="[Текст]"/>
      <dgm:spPr/>
      <dgm:t>
        <a:bodyPr/>
        <a:lstStyle/>
        <a:p>
          <a:r>
            <a:rPr lang="ru-RU" dirty="0" smtClean="0"/>
            <a:t>Сущности</a:t>
          </a:r>
          <a:endParaRPr lang="ru-RU" dirty="0"/>
        </a:p>
      </dgm:t>
    </dgm:pt>
    <dgm:pt modelId="{44AAA894-BF72-4684-B745-918BCC86473B}" type="parTrans" cxnId="{F3428B63-2BB0-494E-8361-4B9F59CD5E01}">
      <dgm:prSet/>
      <dgm:spPr/>
      <dgm:t>
        <a:bodyPr/>
        <a:lstStyle/>
        <a:p>
          <a:endParaRPr lang="ru-RU"/>
        </a:p>
      </dgm:t>
    </dgm:pt>
    <dgm:pt modelId="{9C7CE2D4-FAD1-462E-9380-883518F0D1A6}" type="sibTrans" cxnId="{F3428B63-2BB0-494E-8361-4B9F59CD5E01}">
      <dgm:prSet/>
      <dgm:spPr/>
      <dgm:t>
        <a:bodyPr/>
        <a:lstStyle/>
        <a:p>
          <a:endParaRPr lang="ru-RU"/>
        </a:p>
      </dgm:t>
    </dgm:pt>
    <dgm:pt modelId="{AB943FDE-46CE-46E3-AC40-5ACD017DCA66}">
      <dgm:prSet phldrT="[Текст]"/>
      <dgm:spPr/>
      <dgm:t>
        <a:bodyPr/>
        <a:lstStyle/>
        <a:p>
          <a:r>
            <a:rPr lang="ru-RU" dirty="0" smtClean="0"/>
            <a:t>Оператор</a:t>
          </a:r>
          <a:endParaRPr lang="ru-RU" dirty="0"/>
        </a:p>
      </dgm:t>
    </dgm:pt>
    <dgm:pt modelId="{3A17EC76-6416-445A-BFF2-792568DC21D5}" type="parTrans" cxnId="{80A6B2C7-03B1-4FFB-AC46-9BD47EF774ED}">
      <dgm:prSet/>
      <dgm:spPr/>
      <dgm:t>
        <a:bodyPr/>
        <a:lstStyle/>
        <a:p>
          <a:endParaRPr lang="ru-RU"/>
        </a:p>
      </dgm:t>
    </dgm:pt>
    <dgm:pt modelId="{058BBE1D-B207-4EBF-A88A-367606B21F20}" type="sibTrans" cxnId="{80A6B2C7-03B1-4FFB-AC46-9BD47EF774ED}">
      <dgm:prSet/>
      <dgm:spPr/>
      <dgm:t>
        <a:bodyPr/>
        <a:lstStyle/>
        <a:p>
          <a:endParaRPr lang="ru-RU"/>
        </a:p>
      </dgm:t>
    </dgm:pt>
    <dgm:pt modelId="{F4908024-2428-4183-B59B-CF11D37BC40E}">
      <dgm:prSet phldrT="[Текст]"/>
      <dgm:spPr/>
      <dgm:t>
        <a:bodyPr/>
        <a:lstStyle/>
        <a:p>
          <a:r>
            <a:rPr lang="ru-RU" dirty="0" smtClean="0"/>
            <a:t>Товар</a:t>
          </a:r>
          <a:endParaRPr lang="ru-RU" dirty="0"/>
        </a:p>
      </dgm:t>
    </dgm:pt>
    <dgm:pt modelId="{7E58B538-0BBD-4632-BE18-CB2150F1B5F8}" type="parTrans" cxnId="{CB72D9C8-4C7F-4259-9038-FEE34CD56528}">
      <dgm:prSet/>
      <dgm:spPr/>
      <dgm:t>
        <a:bodyPr/>
        <a:lstStyle/>
        <a:p>
          <a:endParaRPr lang="ru-RU"/>
        </a:p>
      </dgm:t>
    </dgm:pt>
    <dgm:pt modelId="{F9930860-B2AB-4D68-9F42-EBF9F08EFD10}" type="sibTrans" cxnId="{CB72D9C8-4C7F-4259-9038-FEE34CD56528}">
      <dgm:prSet/>
      <dgm:spPr/>
      <dgm:t>
        <a:bodyPr/>
        <a:lstStyle/>
        <a:p>
          <a:endParaRPr lang="ru-RU"/>
        </a:p>
      </dgm:t>
    </dgm:pt>
    <dgm:pt modelId="{178B3C1D-A508-459C-B036-3A629095D2FB}">
      <dgm:prSet/>
      <dgm:spPr/>
      <dgm:t>
        <a:bodyPr/>
        <a:lstStyle/>
        <a:p>
          <a:r>
            <a:rPr lang="ru-RU" dirty="0" smtClean="0"/>
            <a:t>Чек</a:t>
          </a:r>
          <a:endParaRPr lang="ru-RU" dirty="0"/>
        </a:p>
      </dgm:t>
    </dgm:pt>
    <dgm:pt modelId="{6C0F4C3F-681A-4CC9-9C66-BC82758C53D7}" type="parTrans" cxnId="{4E6BB67C-A5B0-4D92-8699-5623EEA300EF}">
      <dgm:prSet/>
      <dgm:spPr/>
      <dgm:t>
        <a:bodyPr/>
        <a:lstStyle/>
        <a:p>
          <a:endParaRPr lang="ru-RU"/>
        </a:p>
      </dgm:t>
    </dgm:pt>
    <dgm:pt modelId="{B61020A4-36F5-4E75-B663-EE323C03B967}" type="sibTrans" cxnId="{4E6BB67C-A5B0-4D92-8699-5623EEA300EF}">
      <dgm:prSet/>
      <dgm:spPr/>
      <dgm:t>
        <a:bodyPr/>
        <a:lstStyle/>
        <a:p>
          <a:endParaRPr lang="ru-RU"/>
        </a:p>
      </dgm:t>
    </dgm:pt>
    <dgm:pt modelId="{CC37C42C-57B7-4AFC-8148-22CA9DE177D2}">
      <dgm:prSet/>
      <dgm:spPr/>
      <dgm:t>
        <a:bodyPr/>
        <a:lstStyle/>
        <a:p>
          <a:r>
            <a:rPr lang="ru-RU" dirty="0" smtClean="0"/>
            <a:t>Возврат</a:t>
          </a:r>
          <a:endParaRPr lang="ru-RU" dirty="0"/>
        </a:p>
      </dgm:t>
    </dgm:pt>
    <dgm:pt modelId="{C944F7E0-AF8F-41F0-82BA-650F2830BB7A}" type="parTrans" cxnId="{C8E5B1D6-58C0-4C10-8CD3-6AC8D5AADF17}">
      <dgm:prSet/>
      <dgm:spPr/>
      <dgm:t>
        <a:bodyPr/>
        <a:lstStyle/>
        <a:p>
          <a:endParaRPr lang="ru-RU"/>
        </a:p>
      </dgm:t>
    </dgm:pt>
    <dgm:pt modelId="{7CB7E2D4-EA97-452B-B0B0-048B266B309E}" type="sibTrans" cxnId="{C8E5B1D6-58C0-4C10-8CD3-6AC8D5AADF17}">
      <dgm:prSet/>
      <dgm:spPr/>
      <dgm:t>
        <a:bodyPr/>
        <a:lstStyle/>
        <a:p>
          <a:endParaRPr lang="ru-RU"/>
        </a:p>
      </dgm:t>
    </dgm:pt>
    <dgm:pt modelId="{D46F4ADB-AA3C-447F-A0E1-8D8A333FA52A}">
      <dgm:prSet/>
      <dgm:spPr/>
      <dgm:t>
        <a:bodyPr/>
        <a:lstStyle/>
        <a:p>
          <a:r>
            <a:rPr lang="ru-RU" dirty="0" smtClean="0"/>
            <a:t>Смена</a:t>
          </a:r>
          <a:endParaRPr lang="ru-RU" dirty="0"/>
        </a:p>
      </dgm:t>
    </dgm:pt>
    <dgm:pt modelId="{EA404BBD-3986-4561-A3A9-9D2AAEB068B8}" type="parTrans" cxnId="{CFE0949C-A4B9-4E96-8E24-11A0E531D42E}">
      <dgm:prSet/>
      <dgm:spPr/>
      <dgm:t>
        <a:bodyPr/>
        <a:lstStyle/>
        <a:p>
          <a:endParaRPr lang="ru-RU"/>
        </a:p>
      </dgm:t>
    </dgm:pt>
    <dgm:pt modelId="{5A89C868-D0F5-471C-ACFA-87854A568263}" type="sibTrans" cxnId="{CFE0949C-A4B9-4E96-8E24-11A0E531D42E}">
      <dgm:prSet/>
      <dgm:spPr/>
      <dgm:t>
        <a:bodyPr/>
        <a:lstStyle/>
        <a:p>
          <a:endParaRPr lang="ru-RU"/>
        </a:p>
      </dgm:t>
    </dgm:pt>
    <dgm:pt modelId="{9EC2FBD5-99AE-4331-8796-117796BABE2F}" type="pres">
      <dgm:prSet presAssocID="{53AA5744-3215-48FE-826B-ED457B70C63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1825BD-03EE-416F-BC2A-CA445E20355F}" type="pres">
      <dgm:prSet presAssocID="{0961481C-A21F-4F24-AEAC-297DA2B27EB1}" presName="vertOne" presStyleCnt="0"/>
      <dgm:spPr/>
    </dgm:pt>
    <dgm:pt modelId="{D115F569-6DB0-4D89-AAA2-D9A930CB9341}" type="pres">
      <dgm:prSet presAssocID="{0961481C-A21F-4F24-AEAC-297DA2B27EB1}" presName="txOne" presStyleLbl="node0" presStyleIdx="0" presStyleCnt="1" custLinFactNeighborY="12790">
        <dgm:presLayoutVars>
          <dgm:chPref val="3"/>
        </dgm:presLayoutVars>
      </dgm:prSet>
      <dgm:spPr/>
    </dgm:pt>
    <dgm:pt modelId="{EEACA728-0553-4E30-9875-F1EA567B6329}" type="pres">
      <dgm:prSet presAssocID="{0961481C-A21F-4F24-AEAC-297DA2B27EB1}" presName="parTransOne" presStyleCnt="0"/>
      <dgm:spPr/>
    </dgm:pt>
    <dgm:pt modelId="{4A62A685-21FF-4C3D-8978-0DCE2B811061}" type="pres">
      <dgm:prSet presAssocID="{0961481C-A21F-4F24-AEAC-297DA2B27EB1}" presName="horzOne" presStyleCnt="0"/>
      <dgm:spPr/>
    </dgm:pt>
    <dgm:pt modelId="{58888D5B-7F87-49B4-B08B-5C2B86BA7A39}" type="pres">
      <dgm:prSet presAssocID="{AB943FDE-46CE-46E3-AC40-5ACD017DCA66}" presName="vertTwo" presStyleCnt="0"/>
      <dgm:spPr/>
    </dgm:pt>
    <dgm:pt modelId="{59589CE4-205D-445A-85CA-FCBC052B79CD}" type="pres">
      <dgm:prSet presAssocID="{AB943FDE-46CE-46E3-AC40-5ACD017DCA66}" presName="txTwo" presStyleLbl="node2" presStyleIdx="0" presStyleCnt="5">
        <dgm:presLayoutVars>
          <dgm:chPref val="3"/>
        </dgm:presLayoutVars>
      </dgm:prSet>
      <dgm:spPr/>
    </dgm:pt>
    <dgm:pt modelId="{1ADE7DCF-3F13-4339-BF39-D342615BA49F}" type="pres">
      <dgm:prSet presAssocID="{AB943FDE-46CE-46E3-AC40-5ACD017DCA66}" presName="horzTwo" presStyleCnt="0"/>
      <dgm:spPr/>
    </dgm:pt>
    <dgm:pt modelId="{CC8B7CAD-8E7A-45A5-A5FD-17745D136180}" type="pres">
      <dgm:prSet presAssocID="{058BBE1D-B207-4EBF-A88A-367606B21F20}" presName="sibSpaceTwo" presStyleCnt="0"/>
      <dgm:spPr/>
    </dgm:pt>
    <dgm:pt modelId="{2E73E7DC-3075-4D5B-9DBA-92A2C575F7B2}" type="pres">
      <dgm:prSet presAssocID="{F4908024-2428-4183-B59B-CF11D37BC40E}" presName="vertTwo" presStyleCnt="0"/>
      <dgm:spPr/>
    </dgm:pt>
    <dgm:pt modelId="{18E3E4AF-F9B4-441F-9A74-A1AA064FB585}" type="pres">
      <dgm:prSet presAssocID="{F4908024-2428-4183-B59B-CF11D37BC40E}" presName="txTwo" presStyleLbl="node2" presStyleIdx="1" presStyleCnt="5">
        <dgm:presLayoutVars>
          <dgm:chPref val="3"/>
        </dgm:presLayoutVars>
      </dgm:prSet>
      <dgm:spPr/>
    </dgm:pt>
    <dgm:pt modelId="{4767C745-712A-4167-81AC-E3BFCCA3049A}" type="pres">
      <dgm:prSet presAssocID="{F4908024-2428-4183-B59B-CF11D37BC40E}" presName="horzTwo" presStyleCnt="0"/>
      <dgm:spPr/>
    </dgm:pt>
    <dgm:pt modelId="{9D2BC23C-6089-4C6E-AFF7-D6531BA480A6}" type="pres">
      <dgm:prSet presAssocID="{F9930860-B2AB-4D68-9F42-EBF9F08EFD10}" presName="sibSpaceTwo" presStyleCnt="0"/>
      <dgm:spPr/>
    </dgm:pt>
    <dgm:pt modelId="{CFA59C69-C400-474A-80C6-F1250861B4E3}" type="pres">
      <dgm:prSet presAssocID="{178B3C1D-A508-459C-B036-3A629095D2FB}" presName="vertTwo" presStyleCnt="0"/>
      <dgm:spPr/>
    </dgm:pt>
    <dgm:pt modelId="{1863E171-C590-4FE5-A2C7-90BFEA12377A}" type="pres">
      <dgm:prSet presAssocID="{178B3C1D-A508-459C-B036-3A629095D2FB}" presName="txTwo" presStyleLbl="node2" presStyleIdx="2" presStyleCnt="5">
        <dgm:presLayoutVars>
          <dgm:chPref val="3"/>
        </dgm:presLayoutVars>
      </dgm:prSet>
      <dgm:spPr/>
    </dgm:pt>
    <dgm:pt modelId="{8C52B678-1384-4459-87C0-FA0AFF7ACB2D}" type="pres">
      <dgm:prSet presAssocID="{178B3C1D-A508-459C-B036-3A629095D2FB}" presName="horzTwo" presStyleCnt="0"/>
      <dgm:spPr/>
    </dgm:pt>
    <dgm:pt modelId="{7CC01DC5-5032-4114-89BF-0050CCD8B000}" type="pres">
      <dgm:prSet presAssocID="{B61020A4-36F5-4E75-B663-EE323C03B967}" presName="sibSpaceTwo" presStyleCnt="0"/>
      <dgm:spPr/>
    </dgm:pt>
    <dgm:pt modelId="{C551C95D-CA53-4B53-B4B7-61448CAA7C74}" type="pres">
      <dgm:prSet presAssocID="{CC37C42C-57B7-4AFC-8148-22CA9DE177D2}" presName="vertTwo" presStyleCnt="0"/>
      <dgm:spPr/>
    </dgm:pt>
    <dgm:pt modelId="{A194385C-964A-4350-8808-951F1C87C2C7}" type="pres">
      <dgm:prSet presAssocID="{CC37C42C-57B7-4AFC-8148-22CA9DE177D2}" presName="txTwo" presStyleLbl="node2" presStyleIdx="3" presStyleCnt="5">
        <dgm:presLayoutVars>
          <dgm:chPref val="3"/>
        </dgm:presLayoutVars>
      </dgm:prSet>
      <dgm:spPr/>
    </dgm:pt>
    <dgm:pt modelId="{5DD5D328-ED33-4A81-A3C0-B148190EBEA5}" type="pres">
      <dgm:prSet presAssocID="{CC37C42C-57B7-4AFC-8148-22CA9DE177D2}" presName="horzTwo" presStyleCnt="0"/>
      <dgm:spPr/>
    </dgm:pt>
    <dgm:pt modelId="{E5E29D81-2755-422E-86C0-D6728A49093D}" type="pres">
      <dgm:prSet presAssocID="{7CB7E2D4-EA97-452B-B0B0-048B266B309E}" presName="sibSpaceTwo" presStyleCnt="0"/>
      <dgm:spPr/>
    </dgm:pt>
    <dgm:pt modelId="{78CBFE53-C0E3-4F61-B4FC-F64CADB25293}" type="pres">
      <dgm:prSet presAssocID="{D46F4ADB-AA3C-447F-A0E1-8D8A333FA52A}" presName="vertTwo" presStyleCnt="0"/>
      <dgm:spPr/>
    </dgm:pt>
    <dgm:pt modelId="{557CA467-00D2-4D26-BD3E-F049F3455F6A}" type="pres">
      <dgm:prSet presAssocID="{D46F4ADB-AA3C-447F-A0E1-8D8A333FA52A}" presName="txTwo" presStyleLbl="node2" presStyleIdx="4" presStyleCnt="5">
        <dgm:presLayoutVars>
          <dgm:chPref val="3"/>
        </dgm:presLayoutVars>
      </dgm:prSet>
      <dgm:spPr/>
    </dgm:pt>
    <dgm:pt modelId="{1E7430AC-5931-4251-B17F-7D804C853A73}" type="pres">
      <dgm:prSet presAssocID="{D46F4ADB-AA3C-447F-A0E1-8D8A333FA52A}" presName="horzTwo" presStyleCnt="0"/>
      <dgm:spPr/>
    </dgm:pt>
  </dgm:ptLst>
  <dgm:cxnLst>
    <dgm:cxn modelId="{AADB9AE8-866F-46F9-8176-5E4CFFFA6774}" type="presOf" srcId="{D46F4ADB-AA3C-447F-A0E1-8D8A333FA52A}" destId="{557CA467-00D2-4D26-BD3E-F049F3455F6A}" srcOrd="0" destOrd="0" presId="urn:microsoft.com/office/officeart/2005/8/layout/hierarchy4"/>
    <dgm:cxn modelId="{F3428B63-2BB0-494E-8361-4B9F59CD5E01}" srcId="{53AA5744-3215-48FE-826B-ED457B70C638}" destId="{0961481C-A21F-4F24-AEAC-297DA2B27EB1}" srcOrd="0" destOrd="0" parTransId="{44AAA894-BF72-4684-B745-918BCC86473B}" sibTransId="{9C7CE2D4-FAD1-462E-9380-883518F0D1A6}"/>
    <dgm:cxn modelId="{7C809A4B-B380-4009-BB53-753D23739167}" type="presOf" srcId="{F4908024-2428-4183-B59B-CF11D37BC40E}" destId="{18E3E4AF-F9B4-441F-9A74-A1AA064FB585}" srcOrd="0" destOrd="0" presId="urn:microsoft.com/office/officeart/2005/8/layout/hierarchy4"/>
    <dgm:cxn modelId="{C8E5B1D6-58C0-4C10-8CD3-6AC8D5AADF17}" srcId="{0961481C-A21F-4F24-AEAC-297DA2B27EB1}" destId="{CC37C42C-57B7-4AFC-8148-22CA9DE177D2}" srcOrd="3" destOrd="0" parTransId="{C944F7E0-AF8F-41F0-82BA-650F2830BB7A}" sibTransId="{7CB7E2D4-EA97-452B-B0B0-048B266B309E}"/>
    <dgm:cxn modelId="{68F40D8E-67B5-46A1-8FBD-91D458FC88A1}" type="presOf" srcId="{53AA5744-3215-48FE-826B-ED457B70C638}" destId="{9EC2FBD5-99AE-4331-8796-117796BABE2F}" srcOrd="0" destOrd="0" presId="urn:microsoft.com/office/officeart/2005/8/layout/hierarchy4"/>
    <dgm:cxn modelId="{3BD5C1E3-DB0A-470C-9C3E-EAEE6EC85CA3}" type="presOf" srcId="{AB943FDE-46CE-46E3-AC40-5ACD017DCA66}" destId="{59589CE4-205D-445A-85CA-FCBC052B79CD}" srcOrd="0" destOrd="0" presId="urn:microsoft.com/office/officeart/2005/8/layout/hierarchy4"/>
    <dgm:cxn modelId="{CB72D9C8-4C7F-4259-9038-FEE34CD56528}" srcId="{0961481C-A21F-4F24-AEAC-297DA2B27EB1}" destId="{F4908024-2428-4183-B59B-CF11D37BC40E}" srcOrd="1" destOrd="0" parTransId="{7E58B538-0BBD-4632-BE18-CB2150F1B5F8}" sibTransId="{F9930860-B2AB-4D68-9F42-EBF9F08EFD10}"/>
    <dgm:cxn modelId="{7A713A67-923F-4872-9DF1-BD83B09AD80B}" type="presOf" srcId="{0961481C-A21F-4F24-AEAC-297DA2B27EB1}" destId="{D115F569-6DB0-4D89-AAA2-D9A930CB9341}" srcOrd="0" destOrd="0" presId="urn:microsoft.com/office/officeart/2005/8/layout/hierarchy4"/>
    <dgm:cxn modelId="{CFE0949C-A4B9-4E96-8E24-11A0E531D42E}" srcId="{0961481C-A21F-4F24-AEAC-297DA2B27EB1}" destId="{D46F4ADB-AA3C-447F-A0E1-8D8A333FA52A}" srcOrd="4" destOrd="0" parTransId="{EA404BBD-3986-4561-A3A9-9D2AAEB068B8}" sibTransId="{5A89C868-D0F5-471C-ACFA-87854A568263}"/>
    <dgm:cxn modelId="{4E6BB67C-A5B0-4D92-8699-5623EEA300EF}" srcId="{0961481C-A21F-4F24-AEAC-297DA2B27EB1}" destId="{178B3C1D-A508-459C-B036-3A629095D2FB}" srcOrd="2" destOrd="0" parTransId="{6C0F4C3F-681A-4CC9-9C66-BC82758C53D7}" sibTransId="{B61020A4-36F5-4E75-B663-EE323C03B967}"/>
    <dgm:cxn modelId="{B868F9DF-13E8-4C4E-BFE9-FF1A2CD8CAC3}" type="presOf" srcId="{178B3C1D-A508-459C-B036-3A629095D2FB}" destId="{1863E171-C590-4FE5-A2C7-90BFEA12377A}" srcOrd="0" destOrd="0" presId="urn:microsoft.com/office/officeart/2005/8/layout/hierarchy4"/>
    <dgm:cxn modelId="{80A6B2C7-03B1-4FFB-AC46-9BD47EF774ED}" srcId="{0961481C-A21F-4F24-AEAC-297DA2B27EB1}" destId="{AB943FDE-46CE-46E3-AC40-5ACD017DCA66}" srcOrd="0" destOrd="0" parTransId="{3A17EC76-6416-445A-BFF2-792568DC21D5}" sibTransId="{058BBE1D-B207-4EBF-A88A-367606B21F20}"/>
    <dgm:cxn modelId="{97A22AE4-10A4-4E1E-9D15-EA2F4C7E869B}" type="presOf" srcId="{CC37C42C-57B7-4AFC-8148-22CA9DE177D2}" destId="{A194385C-964A-4350-8808-951F1C87C2C7}" srcOrd="0" destOrd="0" presId="urn:microsoft.com/office/officeart/2005/8/layout/hierarchy4"/>
    <dgm:cxn modelId="{57A72259-22B8-4D1A-9B34-061EE94AC780}" type="presParOf" srcId="{9EC2FBD5-99AE-4331-8796-117796BABE2F}" destId="{641825BD-03EE-416F-BC2A-CA445E20355F}" srcOrd="0" destOrd="0" presId="urn:microsoft.com/office/officeart/2005/8/layout/hierarchy4"/>
    <dgm:cxn modelId="{2BDA6E28-8423-44B7-B6BF-4E09BCF14D06}" type="presParOf" srcId="{641825BD-03EE-416F-BC2A-CA445E20355F}" destId="{D115F569-6DB0-4D89-AAA2-D9A930CB9341}" srcOrd="0" destOrd="0" presId="urn:microsoft.com/office/officeart/2005/8/layout/hierarchy4"/>
    <dgm:cxn modelId="{7FDB1885-F807-49E6-AD84-D6BD2B5E23F2}" type="presParOf" srcId="{641825BD-03EE-416F-BC2A-CA445E20355F}" destId="{EEACA728-0553-4E30-9875-F1EA567B6329}" srcOrd="1" destOrd="0" presId="urn:microsoft.com/office/officeart/2005/8/layout/hierarchy4"/>
    <dgm:cxn modelId="{7621E12D-FC6B-4B73-8C49-DFE0C290A6E7}" type="presParOf" srcId="{641825BD-03EE-416F-BC2A-CA445E20355F}" destId="{4A62A685-21FF-4C3D-8978-0DCE2B811061}" srcOrd="2" destOrd="0" presId="urn:microsoft.com/office/officeart/2005/8/layout/hierarchy4"/>
    <dgm:cxn modelId="{679DBEE5-209B-4E4E-9FD4-DAA0E795962E}" type="presParOf" srcId="{4A62A685-21FF-4C3D-8978-0DCE2B811061}" destId="{58888D5B-7F87-49B4-B08B-5C2B86BA7A39}" srcOrd="0" destOrd="0" presId="urn:microsoft.com/office/officeart/2005/8/layout/hierarchy4"/>
    <dgm:cxn modelId="{1E5831AA-9E10-4B0C-BA3F-EDE899A94F25}" type="presParOf" srcId="{58888D5B-7F87-49B4-B08B-5C2B86BA7A39}" destId="{59589CE4-205D-445A-85CA-FCBC052B79CD}" srcOrd="0" destOrd="0" presId="urn:microsoft.com/office/officeart/2005/8/layout/hierarchy4"/>
    <dgm:cxn modelId="{6DDA2D20-2B63-4F32-93FA-E1DDFF55BBC7}" type="presParOf" srcId="{58888D5B-7F87-49B4-B08B-5C2B86BA7A39}" destId="{1ADE7DCF-3F13-4339-BF39-D342615BA49F}" srcOrd="1" destOrd="0" presId="urn:microsoft.com/office/officeart/2005/8/layout/hierarchy4"/>
    <dgm:cxn modelId="{F31EAA54-EB2A-48C8-95F7-F8C89DD4153F}" type="presParOf" srcId="{4A62A685-21FF-4C3D-8978-0DCE2B811061}" destId="{CC8B7CAD-8E7A-45A5-A5FD-17745D136180}" srcOrd="1" destOrd="0" presId="urn:microsoft.com/office/officeart/2005/8/layout/hierarchy4"/>
    <dgm:cxn modelId="{9CFD16A7-16AF-4A97-BA5E-F7952725CF9C}" type="presParOf" srcId="{4A62A685-21FF-4C3D-8978-0DCE2B811061}" destId="{2E73E7DC-3075-4D5B-9DBA-92A2C575F7B2}" srcOrd="2" destOrd="0" presId="urn:microsoft.com/office/officeart/2005/8/layout/hierarchy4"/>
    <dgm:cxn modelId="{49FF7F33-46E8-44C4-B9AC-507E106EA715}" type="presParOf" srcId="{2E73E7DC-3075-4D5B-9DBA-92A2C575F7B2}" destId="{18E3E4AF-F9B4-441F-9A74-A1AA064FB585}" srcOrd="0" destOrd="0" presId="urn:microsoft.com/office/officeart/2005/8/layout/hierarchy4"/>
    <dgm:cxn modelId="{B9E028AF-3C2B-4080-A5FC-E160E77FC163}" type="presParOf" srcId="{2E73E7DC-3075-4D5B-9DBA-92A2C575F7B2}" destId="{4767C745-712A-4167-81AC-E3BFCCA3049A}" srcOrd="1" destOrd="0" presId="urn:microsoft.com/office/officeart/2005/8/layout/hierarchy4"/>
    <dgm:cxn modelId="{79CAD0E0-DD71-4E6E-BF91-FCD2AEC124B3}" type="presParOf" srcId="{4A62A685-21FF-4C3D-8978-0DCE2B811061}" destId="{9D2BC23C-6089-4C6E-AFF7-D6531BA480A6}" srcOrd="3" destOrd="0" presId="urn:microsoft.com/office/officeart/2005/8/layout/hierarchy4"/>
    <dgm:cxn modelId="{C1E28500-D1F4-4605-A3CD-FDEFCACCFB89}" type="presParOf" srcId="{4A62A685-21FF-4C3D-8978-0DCE2B811061}" destId="{CFA59C69-C400-474A-80C6-F1250861B4E3}" srcOrd="4" destOrd="0" presId="urn:microsoft.com/office/officeart/2005/8/layout/hierarchy4"/>
    <dgm:cxn modelId="{13407BCE-A9D5-4210-97CD-944BD42ED733}" type="presParOf" srcId="{CFA59C69-C400-474A-80C6-F1250861B4E3}" destId="{1863E171-C590-4FE5-A2C7-90BFEA12377A}" srcOrd="0" destOrd="0" presId="urn:microsoft.com/office/officeart/2005/8/layout/hierarchy4"/>
    <dgm:cxn modelId="{87598AF3-73C3-409F-9244-9E8CFF44602F}" type="presParOf" srcId="{CFA59C69-C400-474A-80C6-F1250861B4E3}" destId="{8C52B678-1384-4459-87C0-FA0AFF7ACB2D}" srcOrd="1" destOrd="0" presId="urn:microsoft.com/office/officeart/2005/8/layout/hierarchy4"/>
    <dgm:cxn modelId="{7B7046BC-E48E-4942-9956-EBF25C8BA5D3}" type="presParOf" srcId="{4A62A685-21FF-4C3D-8978-0DCE2B811061}" destId="{7CC01DC5-5032-4114-89BF-0050CCD8B000}" srcOrd="5" destOrd="0" presId="urn:microsoft.com/office/officeart/2005/8/layout/hierarchy4"/>
    <dgm:cxn modelId="{01FFBE69-651B-41FC-9917-90DA94BEA98E}" type="presParOf" srcId="{4A62A685-21FF-4C3D-8978-0DCE2B811061}" destId="{C551C95D-CA53-4B53-B4B7-61448CAA7C74}" srcOrd="6" destOrd="0" presId="urn:microsoft.com/office/officeart/2005/8/layout/hierarchy4"/>
    <dgm:cxn modelId="{1C2CFB45-F7E2-4C14-A7C7-824F1F4FCEFB}" type="presParOf" srcId="{C551C95D-CA53-4B53-B4B7-61448CAA7C74}" destId="{A194385C-964A-4350-8808-951F1C87C2C7}" srcOrd="0" destOrd="0" presId="urn:microsoft.com/office/officeart/2005/8/layout/hierarchy4"/>
    <dgm:cxn modelId="{11FB1D65-25C3-4190-B3F1-F99192CFF0D4}" type="presParOf" srcId="{C551C95D-CA53-4B53-B4B7-61448CAA7C74}" destId="{5DD5D328-ED33-4A81-A3C0-B148190EBEA5}" srcOrd="1" destOrd="0" presId="urn:microsoft.com/office/officeart/2005/8/layout/hierarchy4"/>
    <dgm:cxn modelId="{371C5AD8-DC35-4E3F-B8CA-B568A5D46DBD}" type="presParOf" srcId="{4A62A685-21FF-4C3D-8978-0DCE2B811061}" destId="{E5E29D81-2755-422E-86C0-D6728A49093D}" srcOrd="7" destOrd="0" presId="urn:microsoft.com/office/officeart/2005/8/layout/hierarchy4"/>
    <dgm:cxn modelId="{4E1F39AA-0691-41F9-BB34-63DBD34B4437}" type="presParOf" srcId="{4A62A685-21FF-4C3D-8978-0DCE2B811061}" destId="{78CBFE53-C0E3-4F61-B4FC-F64CADB25293}" srcOrd="8" destOrd="0" presId="urn:microsoft.com/office/officeart/2005/8/layout/hierarchy4"/>
    <dgm:cxn modelId="{375E95E1-756F-42D1-8DFB-CE0825B67F64}" type="presParOf" srcId="{78CBFE53-C0E3-4F61-B4FC-F64CADB25293}" destId="{557CA467-00D2-4D26-BD3E-F049F3455F6A}" srcOrd="0" destOrd="0" presId="urn:microsoft.com/office/officeart/2005/8/layout/hierarchy4"/>
    <dgm:cxn modelId="{A5EFC9BB-21DA-4ECA-917E-FE932D66451E}" type="presParOf" srcId="{78CBFE53-C0E3-4F61-B4FC-F64CADB25293}" destId="{1E7430AC-5931-4251-B17F-7D804C853A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5F569-6DB0-4D89-AAA2-D9A930CB9341}">
      <dsp:nvSpPr>
        <dsp:cNvPr id="0" name=""/>
        <dsp:cNvSpPr/>
      </dsp:nvSpPr>
      <dsp:spPr>
        <a:xfrm>
          <a:off x="4756" y="40589"/>
          <a:ext cx="11841736" cy="1610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Сущности</a:t>
          </a:r>
          <a:endParaRPr lang="ru-RU" sz="6500" kern="1200" dirty="0"/>
        </a:p>
      </dsp:txBody>
      <dsp:txXfrm>
        <a:off x="51937" y="87770"/>
        <a:ext cx="11747374" cy="1516500"/>
      </dsp:txXfrm>
    </dsp:sp>
    <dsp:sp modelId="{59589CE4-205D-445A-85CA-FCBC052B79CD}">
      <dsp:nvSpPr>
        <dsp:cNvPr id="0" name=""/>
        <dsp:cNvSpPr/>
      </dsp:nvSpPr>
      <dsp:spPr>
        <a:xfrm>
          <a:off x="4756" y="1915692"/>
          <a:ext cx="2219216" cy="1610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Оператор</a:t>
          </a:r>
          <a:endParaRPr lang="ru-RU" sz="3400" kern="1200" dirty="0"/>
        </a:p>
      </dsp:txBody>
      <dsp:txXfrm>
        <a:off x="51937" y="1962873"/>
        <a:ext cx="2124854" cy="1516500"/>
      </dsp:txXfrm>
    </dsp:sp>
    <dsp:sp modelId="{18E3E4AF-F9B4-441F-9A74-A1AA064FB585}">
      <dsp:nvSpPr>
        <dsp:cNvPr id="0" name=""/>
        <dsp:cNvSpPr/>
      </dsp:nvSpPr>
      <dsp:spPr>
        <a:xfrm>
          <a:off x="2410386" y="1915692"/>
          <a:ext cx="2219216" cy="1610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Товар</a:t>
          </a:r>
          <a:endParaRPr lang="ru-RU" sz="3400" kern="1200" dirty="0"/>
        </a:p>
      </dsp:txBody>
      <dsp:txXfrm>
        <a:off x="2457567" y="1962873"/>
        <a:ext cx="2124854" cy="1516500"/>
      </dsp:txXfrm>
    </dsp:sp>
    <dsp:sp modelId="{1863E171-C590-4FE5-A2C7-90BFEA12377A}">
      <dsp:nvSpPr>
        <dsp:cNvPr id="0" name=""/>
        <dsp:cNvSpPr/>
      </dsp:nvSpPr>
      <dsp:spPr>
        <a:xfrm>
          <a:off x="4816016" y="1915692"/>
          <a:ext cx="2219216" cy="1610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Чек</a:t>
          </a:r>
          <a:endParaRPr lang="ru-RU" sz="3400" kern="1200" dirty="0"/>
        </a:p>
      </dsp:txBody>
      <dsp:txXfrm>
        <a:off x="4863197" y="1962873"/>
        <a:ext cx="2124854" cy="1516500"/>
      </dsp:txXfrm>
    </dsp:sp>
    <dsp:sp modelId="{A194385C-964A-4350-8808-951F1C87C2C7}">
      <dsp:nvSpPr>
        <dsp:cNvPr id="0" name=""/>
        <dsp:cNvSpPr/>
      </dsp:nvSpPr>
      <dsp:spPr>
        <a:xfrm>
          <a:off x="7221647" y="1915692"/>
          <a:ext cx="2219216" cy="1610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Возврат</a:t>
          </a:r>
          <a:endParaRPr lang="ru-RU" sz="3400" kern="1200" dirty="0"/>
        </a:p>
      </dsp:txBody>
      <dsp:txXfrm>
        <a:off x="7268828" y="1962873"/>
        <a:ext cx="2124854" cy="1516500"/>
      </dsp:txXfrm>
    </dsp:sp>
    <dsp:sp modelId="{557CA467-00D2-4D26-BD3E-F049F3455F6A}">
      <dsp:nvSpPr>
        <dsp:cNvPr id="0" name=""/>
        <dsp:cNvSpPr/>
      </dsp:nvSpPr>
      <dsp:spPr>
        <a:xfrm>
          <a:off x="9627277" y="1915692"/>
          <a:ext cx="2219216" cy="1610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Смена</a:t>
          </a:r>
          <a:endParaRPr lang="ru-RU" sz="3400" kern="1200" dirty="0"/>
        </a:p>
      </dsp:txBody>
      <dsp:txXfrm>
        <a:off x="9674458" y="1962873"/>
        <a:ext cx="2124854" cy="1516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5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0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4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72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28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3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2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9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44420-3C55-4C6E-BFAC-F925AA05F022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BF3-31A8-4C7F-8E18-79E622F879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85" y="-151263"/>
            <a:ext cx="12192000" cy="695553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-304800" y="5670251"/>
            <a:ext cx="12482015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solidFill>
                  <a:schemeClr val="bg1"/>
                </a:solidFill>
              </a:rPr>
              <a:t>Презентация</a:t>
            </a:r>
          </a:p>
          <a:p>
            <a:r>
              <a:rPr lang="ru-RU" sz="1800" b="1" dirty="0" smtClean="0">
                <a:solidFill>
                  <a:schemeClr val="bg1"/>
                </a:solidFill>
              </a:rPr>
              <a:t>по производственной практике «Производственная практика (по профилю специальности)»</a:t>
            </a:r>
            <a:endParaRPr lang="ru-RU" sz="1800" i="1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810000" y="6324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6220597"/>
            <a:ext cx="1181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Студента </a:t>
            </a:r>
            <a:r>
              <a:rPr lang="en-US" b="1" dirty="0">
                <a:solidFill>
                  <a:schemeClr val="bg1"/>
                </a:solidFill>
              </a:rPr>
              <a:t>4</a:t>
            </a:r>
            <a:r>
              <a:rPr lang="ru-RU" b="1" dirty="0" smtClean="0">
                <a:solidFill>
                  <a:schemeClr val="bg1"/>
                </a:solidFill>
              </a:rPr>
              <a:t> курса </a:t>
            </a:r>
            <a:r>
              <a:rPr lang="en-US" b="1" smtClean="0">
                <a:solidFill>
                  <a:schemeClr val="bg1"/>
                </a:solidFill>
              </a:rPr>
              <a:t>4</a:t>
            </a:r>
            <a:r>
              <a:rPr lang="ru-RU" b="1" smtClean="0">
                <a:solidFill>
                  <a:schemeClr val="bg1"/>
                </a:solidFill>
              </a:rPr>
              <a:t>09 </a:t>
            </a:r>
            <a:r>
              <a:rPr lang="ru-RU" b="1" dirty="0">
                <a:solidFill>
                  <a:schemeClr val="bg1"/>
                </a:solidFill>
              </a:rPr>
              <a:t>группы специальности «Программирование в КС</a:t>
            </a:r>
            <a:r>
              <a:rPr lang="ru-RU" b="1" dirty="0" smtClean="0">
                <a:solidFill>
                  <a:schemeClr val="bg1"/>
                </a:solidFill>
              </a:rPr>
              <a:t>», </a:t>
            </a:r>
            <a:r>
              <a:rPr lang="ru-RU" b="1" dirty="0" err="1" smtClean="0">
                <a:solidFill>
                  <a:schemeClr val="bg1"/>
                </a:solidFill>
              </a:rPr>
              <a:t>Куроедова</a:t>
            </a:r>
            <a:r>
              <a:rPr lang="ru-RU" b="1" dirty="0" smtClean="0">
                <a:solidFill>
                  <a:schemeClr val="bg1"/>
                </a:solidFill>
              </a:rPr>
              <a:t> Р. А. 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" y="0"/>
            <a:ext cx="12186610" cy="686103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5360" y="871863"/>
            <a:ext cx="1152128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/>
            <a:r>
              <a:rPr lang="ru-RU" sz="2400" b="1" dirty="0" smtClean="0">
                <a:solidFill>
                  <a:schemeClr val="tx2"/>
                </a:solidFill>
              </a:rPr>
              <a:t>Основным </a:t>
            </a:r>
            <a:r>
              <a:rPr lang="ru-RU" sz="2400" b="1" dirty="0">
                <a:solidFill>
                  <a:schemeClr val="tx2"/>
                </a:solidFill>
              </a:rPr>
              <a:t>положением техники безопасности предприятия является: </a:t>
            </a:r>
            <a:r>
              <a:rPr lang="ru-RU" sz="2400" b="1" dirty="0" smtClean="0">
                <a:solidFill>
                  <a:schemeClr val="tx2"/>
                </a:solidFill>
              </a:rPr>
              <a:t/>
            </a:r>
            <a:br>
              <a:rPr lang="ru-RU" sz="2400" b="1" dirty="0" smtClean="0">
                <a:solidFill>
                  <a:schemeClr val="tx2"/>
                </a:solidFill>
              </a:rPr>
            </a:br>
            <a:r>
              <a:rPr lang="ru-RU" sz="2400" b="1" dirty="0" smtClean="0">
                <a:solidFill>
                  <a:schemeClr val="tx2"/>
                </a:solidFill>
              </a:rPr>
              <a:t>«</a:t>
            </a:r>
            <a:r>
              <a:rPr lang="ru-RU" sz="2400" b="1" dirty="0">
                <a:solidFill>
                  <a:schemeClr val="tx2"/>
                </a:solidFill>
              </a:rPr>
              <a:t>К выполнению своих должностных обязанностей на рабочем месте допускается работник, годный по состоянию здоровья, прошедший вводный и первичный инструктаж на рабочем месте, обученный безопасным методам работы на оборудовании, установленном на данном рабочем месте».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103325" y="5469936"/>
            <a:ext cx="198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>
                <a:solidFill>
                  <a:schemeClr val="tx2"/>
                </a:solidFill>
              </a:rPr>
              <a:t>Рисунок </a:t>
            </a:r>
            <a:r>
              <a:rPr lang="ru-RU" sz="1600" b="1" dirty="0">
                <a:solidFill>
                  <a:schemeClr val="tx2"/>
                </a:solidFill>
              </a:rPr>
              <a:t>1 – </a:t>
            </a:r>
            <a:r>
              <a:rPr lang="ru-RU" sz="1600" b="1" dirty="0" smtClean="0">
                <a:solidFill>
                  <a:schemeClr val="tx2"/>
                </a:solidFill>
              </a:rPr>
              <a:t>Логотип</a:t>
            </a:r>
            <a:endParaRPr lang="ru-RU" sz="16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0433"/>
            <a:ext cx="121920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Ознакомление со структурой предприятия и техника безопасности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1030" name="Picture 6" descr="https://kassa13.ru/thumb/2/ex2OJhUfrGE7oVxvlAzGJA/200c79/d/t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347692"/>
            <a:ext cx="4840932" cy="191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15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6892" y="844119"/>
            <a:ext cx="115797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Предметная </a:t>
            </a:r>
            <a:r>
              <a:rPr lang="ru-RU" sz="2400" b="1" dirty="0">
                <a:solidFill>
                  <a:schemeClr val="tx2"/>
                </a:solidFill>
              </a:rPr>
              <a:t>область — касса. </a:t>
            </a:r>
            <a:r>
              <a:rPr lang="ru-RU" sz="2400" b="1" dirty="0">
                <a:solidFill>
                  <a:schemeClr val="tx2"/>
                </a:solidFill>
              </a:rPr>
              <a:t>Она включает в себя следующие компоненты: учёт смен, учёт продаж, учёт возвратов и учёт товаров. 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0" y="13122"/>
            <a:ext cx="121866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Анализ предметной области</a:t>
            </a:r>
            <a:endParaRPr lang="ru-RU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277204510"/>
              </p:ext>
            </p:extLst>
          </p:nvPr>
        </p:nvGraphicFramePr>
        <p:xfrm>
          <a:off x="276892" y="2060848"/>
          <a:ext cx="1185125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17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47700" y="1097969"/>
            <a:ext cx="1089660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chemeClr val="tx2"/>
                </a:solidFill>
              </a:rPr>
              <a:t>Для </a:t>
            </a:r>
            <a:r>
              <a:rPr lang="ru-RU" sz="2400" b="1" dirty="0">
                <a:solidFill>
                  <a:schemeClr val="tx2"/>
                </a:solidFill>
              </a:rPr>
              <a:t>реализации поставленной задачи было использовано программное обеспечение — </a:t>
            </a:r>
            <a:r>
              <a:rPr lang="ru-RU" sz="2400" b="1" dirty="0" err="1">
                <a:solidFill>
                  <a:schemeClr val="tx2"/>
                </a:solidFill>
              </a:rPr>
              <a:t>StarUML</a:t>
            </a:r>
            <a:r>
              <a:rPr lang="ru-RU" sz="2400" b="1" dirty="0" smtClean="0">
                <a:solidFill>
                  <a:schemeClr val="tx2"/>
                </a:solidFill>
              </a:rPr>
              <a:t>. </a:t>
            </a:r>
            <a:r>
              <a:rPr lang="ru-RU" sz="2400" b="1" dirty="0" err="1">
                <a:solidFill>
                  <a:schemeClr val="tx2"/>
                </a:solidFill>
              </a:rPr>
              <a:t>StarUML</a:t>
            </a:r>
            <a:r>
              <a:rPr lang="ru-RU" sz="2400" b="1" dirty="0">
                <a:solidFill>
                  <a:schemeClr val="tx2"/>
                </a:solidFill>
              </a:rPr>
              <a:t> — программный инструмент моделирования, который поддерживает UML (Унифицированный язык моделирования</a:t>
            </a:r>
            <a:r>
              <a:rPr lang="ru-RU" sz="2400" b="1" dirty="0" smtClean="0">
                <a:solidFill>
                  <a:schemeClr val="tx2"/>
                </a:solidFill>
              </a:rPr>
              <a:t>).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05780" y="5659764"/>
            <a:ext cx="2302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Рисунок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>
                <a:solidFill>
                  <a:schemeClr val="tx2"/>
                </a:solidFill>
                <a:ea typeface="Times New Roman" pitchFamily="18" charset="0"/>
                <a:cs typeface="Times New Roman" pitchFamily="18" charset="0"/>
              </a:rPr>
              <a:t>—</a:t>
            </a:r>
            <a:r>
              <a:rPr lang="en-US" b="1" dirty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tx2"/>
                </a:solidFill>
                <a:ea typeface="Calibri" pitchFamily="34" charset="0"/>
                <a:cs typeface="Times New Roman" pitchFamily="18" charset="0"/>
              </a:rPr>
              <a:t>Логотип</a:t>
            </a:r>
            <a:endParaRPr lang="en-US" sz="2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54" y="0"/>
            <a:ext cx="121866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Средства </a:t>
            </a:r>
            <a:r>
              <a:rPr lang="ru-RU" sz="3200" b="1" dirty="0">
                <a:solidFill>
                  <a:schemeClr val="tx2"/>
                </a:solidFill>
              </a:rPr>
              <a:t>и методы реализации поставленных задач</a:t>
            </a:r>
          </a:p>
        </p:txBody>
      </p:sp>
      <p:pic>
        <p:nvPicPr>
          <p:cNvPr id="2050" name="Picture 2" descr="Unidad 4 Star UML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t="32887" r="25290" b="35613"/>
          <a:stretch/>
        </p:blipFill>
        <p:spPr bwMode="auto">
          <a:xfrm>
            <a:off x="3544860" y="3129472"/>
            <a:ext cx="57606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85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390" y="-142186"/>
            <a:ext cx="121866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Диаграмма классов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l="11360" t="8397" r="33862" b="31673"/>
          <a:stretch/>
        </p:blipFill>
        <p:spPr bwMode="auto">
          <a:xfrm>
            <a:off x="1403804" y="767816"/>
            <a:ext cx="9588740" cy="5109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7901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66791" y="1860857"/>
            <a:ext cx="364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Диаграмма компонентов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10" name="Рисунок 9"/>
          <p:cNvPicPr/>
          <p:nvPr/>
        </p:nvPicPr>
        <p:blipFill rotWithShape="1">
          <a:blip r:embed="rId3"/>
          <a:srcRect l="16184" t="8106" r="51758" b="5616"/>
          <a:stretch/>
        </p:blipFill>
        <p:spPr bwMode="auto">
          <a:xfrm>
            <a:off x="5375920" y="0"/>
            <a:ext cx="4536504" cy="6033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30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390" y="13122"/>
            <a:ext cx="1218661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Диаграмма развертывания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3"/>
          <a:srcRect l="12138" t="9554" r="58139" b="53387"/>
          <a:stretch/>
        </p:blipFill>
        <p:spPr bwMode="auto">
          <a:xfrm>
            <a:off x="1991544" y="780938"/>
            <a:ext cx="7939955" cy="50031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66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" y="0"/>
            <a:ext cx="12186610" cy="686103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700287" y="218440"/>
            <a:ext cx="56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 smtClean="0">
                <a:solidFill>
                  <a:schemeClr val="tx2"/>
                </a:solidFill>
              </a:rPr>
              <a:t>Техническое задание</a:t>
            </a:r>
            <a:endParaRPr lang="ru-RU" sz="3200" b="1" dirty="0">
              <a:solidFill>
                <a:schemeClr val="tx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0317" t="20033" r="50388" b="3323"/>
          <a:stretch/>
        </p:blipFill>
        <p:spPr>
          <a:xfrm>
            <a:off x="-4728" y="0"/>
            <a:ext cx="487186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33224" y="1062554"/>
            <a:ext cx="619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chemeClr val="tx2"/>
                </a:solidFill>
              </a:rPr>
              <a:t>Техническое задание — технический документ, оговаривающий набор требований к системе и утверждённый как заказчиком, так и исполнителем</a:t>
            </a:r>
            <a:r>
              <a:rPr lang="ru-RU" sz="2400" b="1" dirty="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ru-RU" sz="2400" b="1" dirty="0">
                <a:solidFill>
                  <a:schemeClr val="tx2"/>
                </a:solidFill>
              </a:rPr>
              <a:t>Техническое задание для системы онлайн кассы разработано в соответствии с </a:t>
            </a:r>
            <a:r>
              <a:rPr lang="ru-RU" sz="2400" b="1" dirty="0" smtClean="0">
                <a:solidFill>
                  <a:schemeClr val="tx2"/>
                </a:solidFill>
              </a:rPr>
              <a:t/>
            </a:r>
            <a:br>
              <a:rPr lang="ru-RU" sz="2400" b="1" dirty="0" smtClean="0">
                <a:solidFill>
                  <a:schemeClr val="tx2"/>
                </a:solidFill>
              </a:rPr>
            </a:br>
            <a:r>
              <a:rPr lang="ru-RU" sz="2400" b="1" dirty="0" smtClean="0">
                <a:solidFill>
                  <a:schemeClr val="tx2"/>
                </a:solidFill>
              </a:rPr>
              <a:t>ГОСТ </a:t>
            </a:r>
            <a:r>
              <a:rPr lang="ru-RU" sz="2400" b="1" dirty="0">
                <a:solidFill>
                  <a:schemeClr val="tx2"/>
                </a:solidFill>
              </a:rPr>
              <a:t>34.602-89 «Информационная технология. </a:t>
            </a:r>
            <a:r>
              <a:rPr lang="ru-RU" sz="2400" b="1" dirty="0">
                <a:solidFill>
                  <a:schemeClr val="tx2"/>
                </a:solidFill>
              </a:rPr>
              <a:t>Комплекс стандартов на автоматизированные системы. </a:t>
            </a:r>
            <a:r>
              <a:rPr lang="ru-RU" sz="2400" b="1" dirty="0">
                <a:solidFill>
                  <a:schemeClr val="tx2"/>
                </a:solidFill>
              </a:rPr>
              <a:t>Техническое задание на создание автоматизированной системы</a:t>
            </a:r>
            <a:r>
              <a:rPr lang="ru-RU" sz="2400" b="1" dirty="0">
                <a:solidFill>
                  <a:schemeClr val="tx2"/>
                </a:solidFill>
              </a:rPr>
              <a:t>».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6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153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PT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методических пособий        для технических специальностей</dc:title>
  <dc:creator>1</dc:creator>
  <cp:lastModifiedBy>Siegheardt Greyrat</cp:lastModifiedBy>
  <cp:revision>50</cp:revision>
  <dcterms:created xsi:type="dcterms:W3CDTF">2014-11-14T10:50:57Z</dcterms:created>
  <dcterms:modified xsi:type="dcterms:W3CDTF">2020-04-09T21:04:01Z</dcterms:modified>
</cp:coreProperties>
</file>