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58" r:id="rId4"/>
    <p:sldId id="262" r:id="rId5"/>
    <p:sldId id="264" r:id="rId6"/>
    <p:sldId id="259" r:id="rId7"/>
    <p:sldId id="260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marcnuri.com/es/2018/03/31/" TargetMode="External"/><Relationship Id="rId3" Type="http://schemas.openxmlformats.org/officeDocument/2006/relationships/hyperlink" Target="https://www.lomasnuevo.net/noticias/lo-nuevo-de-java-10/#:~:text=JDK%2010%2C%20una%20implementaci%C3%B3n%20de,recolecci%C3%B3n%20y%20compilaci%C3%B3n%20de%20basura" TargetMode="External"/><Relationship Id="rId7" Type="http://schemas.openxmlformats.org/officeDocument/2006/relationships/hyperlink" Target="https://blog.marcnuri.com/es/author/marcnuri/" TargetMode="External"/><Relationship Id="rId2" Type="http://schemas.openxmlformats.org/officeDocument/2006/relationships/hyperlink" Target="https://www.lomasnuevo.net/author/gvillator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jdk.java.net/jeps/304" TargetMode="External"/><Relationship Id="rId5" Type="http://schemas.openxmlformats.org/officeDocument/2006/relationships/hyperlink" Target="https://ricardogeek.com/que-hay-de-nuevo-en-java-10/" TargetMode="External"/><Relationship Id="rId4" Type="http://schemas.openxmlformats.org/officeDocument/2006/relationships/hyperlink" Target="https://www.youtube.com/watch?v=SMKpLo_68IE&amp;t=419s" TargetMode="External"/><Relationship Id="rId9" Type="http://schemas.openxmlformats.org/officeDocument/2006/relationships/hyperlink" Target="https://blog.marcnuri.com/java-10-probando-las-nuevas-funcionalidad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1BE7CB7-24DC-41D6-9BC1-CE5302728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4FD0AC-18A8-46AF-BAA7-FF1C8ED3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951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Java 10</a:t>
            </a:r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ABDB4582-44AE-4E18-8464-05E0C5731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75" name="Freeform 14">
            <a:extLst>
              <a:ext uri="{FF2B5EF4-FFF2-40B4-BE49-F238E27FC236}">
                <a16:creationId xmlns:a16="http://schemas.microsoft.com/office/drawing/2014/main" id="{834AA19D-D28C-42A8-85C3-43596A2C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27E42E-AE32-44CA-B7BB-2E81811F8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088E0A1-0B30-4CCB-8A81-FE7CD9512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875F36-1881-4C6F-AF34-61C12DCB1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4FA217E-E029-463E-8F69-3C494C30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E20BA78-A2F8-4EE9-AD79-4560BBABA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72D971-8746-4672-9ED9-022673A10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3D413D-3B8A-42F0-BFB8-2C9764FA7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AF004B3-4700-4D62-BFA8-07A2CB52E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3F454BC-502F-45A5-9286-F9AAF53D9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E04F419-5713-469A-801C-416F54A3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4E4635B-24F2-4032-BDD6-D07990AD4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BA8091B-8DDA-425F-AF93-023ED9F45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356D989-2866-49C1-BE2B-5ED7B961A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719C6D4-8B9A-4109-A7CC-A940A2C1E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488CB7D-BD79-42A2-9200-768664CE6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9B656FE-3DC8-486B-B8BB-41C7BA014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6F6CA85-0A9C-4332-BCC1-D91463777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3EAB4D0-E390-4195-8B31-E4F17F09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8A04328-E8BF-4B6D-AC14-E9E8E29D7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597E401-97C5-423E-919A-DFD8915B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7EA9F4A-CFDB-45BF-8DA2-27C8F718A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7A71F04-BE81-4FD0-B4F6-DDCDC120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6D7C9-41B5-4E8A-A287-14EA84A58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361FC71-51B7-4AA8-BCDA-D38F2D9AF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1F21AF5-4602-46DF-9820-4826EA4B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9480754-0F96-4430-8DC3-979A21C42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B44DF25-1482-4A14-BFC6-6C69CC9C5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37CC1AE-0A32-4E1E-896B-2A76EF57B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1A70B7F-5ACA-407B-B645-525A6D3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632EC0-D4CC-4E06-A467-B0DF2F243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BB4EF78-7BCD-41A0-B952-481EE0188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AE8FAF5-4FE8-43CB-B6E8-E70FE1B35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489096B-B47B-4B83-A584-0A6718E21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7A979D-500D-4B4D-A74A-242888401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7B2E235-E6D3-4488-903E-803B765F3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70A1F48-54C1-4EA4-AB1C-BF2CFE1E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B45E8F5-9801-48FA-9935-AF3FA51F1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A0D9948-0529-40C1-A0EB-196656CCB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6C673E7-DE8B-4947-AD07-6B652F92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5C48DA5-6E2D-4876-98D8-497CBEB0B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3A5FD2A-FDB5-4881-8DB9-87BC860BF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40631C-5F57-4F40-B598-65724FB7F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AEB9ED3-7842-4EAB-B58C-757BAFCBD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0F113F6-91C1-403A-AF4E-8AD9DA1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351E6F3-1156-40E6-94EB-2D804EDAE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E2BC071-E0C5-4183-9B2E-3A0D9BF78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2E7482A-2B6D-40DC-A943-86A385AE4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09509B9-40D7-4C0E-A338-DAD440BD8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FC65A53-6D4B-4206-8A46-0F7A19469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322A210-DF61-4EB5-AF0C-DA047452E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B482A4E-4BE7-4244-A91A-C82C8DB4E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D0601FF-B12D-4E5B-956D-3F4EC2497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4542652-9CA6-4B8D-BC59-2F7B20ABC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0BA007D-9E92-4CA8-A708-6C7DD2E7B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DD07D47-C804-4455-8309-0E7DC83A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73AA0B1-9C05-40F8-85B8-E80522786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5BA57D4-7DE3-4704-8C13-FBC3A75B0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6582B0D-575F-41A0-975E-60E6754A0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A2AE5EC-9F9A-436C-9454-E988EA759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459BB45-EFAA-4138-B1E7-CF817A098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906B09C-E123-4952-8CBB-5244CFB0D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0E6C7E7-0039-4BD1-9DDF-E9C52222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FDBDA5F-D32E-4611-A505-D2DE671DD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53A6C64-6F86-48DB-9EA8-144405317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E86FAF-C76F-40A2-ADFB-FDE12C101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AAD2EAE-270E-44F7-A11B-0C801D86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F145145-8413-44DF-B42A-6084651B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93269C9-5835-433D-9FA0-948E3367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78E720B-02C1-486E-8358-80840FEA7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F1037A0-FF5E-4FAA-9F3F-E870FD005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8D1A6B3-5A9D-4D3E-AB5C-9A5FEAE81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EC51D1F-69E1-4B0B-94B0-7D93FB41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03D6CC9-C969-4591-AEDF-472DA64E5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24D973E-B86F-4AF8-8556-C52397282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FC5213B-135A-41A5-A778-80B163089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0780E42-A140-4D97-9857-771BD1D39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27A0811-BE72-487B-AA54-57491FA50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3F9A93E-E149-44CA-A1FD-BE38A1C67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26B12C1-22E7-4F8F-BC20-E444596E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Java 10 – New Features, Code Examples &amp; Support | Neil Brown">
            <a:extLst>
              <a:ext uri="{FF2B5EF4-FFF2-40B4-BE49-F238E27FC236}">
                <a16:creationId xmlns:a16="http://schemas.microsoft.com/office/drawing/2014/main" id="{E34249AF-0BC8-4D90-A8AE-1A90BCE61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5001" y="3302321"/>
            <a:ext cx="3686910" cy="146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66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FBD51-53D4-4305-AAD5-F5D3BC53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604433"/>
            <a:ext cx="10131425" cy="3649133"/>
          </a:xfrm>
        </p:spPr>
        <p:txBody>
          <a:bodyPr>
            <a:normAutofit/>
          </a:bodyPr>
          <a:lstStyle/>
          <a:p>
            <a:r>
              <a:rPr lang="es-EC" sz="3600" b="1" dirty="0"/>
              <a:t>JDK 10</a:t>
            </a:r>
            <a:r>
              <a:rPr lang="es-EC" sz="3600" dirty="0"/>
              <a:t>, una implementación de </a:t>
            </a:r>
            <a:r>
              <a:rPr lang="es-EC" sz="3600" b="1" dirty="0"/>
              <a:t>Java Standard </a:t>
            </a:r>
            <a:r>
              <a:rPr lang="es-EC" sz="3600" b="1" dirty="0" err="1"/>
              <a:t>Edition</a:t>
            </a:r>
            <a:r>
              <a:rPr lang="es-EC" sz="3600" b="1" dirty="0"/>
              <a:t> 10</a:t>
            </a:r>
            <a:r>
              <a:rPr lang="es-EC" sz="3600" dirty="0"/>
              <a:t>, se lanzó el 20 de marzo de 2018. Las mejoras clave incluyen tipos de variables locales y mejoras para la recolección y compilación de basura.</a:t>
            </a:r>
          </a:p>
        </p:txBody>
      </p:sp>
    </p:spTree>
    <p:extLst>
      <p:ext uri="{BB962C8B-B14F-4D97-AF65-F5344CB8AC3E}">
        <p14:creationId xmlns:p14="http://schemas.microsoft.com/office/powerpoint/2010/main" val="130188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28E13-1925-4EA2-A70D-6B6D92DA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C" sz="2000"/>
              <a:t>Inferencia de tipos en variables locales</a:t>
            </a:r>
            <a:br>
              <a:rPr lang="es-EC" sz="2000"/>
            </a:br>
            <a:endParaRPr lang="es-EC" sz="2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6FF42-3AA4-4653-9DDD-AC9086BA2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La nueva inferencia de tipos introduce la palabra reservada </a:t>
            </a:r>
            <a:r>
              <a:rPr lang="es-EC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 para declarar variables locales e inferir su tipo.</a:t>
            </a:r>
          </a:p>
          <a:p>
            <a:pPr marL="0" indent="0">
              <a:buNone/>
            </a:pPr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En resumen esto solo funciona en un ámbito local y con variables inicializadas.</a:t>
            </a:r>
          </a:p>
          <a:p>
            <a:pPr marL="0" indent="0">
              <a:buNone/>
            </a:pPr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0C15D7F-4493-4A3C-84BE-B960B433A7AB}"/>
              </a:ext>
            </a:extLst>
          </p:cNvPr>
          <p:cNvPicPr/>
          <p:nvPr/>
        </p:nvPicPr>
        <p:blipFill rotWithShape="1">
          <a:blip r:embed="rId3"/>
          <a:srcRect l="27155" t="25549" r="8803" b="22350"/>
          <a:stretch/>
        </p:blipFill>
        <p:spPr bwMode="auto">
          <a:xfrm>
            <a:off x="6057694" y="737357"/>
            <a:ext cx="5454122" cy="249590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A352C44E-1393-48D5-BC5A-FE5452C9674A}"/>
              </a:ext>
            </a:extLst>
          </p:cNvPr>
          <p:cNvPicPr/>
          <p:nvPr/>
        </p:nvPicPr>
        <p:blipFill rotWithShape="1">
          <a:blip r:embed="rId4"/>
          <a:srcRect l="25345" t="17704" r="7105" b="30395"/>
          <a:stretch/>
        </p:blipFill>
        <p:spPr bwMode="auto">
          <a:xfrm>
            <a:off x="6057694" y="3689719"/>
            <a:ext cx="5454122" cy="235720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474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A38A9-F497-4576-AC6F-3BA269C4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s-EC"/>
              <a:t>Métodos de copia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8A7A2-CE0C-47E3-9521-8D01A8DB6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s-EC"/>
              <a:t>Métodos estáticos </a:t>
            </a:r>
            <a:r>
              <a:rPr lang="es-EC" err="1"/>
              <a:t>copyof</a:t>
            </a:r>
            <a:r>
              <a:rPr lang="es-EC"/>
              <a:t> en interfaces de colección para crear copias no modificables </a:t>
            </a:r>
          </a:p>
          <a:p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323629-8656-40B6-B772-974DB0FDF7B3}"/>
              </a:ext>
            </a:extLst>
          </p:cNvPr>
          <p:cNvPicPr/>
          <p:nvPr/>
        </p:nvPicPr>
        <p:blipFill rotWithShape="1">
          <a:blip r:embed="rId3"/>
          <a:srcRect l="25119" t="18105" r="32450" b="40455"/>
          <a:stretch/>
        </p:blipFill>
        <p:spPr bwMode="auto">
          <a:xfrm>
            <a:off x="5289752" y="1673540"/>
            <a:ext cx="6095593" cy="334868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614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9BC4-4107-4EE3-9894-0E75F645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>
                <a:solidFill>
                  <a:srgbClr val="002060"/>
                </a:solidFill>
              </a:rPr>
              <a:t>Métodos de reducción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1A3E9-E23F-463B-8704-EE8D58DB2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3600" dirty="0"/>
              <a:t>Se han añadido a la clase </a:t>
            </a:r>
            <a:r>
              <a:rPr lang="es-EC" sz="3600" dirty="0" err="1"/>
              <a:t>Collectors</a:t>
            </a:r>
            <a:r>
              <a:rPr lang="es-EC" sz="3600" dirty="0"/>
              <a:t> para facilitar la creación de colecciones inmodificables.</a:t>
            </a:r>
          </a:p>
        </p:txBody>
      </p:sp>
    </p:spTree>
    <p:extLst>
      <p:ext uri="{BB962C8B-B14F-4D97-AF65-F5344CB8AC3E}">
        <p14:creationId xmlns:p14="http://schemas.microsoft.com/office/powerpoint/2010/main" val="208095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B92CC-87C8-431F-BE41-BA262F4D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295400"/>
          </a:xfrm>
        </p:spPr>
        <p:txBody>
          <a:bodyPr>
            <a:normAutofit/>
          </a:bodyPr>
          <a:lstStyle/>
          <a:p>
            <a:pPr algn="ctr" fontAlgn="base"/>
            <a:r>
              <a:rPr lang="es-EC" sz="3100" b="1" dirty="0">
                <a:solidFill>
                  <a:srgbClr val="002060"/>
                </a:solidFill>
              </a:rPr>
              <a:t>Consolidar todos los repositorios del JDK en uno solo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42BD1-05FD-4775-A5BA-A637D09D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Hasta Java 9 se tenían 8 repositorios en mercurial Estos han sido consolidados en uno mismo para efectos de hacer cambios de manera más rápida y agilizar la gestión de la configuración.</a:t>
            </a:r>
            <a:br>
              <a:rPr lang="es-EC" dirty="0"/>
            </a:b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01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3BD67-1EF4-4567-84AE-7CF4631A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C" dirty="0">
                <a:solidFill>
                  <a:srgbClr val="002060"/>
                </a:solidFill>
              </a:rPr>
              <a:t>Extensiones de etiquetas de idioma Unicode adicionales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ED961-8BD3-447D-B83C-913D615B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es-EC" sz="2800" dirty="0"/>
              <a:t>Se mejoró </a:t>
            </a:r>
            <a:r>
              <a:rPr lang="es-EC" sz="2800" i="1" dirty="0" err="1"/>
              <a:t>java.util.Locale</a:t>
            </a:r>
            <a:r>
              <a:rPr lang="es-EC" sz="2800" dirty="0"/>
              <a:t> y sus API relacionadas para implementar extensiones Unicode adicionales de etiquetas de idioma. A partir de Java 10 se soportará las siguientes etiquetas de lenguaje:</a:t>
            </a:r>
          </a:p>
          <a:p>
            <a:pPr algn="just" fontAlgn="base"/>
            <a:r>
              <a:rPr lang="es-EC" sz="2800" dirty="0" err="1"/>
              <a:t>cu</a:t>
            </a:r>
            <a:r>
              <a:rPr lang="es-EC" sz="2800" dirty="0"/>
              <a:t> (tipo de divisa </a:t>
            </a:r>
            <a:r>
              <a:rPr lang="es-EC" sz="2800" i="1" dirty="0" err="1"/>
              <a:t>currency</a:t>
            </a:r>
            <a:r>
              <a:rPr lang="es-EC" sz="2800" dirty="0"/>
              <a:t>)</a:t>
            </a:r>
          </a:p>
          <a:p>
            <a:pPr algn="just" fontAlgn="base"/>
            <a:r>
              <a:rPr lang="es-EC" sz="2800" dirty="0" err="1"/>
              <a:t>fw</a:t>
            </a:r>
            <a:r>
              <a:rPr lang="es-EC" sz="2800" dirty="0"/>
              <a:t> (primer </a:t>
            </a:r>
            <a:r>
              <a:rPr lang="es-EC" sz="2800" dirty="0" err="1"/>
              <a:t>dia</a:t>
            </a:r>
            <a:r>
              <a:rPr lang="es-EC" sz="2800" dirty="0"/>
              <a:t> de la semana)</a:t>
            </a:r>
          </a:p>
          <a:p>
            <a:pPr algn="just" fontAlgn="base"/>
            <a:r>
              <a:rPr lang="es-EC" sz="2800" dirty="0" err="1"/>
              <a:t>rg</a:t>
            </a:r>
            <a:r>
              <a:rPr lang="es-EC" sz="2800" dirty="0"/>
              <a:t> (</a:t>
            </a:r>
            <a:r>
              <a:rPr lang="es-EC" sz="2800" dirty="0" err="1"/>
              <a:t>Sobre-escribir</a:t>
            </a:r>
            <a:r>
              <a:rPr lang="es-EC" sz="2800" dirty="0"/>
              <a:t> región)</a:t>
            </a:r>
          </a:p>
          <a:p>
            <a:pPr algn="just" fontAlgn="base"/>
            <a:r>
              <a:rPr lang="es-EC" sz="2800" dirty="0" err="1"/>
              <a:t>tz</a:t>
            </a:r>
            <a:r>
              <a:rPr lang="es-EC" sz="2800" dirty="0"/>
              <a:t> (zona horaria)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9613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F392D-CE26-4AF4-B6AF-655687BE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>
                <a:solidFill>
                  <a:srgbClr val="002060"/>
                </a:solidFill>
              </a:rPr>
              <a:t>Una interfaz limpia y unificada para el Garbage-Collector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130D8-5119-4DE9-B340-B4375F60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sz="3600" dirty="0"/>
              <a:t>Mejore el aislamiento del código fuente de diferentes recolectores de basura mediante la introducción de una interfaz limpia del recolector de basura</a:t>
            </a:r>
          </a:p>
        </p:txBody>
      </p:sp>
    </p:spTree>
    <p:extLst>
      <p:ext uri="{BB962C8B-B14F-4D97-AF65-F5344CB8AC3E}">
        <p14:creationId xmlns:p14="http://schemas.microsoft.com/office/powerpoint/2010/main" val="118092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4121F-B963-4ECE-AA00-DD09BCFF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>
                <a:solidFill>
                  <a:srgbClr val="002060"/>
                </a:solidFill>
              </a:rPr>
              <a:t>Bibliografía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7D541-A011-4ACB-A38F-B7AEE4819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01608"/>
          </a:xfrm>
        </p:spPr>
        <p:txBody>
          <a:bodyPr>
            <a:normAutofit fontScale="77500" lnSpcReduction="20000"/>
          </a:bodyPr>
          <a:lstStyle/>
          <a:p>
            <a:r>
              <a:rPr lang="es-EC" sz="2400" dirty="0"/>
              <a:t> </a:t>
            </a:r>
            <a:r>
              <a:rPr lang="es-EC" sz="2400" dirty="0" err="1"/>
              <a:t>G.</a:t>
            </a:r>
            <a:r>
              <a:rPr lang="es-EC" sz="2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villatoro</a:t>
            </a:r>
            <a:r>
              <a:rPr lang="es-EC" sz="2400" dirty="0"/>
              <a:t> , Mar 21, 2018 extraído de: </a:t>
            </a:r>
            <a:r>
              <a:rPr lang="es-EC" sz="2400" dirty="0">
                <a:hlinkClick r:id="rId3"/>
              </a:rPr>
              <a:t>https://www.lomasnuevo.net/noticias/lo-nuevo-de-java-10/#:~:text=JDK%2010%2C%20una%20implementaci%C3%B3n%20de,recolecci%C3%B3n%20y%20compilaci%C3%B3n%20de%20basura</a:t>
            </a:r>
            <a:r>
              <a:rPr lang="es-EC" sz="2400" dirty="0"/>
              <a:t>.</a:t>
            </a:r>
          </a:p>
          <a:p>
            <a:endParaRPr lang="es-EC" sz="2400" dirty="0"/>
          </a:p>
          <a:p>
            <a:r>
              <a:rPr lang="es-EC" sz="2400" dirty="0"/>
              <a:t>A. Martin, 27 feb. 2019 extraído de: </a:t>
            </a:r>
            <a:r>
              <a:rPr lang="es-EC" sz="2400" dirty="0">
                <a:hlinkClick r:id="rId4"/>
              </a:rPr>
              <a:t>https://www.youtube.com/watch?v=SMKpLo_68IE&amp;t=419s</a:t>
            </a:r>
            <a:endParaRPr lang="es-EC" sz="2400" dirty="0"/>
          </a:p>
          <a:p>
            <a:endParaRPr lang="es-EC" sz="2400" dirty="0"/>
          </a:p>
          <a:p>
            <a:r>
              <a:rPr lang="es-EC" sz="2400" dirty="0"/>
              <a:t>Mar 26, 2018 Extraído de: </a:t>
            </a:r>
            <a:r>
              <a:rPr lang="es-EC" sz="2400" dirty="0">
                <a:hlinkClick r:id="rId5"/>
              </a:rPr>
              <a:t>https://ricardogeek.com/que-hay-de-nuevo-en-java-10/</a:t>
            </a:r>
            <a:endParaRPr lang="es-EC" sz="2400" dirty="0"/>
          </a:p>
          <a:p>
            <a:endParaRPr lang="es-EC" sz="2400" dirty="0"/>
          </a:p>
          <a:p>
            <a:r>
              <a:rPr lang="es-EC" sz="2400" dirty="0" err="1"/>
              <a:t>Roman</a:t>
            </a:r>
            <a:r>
              <a:rPr lang="es-EC" sz="2400" dirty="0"/>
              <a:t> </a:t>
            </a:r>
            <a:r>
              <a:rPr lang="es-EC" sz="2400" dirty="0" err="1"/>
              <a:t>Kennke</a:t>
            </a:r>
            <a:r>
              <a:rPr lang="es-EC" sz="2400" dirty="0"/>
              <a:t>, 2018/04/09 extraído de:  </a:t>
            </a:r>
            <a:r>
              <a:rPr lang="es-EC" sz="2400" dirty="0">
                <a:hlinkClick r:id="rId6"/>
              </a:rPr>
              <a:t>http://openjdk.java.net/jeps/304</a:t>
            </a:r>
            <a:endParaRPr lang="es-EC" sz="2400" dirty="0"/>
          </a:p>
          <a:p>
            <a:endParaRPr lang="es-EC" sz="2400" dirty="0"/>
          </a:p>
          <a:p>
            <a:r>
              <a:rPr lang="es-EC" dirty="0"/>
              <a:t> </a:t>
            </a:r>
            <a:r>
              <a:rPr lang="es-EC" sz="2400" dirty="0">
                <a:hlinkClick r:id="rId7" tooltip="Ver todos los artículos de Marc Nur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Marc Nuri</a:t>
            </a:r>
            <a:r>
              <a:rPr lang="es-EC" sz="2400" dirty="0"/>
              <a:t>, </a:t>
            </a:r>
            <a:r>
              <a:rPr lang="es-EC" sz="2400" i="1" dirty="0">
                <a:hlinkClick r:id="rId8" tooltip="19: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2018-03-31</a:t>
            </a:r>
            <a:r>
              <a:rPr lang="es-EC" sz="2400" i="1" dirty="0"/>
              <a:t>  Extraído de: </a:t>
            </a:r>
            <a:r>
              <a:rPr lang="es-EC" sz="2400" dirty="0">
                <a:hlinkClick r:id="rId9"/>
              </a:rPr>
              <a:t>https://blog.marcnuri.com/java-10-probando-las-nuevas-funcionalidades/</a:t>
            </a:r>
            <a:endParaRPr lang="es-EC" sz="2400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97039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394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Java 10</vt:lpstr>
      <vt:lpstr>Presentación de PowerPoint</vt:lpstr>
      <vt:lpstr>Inferencia de tipos en variables locales </vt:lpstr>
      <vt:lpstr>Métodos de copia </vt:lpstr>
      <vt:lpstr>Métodos de reducción</vt:lpstr>
      <vt:lpstr>Consolidar todos los repositorios del JDK en uno solo </vt:lpstr>
      <vt:lpstr>Extensiones de etiquetas de idioma Unicode adicionales </vt:lpstr>
      <vt:lpstr>Una interfaz limpia y unificada para el Garbage-Collector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</dc:title>
  <dc:creator>Rene Severo Avila Campoverde</dc:creator>
  <cp:lastModifiedBy>Rene Severo Avila Campoverde</cp:lastModifiedBy>
  <cp:revision>1</cp:revision>
  <dcterms:created xsi:type="dcterms:W3CDTF">2020-10-27T02:41:49Z</dcterms:created>
  <dcterms:modified xsi:type="dcterms:W3CDTF">2020-10-27T02:44:48Z</dcterms:modified>
</cp:coreProperties>
</file>