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5"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E36636D-D922-432D-A958-524484B5923D}" type="datetimeFigureOut">
              <a:rPr lang="en-US" dirty="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6/28/2020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ronavirus.gob.mx/dato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dirty="0" smtClean="0"/>
              <a:t>Fallecimientos de menores de 30 años en CDMX por COVID-19</a:t>
            </a:r>
            <a:endParaRPr lang="es-ES" dirty="0"/>
          </a:p>
        </p:txBody>
      </p:sp>
      <p:sp>
        <p:nvSpPr>
          <p:cNvPr id="3" name="Subtítulo 2"/>
          <p:cNvSpPr>
            <a:spLocks noGrp="1"/>
          </p:cNvSpPr>
          <p:nvPr>
            <p:ph type="subTitle" idx="1"/>
          </p:nvPr>
        </p:nvSpPr>
        <p:spPr/>
        <p:txBody>
          <a:bodyPr/>
          <a:lstStyle/>
          <a:p>
            <a:r>
              <a:rPr lang="es-ES" dirty="0" smtClean="0"/>
              <a:t>Por </a:t>
            </a:r>
            <a:r>
              <a:rPr lang="es-ES" dirty="0" err="1" smtClean="0"/>
              <a:t>Romel</a:t>
            </a:r>
            <a:r>
              <a:rPr lang="es-ES" dirty="0" smtClean="0"/>
              <a:t> Alejandro Hernández Reséndiz</a:t>
            </a:r>
            <a:endParaRPr lang="es-ES" dirty="0"/>
          </a:p>
        </p:txBody>
      </p:sp>
    </p:spTree>
    <p:extLst>
      <p:ext uri="{BB962C8B-B14F-4D97-AF65-F5344CB8AC3E}">
        <p14:creationId xmlns:p14="http://schemas.microsoft.com/office/powerpoint/2010/main" val="255912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1417" y="2518718"/>
            <a:ext cx="10353762" cy="970450"/>
          </a:xfrm>
        </p:spPr>
        <p:txBody>
          <a:bodyPr/>
          <a:lstStyle/>
          <a:p>
            <a:r>
              <a:rPr lang="es-ES" dirty="0" smtClean="0"/>
              <a:t>GRACIAS</a:t>
            </a:r>
            <a:endParaRPr lang="es-ES" dirty="0"/>
          </a:p>
        </p:txBody>
      </p:sp>
      <p:sp>
        <p:nvSpPr>
          <p:cNvPr id="3" name="Marcador de contenido 2"/>
          <p:cNvSpPr>
            <a:spLocks noGrp="1"/>
          </p:cNvSpPr>
          <p:nvPr>
            <p:ph idx="1"/>
          </p:nvPr>
        </p:nvSpPr>
        <p:spPr/>
        <p:txBody>
          <a:bodyPr/>
          <a:lstStyle/>
          <a:p>
            <a:endParaRPr lang="es-ES" dirty="0"/>
          </a:p>
          <a:p>
            <a:endParaRPr lang="es-ES" dirty="0" smtClean="0"/>
          </a:p>
        </p:txBody>
      </p:sp>
    </p:spTree>
    <p:extLst>
      <p:ext uri="{BB962C8B-B14F-4D97-AF65-F5344CB8AC3E}">
        <p14:creationId xmlns:p14="http://schemas.microsoft.com/office/powerpoint/2010/main" val="58421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5557" y="2891480"/>
            <a:ext cx="10353762" cy="970450"/>
          </a:xfrm>
        </p:spPr>
        <p:txBody>
          <a:bodyPr/>
          <a:lstStyle/>
          <a:p>
            <a:r>
              <a:rPr lang="es-ES" dirty="0" smtClean="0"/>
              <a:t>MEMENTO MORI</a:t>
            </a:r>
            <a:endParaRPr lang="es-ES" dirty="0"/>
          </a:p>
        </p:txBody>
      </p:sp>
    </p:spTree>
    <p:extLst>
      <p:ext uri="{BB962C8B-B14F-4D97-AF65-F5344CB8AC3E}">
        <p14:creationId xmlns:p14="http://schemas.microsoft.com/office/powerpoint/2010/main" val="381637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4400" dirty="0" smtClean="0"/>
              <a:t>Centrados en dos datos:</a:t>
            </a:r>
          </a:p>
          <a:p>
            <a:endParaRPr lang="es-ES" sz="4400" dirty="0"/>
          </a:p>
          <a:p>
            <a:r>
              <a:rPr lang="es-ES" sz="4400" dirty="0" smtClean="0"/>
              <a:t>Factores Geográficos y Económicos</a:t>
            </a:r>
          </a:p>
          <a:p>
            <a:r>
              <a:rPr lang="es-ES" sz="4400" dirty="0" smtClean="0"/>
              <a:t>Factores Fisiológicos</a:t>
            </a:r>
            <a:endParaRPr lang="es-ES" sz="4400" dirty="0"/>
          </a:p>
        </p:txBody>
      </p:sp>
    </p:spTree>
    <p:extLst>
      <p:ext uri="{BB962C8B-B14F-4D97-AF65-F5344CB8AC3E}">
        <p14:creationId xmlns:p14="http://schemas.microsoft.com/office/powerpoint/2010/main" val="368101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71460" y="488535"/>
            <a:ext cx="10353762" cy="6159400"/>
          </a:xfrm>
        </p:spPr>
        <p:txBody>
          <a:bodyPr>
            <a:normAutofit lnSpcReduction="10000"/>
          </a:bodyPr>
          <a:lstStyle/>
          <a:p>
            <a:r>
              <a:rPr lang="es-ES" sz="3200" dirty="0" smtClean="0"/>
              <a:t>La exclusión de edad se hace a partir del salto más dramático entre fallecimientos de los datos oficiales.</a:t>
            </a:r>
          </a:p>
          <a:p>
            <a:endParaRPr lang="es-ES" sz="3200" dirty="0"/>
          </a:p>
          <a:p>
            <a:pPr algn="ctr"/>
            <a:endParaRPr lang="es-ES" sz="3200" dirty="0" smtClean="0">
              <a:hlinkClick r:id="rId2"/>
            </a:endParaRPr>
          </a:p>
          <a:p>
            <a:pPr algn="ctr"/>
            <a:endParaRPr lang="es-ES" sz="3200" dirty="0">
              <a:hlinkClick r:id="rId2"/>
            </a:endParaRPr>
          </a:p>
          <a:p>
            <a:pPr algn="ctr"/>
            <a:endParaRPr lang="es-ES" sz="3200" dirty="0" smtClean="0">
              <a:hlinkClick r:id="rId2"/>
            </a:endParaRPr>
          </a:p>
          <a:p>
            <a:pPr algn="ctr"/>
            <a:endParaRPr lang="es-ES" sz="3200" dirty="0">
              <a:hlinkClick r:id="rId2"/>
            </a:endParaRPr>
          </a:p>
          <a:p>
            <a:pPr algn="ctr"/>
            <a:endParaRPr lang="es-ES" sz="3200" dirty="0" smtClean="0">
              <a:hlinkClick r:id="rId2"/>
            </a:endParaRPr>
          </a:p>
          <a:p>
            <a:pPr algn="ctr"/>
            <a:endParaRPr lang="es-ES" sz="2800" dirty="0" smtClean="0">
              <a:hlinkClick r:id="rId2"/>
            </a:endParaRPr>
          </a:p>
          <a:p>
            <a:pPr algn="ctr"/>
            <a:r>
              <a:rPr lang="es-ES" sz="2800" dirty="0" smtClean="0">
                <a:hlinkClick r:id="rId2"/>
              </a:rPr>
              <a:t>https</a:t>
            </a:r>
            <a:r>
              <a:rPr lang="es-ES" sz="2800" dirty="0">
                <a:hlinkClick r:id="rId2"/>
              </a:rPr>
              <a:t>://coronavirus.gob.mx/datos/</a:t>
            </a:r>
            <a:endParaRPr lang="es-ES" sz="2800" dirty="0"/>
          </a:p>
        </p:txBody>
      </p:sp>
      <p:pic>
        <p:nvPicPr>
          <p:cNvPr id="4" name="Imagen 3"/>
          <p:cNvPicPr>
            <a:picLocks noChangeAspect="1"/>
          </p:cNvPicPr>
          <p:nvPr/>
        </p:nvPicPr>
        <p:blipFill>
          <a:blip r:embed="rId3"/>
          <a:stretch>
            <a:fillRect/>
          </a:stretch>
        </p:blipFill>
        <p:spPr>
          <a:xfrm>
            <a:off x="3624647" y="1647182"/>
            <a:ext cx="4932058" cy="4012214"/>
          </a:xfrm>
          <a:prstGeom prst="rect">
            <a:avLst/>
          </a:prstGeom>
        </p:spPr>
      </p:pic>
    </p:spTree>
    <p:extLst>
      <p:ext uri="{BB962C8B-B14F-4D97-AF65-F5344CB8AC3E}">
        <p14:creationId xmlns:p14="http://schemas.microsoft.com/office/powerpoint/2010/main" val="3397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30271" y="1122849"/>
            <a:ext cx="10353762" cy="4058751"/>
          </a:xfrm>
        </p:spPr>
        <p:txBody>
          <a:bodyPr>
            <a:normAutofit/>
          </a:bodyPr>
          <a:lstStyle/>
          <a:p>
            <a:r>
              <a:rPr lang="es-ES" sz="3200" dirty="0" smtClean="0"/>
              <a:t>Y con los datos pretendemos generar información que ayude a la toma de decisiones, un caso curioso sería por ejemplo la obesidad ya que se supone es un problema muy extendido entre los menores de edad pero no se refleja en el ejercicio.</a:t>
            </a:r>
          </a:p>
          <a:p>
            <a:endParaRPr lang="es-ES" sz="3200" dirty="0"/>
          </a:p>
        </p:txBody>
      </p:sp>
      <p:pic>
        <p:nvPicPr>
          <p:cNvPr id="2" name="Imagen 1"/>
          <p:cNvPicPr>
            <a:picLocks noChangeAspect="1"/>
          </p:cNvPicPr>
          <p:nvPr/>
        </p:nvPicPr>
        <p:blipFill>
          <a:blip r:embed="rId2"/>
          <a:stretch>
            <a:fillRect/>
          </a:stretch>
        </p:blipFill>
        <p:spPr>
          <a:xfrm>
            <a:off x="2872303" y="4040015"/>
            <a:ext cx="5953125" cy="1990725"/>
          </a:xfrm>
          <a:prstGeom prst="rect">
            <a:avLst/>
          </a:prstGeom>
        </p:spPr>
      </p:pic>
    </p:spTree>
    <p:extLst>
      <p:ext uri="{BB962C8B-B14F-4D97-AF65-F5344CB8AC3E}">
        <p14:creationId xmlns:p14="http://schemas.microsoft.com/office/powerpoint/2010/main" val="214077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6" name="Marcador de contenido 5"/>
          <p:cNvSpPr>
            <a:spLocks noGrp="1"/>
          </p:cNvSpPr>
          <p:nvPr>
            <p:ph idx="1"/>
          </p:nvPr>
        </p:nvSpPr>
        <p:spPr/>
        <p:txBody>
          <a:bodyPr/>
          <a:lstStyle/>
          <a:p>
            <a:endParaRPr lang="es-ES"/>
          </a:p>
        </p:txBody>
      </p:sp>
      <p:pic>
        <p:nvPicPr>
          <p:cNvPr id="7" name="Imagen 6"/>
          <p:cNvPicPr>
            <a:picLocks noChangeAspect="1"/>
          </p:cNvPicPr>
          <p:nvPr/>
        </p:nvPicPr>
        <p:blipFill>
          <a:blip r:embed="rId2"/>
          <a:stretch>
            <a:fillRect/>
          </a:stretch>
        </p:blipFill>
        <p:spPr>
          <a:xfrm>
            <a:off x="324189" y="1324820"/>
            <a:ext cx="11532973" cy="4029774"/>
          </a:xfrm>
          <a:prstGeom prst="rect">
            <a:avLst/>
          </a:prstGeom>
        </p:spPr>
      </p:pic>
    </p:spTree>
    <p:extLst>
      <p:ext uri="{BB962C8B-B14F-4D97-AF65-F5344CB8AC3E}">
        <p14:creationId xmlns:p14="http://schemas.microsoft.com/office/powerpoint/2010/main" val="325329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PERSONA MENOR DE 30 CON EPOC</a:t>
            </a:r>
            <a:endParaRPr lang="es-ES" dirty="0"/>
          </a:p>
        </p:txBody>
      </p:sp>
      <p:pic>
        <p:nvPicPr>
          <p:cNvPr id="4" name="Marcador de contenido 3"/>
          <p:cNvPicPr>
            <a:picLocks noGrp="1" noChangeAspect="1"/>
          </p:cNvPicPr>
          <p:nvPr>
            <p:ph idx="1"/>
          </p:nvPr>
        </p:nvPicPr>
        <p:blipFill>
          <a:blip r:embed="rId2"/>
          <a:stretch>
            <a:fillRect/>
          </a:stretch>
        </p:blipFill>
        <p:spPr>
          <a:xfrm>
            <a:off x="914400" y="2303053"/>
            <a:ext cx="10353675" cy="2917057"/>
          </a:xfrm>
          <a:prstGeom prst="rect">
            <a:avLst/>
          </a:prstGeom>
        </p:spPr>
      </p:pic>
    </p:spTree>
    <p:extLst>
      <p:ext uri="{BB962C8B-B14F-4D97-AF65-F5344CB8AC3E}">
        <p14:creationId xmlns:p14="http://schemas.microsoft.com/office/powerpoint/2010/main" val="79152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025" y="621876"/>
            <a:ext cx="4174778" cy="1909563"/>
          </a:xfrm>
        </p:spPr>
        <p:txBody>
          <a:bodyPr>
            <a:normAutofit fontScale="90000"/>
          </a:bodyPr>
          <a:lstStyle/>
          <a:p>
            <a:r>
              <a:rPr lang="es-ES" dirty="0" smtClean="0"/>
              <a:t>RANGOS DE EDAD EN LA MORTALIDAD</a:t>
            </a:r>
            <a:endParaRPr lang="es-ES" dirty="0"/>
          </a:p>
        </p:txBody>
      </p:sp>
      <p:pic>
        <p:nvPicPr>
          <p:cNvPr id="6" name="Imagen 5"/>
          <p:cNvPicPr>
            <a:picLocks noChangeAspect="1"/>
          </p:cNvPicPr>
          <p:nvPr/>
        </p:nvPicPr>
        <p:blipFill>
          <a:blip r:embed="rId2"/>
          <a:stretch>
            <a:fillRect/>
          </a:stretch>
        </p:blipFill>
        <p:spPr>
          <a:xfrm>
            <a:off x="916202" y="3080179"/>
            <a:ext cx="4924425" cy="3114675"/>
          </a:xfrm>
          <a:prstGeom prst="rect">
            <a:avLst/>
          </a:prstGeom>
        </p:spPr>
      </p:pic>
      <p:pic>
        <p:nvPicPr>
          <p:cNvPr id="8" name="Imagen 7"/>
          <p:cNvPicPr>
            <a:picLocks noChangeAspect="1"/>
          </p:cNvPicPr>
          <p:nvPr/>
        </p:nvPicPr>
        <p:blipFill>
          <a:blip r:embed="rId3"/>
          <a:stretch>
            <a:fillRect/>
          </a:stretch>
        </p:blipFill>
        <p:spPr>
          <a:xfrm>
            <a:off x="6329909" y="712164"/>
            <a:ext cx="4848225" cy="1819275"/>
          </a:xfrm>
          <a:prstGeom prst="rect">
            <a:avLst/>
          </a:prstGeom>
        </p:spPr>
      </p:pic>
      <p:sp>
        <p:nvSpPr>
          <p:cNvPr id="11" name="Título 1"/>
          <p:cNvSpPr txBox="1">
            <a:spLocks/>
          </p:cNvSpPr>
          <p:nvPr/>
        </p:nvSpPr>
        <p:spPr>
          <a:xfrm>
            <a:off x="6470822" y="3682734"/>
            <a:ext cx="4174778" cy="1909563"/>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MORTALIDAD ENTRE RESIDENTES DE OTROS ESTADOS</a:t>
            </a:r>
            <a:endParaRPr lang="es-ES" dirty="0"/>
          </a:p>
        </p:txBody>
      </p:sp>
    </p:spTree>
    <p:extLst>
      <p:ext uri="{BB962C8B-B14F-4D97-AF65-F5344CB8AC3E}">
        <p14:creationId xmlns:p14="http://schemas.microsoft.com/office/powerpoint/2010/main" val="133804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CONCLUSIONES</a:t>
            </a:r>
            <a:endParaRPr lang="es-ES" dirty="0"/>
          </a:p>
        </p:txBody>
      </p:sp>
      <p:sp>
        <p:nvSpPr>
          <p:cNvPr id="3" name="Marcador de contenido 2"/>
          <p:cNvSpPr>
            <a:spLocks noGrp="1"/>
          </p:cNvSpPr>
          <p:nvPr>
            <p:ph idx="1"/>
          </p:nvPr>
        </p:nvSpPr>
        <p:spPr/>
        <p:txBody>
          <a:bodyPr/>
          <a:lstStyle/>
          <a:p>
            <a:r>
              <a:rPr lang="es-ES" dirty="0" smtClean="0"/>
              <a:t>Existen muchas nociones generales sobre la salud pública en México que no se ven reflejadas en los datos que está entregando la pandemia.</a:t>
            </a:r>
          </a:p>
          <a:p>
            <a:endParaRPr lang="es-ES" dirty="0"/>
          </a:p>
          <a:p>
            <a:r>
              <a:rPr lang="es-ES" dirty="0" smtClean="0"/>
              <a:t>Así mismo la información que se hizo pública al inicio de la pandemia parece estar sujeta a los factores de salud pública que influyen sobre el país.</a:t>
            </a:r>
          </a:p>
          <a:p>
            <a:endParaRPr lang="es-ES" dirty="0" smtClean="0"/>
          </a:p>
          <a:p>
            <a:r>
              <a:rPr lang="es-ES" dirty="0" smtClean="0"/>
              <a:t>Con un pequeño análisis de los datos que la SSA ha hecho públicos parece ser que también esta información será poco confiable a futuro.</a:t>
            </a:r>
          </a:p>
          <a:p>
            <a:endParaRPr lang="es-ES" b="1" dirty="0"/>
          </a:p>
          <a:p>
            <a:pPr marL="36900" indent="0">
              <a:buNone/>
            </a:pPr>
            <a:endParaRPr lang="es-ES" dirty="0"/>
          </a:p>
        </p:txBody>
      </p:sp>
    </p:spTree>
    <p:extLst>
      <p:ext uri="{BB962C8B-B14F-4D97-AF65-F5344CB8AC3E}">
        <p14:creationId xmlns:p14="http://schemas.microsoft.com/office/powerpoint/2010/main" val="1883182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74</TotalTime>
  <Words>193</Words>
  <Application>Microsoft Office PowerPoint</Application>
  <PresentationFormat>Panorámica</PresentationFormat>
  <Paragraphs>27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Calisto MT</vt:lpstr>
      <vt:lpstr>Trebuchet MS</vt:lpstr>
      <vt:lpstr>Wingdings 2</vt:lpstr>
      <vt:lpstr>Pizarra</vt:lpstr>
      <vt:lpstr>Fallecimientos de menores de 30 años en CDMX por COVID-19</vt:lpstr>
      <vt:lpstr>MEMENTO MORI</vt:lpstr>
      <vt:lpstr>Presentación de PowerPoint</vt:lpstr>
      <vt:lpstr>Presentación de PowerPoint</vt:lpstr>
      <vt:lpstr>Presentación de PowerPoint</vt:lpstr>
      <vt:lpstr>Presentación de PowerPoint</vt:lpstr>
      <vt:lpstr>PERSONA MENOR DE 30 CON EPOC</vt:lpstr>
      <vt:lpstr>RANGOS DE EDAD EN LA MORTALIDAD</vt:lpstr>
      <vt:lpstr>CONCLUSIONES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Fallecimientos de menores de 30 años en CDMX por COVID-19</dc:title>
  <dc:creator>Romel Resendiz</dc:creator>
  <cp:lastModifiedBy>Romel Resendiz</cp:lastModifiedBy>
  <cp:revision>8</cp:revision>
  <dcterms:created xsi:type="dcterms:W3CDTF">2020-06-27T14:02:43Z</dcterms:created>
  <dcterms:modified xsi:type="dcterms:W3CDTF">2020-06-28T06:11:01Z</dcterms:modified>
</cp:coreProperties>
</file>