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59" r:id="rId6"/>
    <p:sldId id="260" r:id="rId7"/>
    <p:sldId id="261" r:id="rId8"/>
    <p:sldId id="262" r:id="rId9"/>
    <p:sldId id="263"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54329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53608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746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1412961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091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3867282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366698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41698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197396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2FBC6-0045-4F79-A219-BF64969F974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70379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D2FBC6-0045-4F79-A219-BF64969F974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79598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D2FBC6-0045-4F79-A219-BF64969F974B}"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40522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D2FBC6-0045-4F79-A219-BF64969F974B}"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04150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2FBC6-0045-4F79-A219-BF64969F974B}"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87310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D2FBC6-0045-4F79-A219-BF64969F974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216628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D2FBC6-0045-4F79-A219-BF64969F974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20DAD-C4C4-43DF-B4D1-8298D6F63BFB}" type="slidenum">
              <a:rPr lang="en-US" smtClean="0"/>
              <a:t>‹#›</a:t>
            </a:fld>
            <a:endParaRPr lang="en-US"/>
          </a:p>
        </p:txBody>
      </p:sp>
    </p:spTree>
    <p:extLst>
      <p:ext uri="{BB962C8B-B14F-4D97-AF65-F5344CB8AC3E}">
        <p14:creationId xmlns:p14="http://schemas.microsoft.com/office/powerpoint/2010/main" val="120615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D2FBC6-0045-4F79-A219-BF64969F974B}" type="datetimeFigureOut">
              <a:rPr lang="en-US" smtClean="0"/>
              <a:t>12/12/2017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420DAD-C4C4-43DF-B4D1-8298D6F63BFB}" type="slidenum">
              <a:rPr lang="en-US" smtClean="0"/>
              <a:t>‹#›</a:t>
            </a:fld>
            <a:endParaRPr lang="en-US"/>
          </a:p>
        </p:txBody>
      </p:sp>
    </p:spTree>
    <p:extLst>
      <p:ext uri="{BB962C8B-B14F-4D97-AF65-F5344CB8AC3E}">
        <p14:creationId xmlns:p14="http://schemas.microsoft.com/office/powerpoint/2010/main" val="2280328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15C8-866A-41CB-B175-0338912B7614}"/>
              </a:ext>
            </a:extLst>
          </p:cNvPr>
          <p:cNvSpPr>
            <a:spLocks noGrp="1"/>
          </p:cNvSpPr>
          <p:nvPr>
            <p:ph type="ctrTitle"/>
          </p:nvPr>
        </p:nvSpPr>
        <p:spPr>
          <a:xfrm>
            <a:off x="1864310" y="221943"/>
            <a:ext cx="8803689" cy="861134"/>
          </a:xfrm>
        </p:spPr>
        <p:txBody>
          <a:bodyPr>
            <a:normAutofit fontScale="90000"/>
          </a:bodyPr>
          <a:lstStyle/>
          <a:p>
            <a:pPr algn="ctr"/>
            <a:r>
              <a:rPr lang="en-US" dirty="0">
                <a:highlight>
                  <a:srgbClr val="FF0000"/>
                </a:highlight>
              </a:rPr>
              <a:t>RAE INC.</a:t>
            </a:r>
          </a:p>
        </p:txBody>
      </p:sp>
      <p:sp>
        <p:nvSpPr>
          <p:cNvPr id="3" name="Subtitle 2">
            <a:extLst>
              <a:ext uri="{FF2B5EF4-FFF2-40B4-BE49-F238E27FC236}">
                <a16:creationId xmlns:a16="http://schemas.microsoft.com/office/drawing/2014/main" id="{D707FFD3-922F-482F-AAFD-35192234D9DD}"/>
              </a:ext>
            </a:extLst>
          </p:cNvPr>
          <p:cNvSpPr>
            <a:spLocks noGrp="1"/>
          </p:cNvSpPr>
          <p:nvPr>
            <p:ph type="subTitle" idx="1"/>
          </p:nvPr>
        </p:nvSpPr>
        <p:spPr>
          <a:xfrm>
            <a:off x="1524000" y="1083077"/>
            <a:ext cx="9144000" cy="5415377"/>
          </a:xfrm>
        </p:spPr>
        <p:txBody>
          <a:bodyPr/>
          <a:lstStyle/>
          <a:p>
            <a:endParaRPr lang="en-US" dirty="0"/>
          </a:p>
          <a:p>
            <a:pPr algn="l"/>
            <a:r>
              <a:rPr lang="en-US" sz="4400" dirty="0"/>
              <a:t>By -</a:t>
            </a:r>
            <a:r>
              <a:rPr lang="en-US" sz="4400" dirty="0" err="1"/>
              <a:t>Romell</a:t>
            </a:r>
            <a:r>
              <a:rPr lang="en-US" sz="4400" dirty="0"/>
              <a:t> </a:t>
            </a:r>
            <a:r>
              <a:rPr lang="en-US" sz="4400" dirty="0" err="1"/>
              <a:t>Segeran</a:t>
            </a:r>
            <a:endParaRPr lang="en-US" sz="4400" dirty="0"/>
          </a:p>
          <a:p>
            <a:pPr algn="l"/>
            <a:r>
              <a:rPr lang="en-US" sz="4400" dirty="0"/>
              <a:t>     -Akshay Singh</a:t>
            </a:r>
          </a:p>
          <a:p>
            <a:pPr algn="l"/>
            <a:r>
              <a:rPr lang="en-US" sz="4400" dirty="0"/>
              <a:t>     -Eric John</a:t>
            </a:r>
          </a:p>
        </p:txBody>
      </p:sp>
    </p:spTree>
    <p:extLst>
      <p:ext uri="{BB962C8B-B14F-4D97-AF65-F5344CB8AC3E}">
        <p14:creationId xmlns:p14="http://schemas.microsoft.com/office/powerpoint/2010/main" val="210412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B8A6-750E-459C-9200-AB0C1EE5D2BE}"/>
              </a:ext>
            </a:extLst>
          </p:cNvPr>
          <p:cNvSpPr>
            <a:spLocks noGrp="1"/>
          </p:cNvSpPr>
          <p:nvPr>
            <p:ph type="title"/>
          </p:nvPr>
        </p:nvSpPr>
        <p:spPr>
          <a:xfrm>
            <a:off x="677334" y="204186"/>
            <a:ext cx="8596668" cy="772358"/>
          </a:xfrm>
        </p:spPr>
        <p:txBody>
          <a:bodyPr/>
          <a:lstStyle/>
          <a:p>
            <a:r>
              <a:rPr lang="en-US" dirty="0"/>
              <a:t>                    Screenshots</a:t>
            </a:r>
          </a:p>
        </p:txBody>
      </p:sp>
      <p:sp>
        <p:nvSpPr>
          <p:cNvPr id="3" name="Content Placeholder 2">
            <a:extLst>
              <a:ext uri="{FF2B5EF4-FFF2-40B4-BE49-F238E27FC236}">
                <a16:creationId xmlns:a16="http://schemas.microsoft.com/office/drawing/2014/main" id="{5C918C34-A0D0-4515-B2AA-80E015668839}"/>
              </a:ext>
            </a:extLst>
          </p:cNvPr>
          <p:cNvSpPr>
            <a:spLocks noGrp="1"/>
          </p:cNvSpPr>
          <p:nvPr>
            <p:ph idx="1"/>
          </p:nvPr>
        </p:nvSpPr>
        <p:spPr>
          <a:xfrm>
            <a:off x="677334" y="976545"/>
            <a:ext cx="8596668" cy="5064818"/>
          </a:xfrm>
        </p:spPr>
        <p:txBody>
          <a:bodyPr/>
          <a:lstStyle/>
          <a:p>
            <a:r>
              <a:rPr lang="en-US" dirty="0"/>
              <a:t>Medicine Provider Area</a:t>
            </a:r>
          </a:p>
        </p:txBody>
      </p:sp>
      <p:pic>
        <p:nvPicPr>
          <p:cNvPr id="7" name="Picture 6">
            <a:extLst>
              <a:ext uri="{FF2B5EF4-FFF2-40B4-BE49-F238E27FC236}">
                <a16:creationId xmlns:a16="http://schemas.microsoft.com/office/drawing/2014/main" id="{407B09B1-14EB-488F-94B8-A017CA7C0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99" y="1451404"/>
            <a:ext cx="7635902" cy="4755292"/>
          </a:xfrm>
          <a:prstGeom prst="rect">
            <a:avLst/>
          </a:prstGeom>
        </p:spPr>
      </p:pic>
    </p:spTree>
    <p:extLst>
      <p:ext uri="{BB962C8B-B14F-4D97-AF65-F5344CB8AC3E}">
        <p14:creationId xmlns:p14="http://schemas.microsoft.com/office/powerpoint/2010/main" val="71426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B8A6-750E-459C-9200-AB0C1EE5D2BE}"/>
              </a:ext>
            </a:extLst>
          </p:cNvPr>
          <p:cNvSpPr>
            <a:spLocks noGrp="1"/>
          </p:cNvSpPr>
          <p:nvPr>
            <p:ph type="title"/>
          </p:nvPr>
        </p:nvSpPr>
        <p:spPr>
          <a:xfrm>
            <a:off x="677334" y="204186"/>
            <a:ext cx="8596668" cy="772358"/>
          </a:xfrm>
        </p:spPr>
        <p:txBody>
          <a:bodyPr/>
          <a:lstStyle/>
          <a:p>
            <a:r>
              <a:rPr lang="en-US" dirty="0"/>
              <a:t>                    Screenshots</a:t>
            </a:r>
          </a:p>
        </p:txBody>
      </p:sp>
      <p:sp>
        <p:nvSpPr>
          <p:cNvPr id="3" name="Content Placeholder 2">
            <a:extLst>
              <a:ext uri="{FF2B5EF4-FFF2-40B4-BE49-F238E27FC236}">
                <a16:creationId xmlns:a16="http://schemas.microsoft.com/office/drawing/2014/main" id="{5C918C34-A0D0-4515-B2AA-80E015668839}"/>
              </a:ext>
            </a:extLst>
          </p:cNvPr>
          <p:cNvSpPr>
            <a:spLocks noGrp="1"/>
          </p:cNvSpPr>
          <p:nvPr>
            <p:ph idx="1"/>
          </p:nvPr>
        </p:nvSpPr>
        <p:spPr>
          <a:xfrm>
            <a:off x="677334" y="976545"/>
            <a:ext cx="8596668" cy="5064818"/>
          </a:xfrm>
        </p:spPr>
        <p:txBody>
          <a:bodyPr/>
          <a:lstStyle/>
          <a:p>
            <a:r>
              <a:rPr lang="en-US" dirty="0"/>
              <a:t>Distance between Ambulance and Patient</a:t>
            </a:r>
          </a:p>
        </p:txBody>
      </p:sp>
      <p:pic>
        <p:nvPicPr>
          <p:cNvPr id="8" name="Picture 7">
            <a:extLst>
              <a:ext uri="{FF2B5EF4-FFF2-40B4-BE49-F238E27FC236}">
                <a16:creationId xmlns:a16="http://schemas.microsoft.com/office/drawing/2014/main" id="{CBB18046-7BFF-4E37-B924-1625E53BD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69" y="1492913"/>
            <a:ext cx="7399661" cy="4945988"/>
          </a:xfrm>
          <a:prstGeom prst="rect">
            <a:avLst/>
          </a:prstGeom>
        </p:spPr>
      </p:pic>
    </p:spTree>
    <p:extLst>
      <p:ext uri="{BB962C8B-B14F-4D97-AF65-F5344CB8AC3E}">
        <p14:creationId xmlns:p14="http://schemas.microsoft.com/office/powerpoint/2010/main" val="22059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D4E3-8BEC-4A9D-8D05-FFD035046D68}"/>
              </a:ext>
            </a:extLst>
          </p:cNvPr>
          <p:cNvSpPr>
            <a:spLocks noGrp="1"/>
          </p:cNvSpPr>
          <p:nvPr>
            <p:ph type="title"/>
          </p:nvPr>
        </p:nvSpPr>
        <p:spPr>
          <a:xfrm>
            <a:off x="677334" y="310718"/>
            <a:ext cx="8596668" cy="1619682"/>
          </a:xfrm>
        </p:spPr>
        <p:txBody>
          <a:bodyPr/>
          <a:lstStyle/>
          <a:p>
            <a:pPr algn="ctr"/>
            <a:r>
              <a:rPr lang="en-US" dirty="0"/>
              <a:t>Thank You</a:t>
            </a:r>
          </a:p>
        </p:txBody>
      </p:sp>
      <p:sp>
        <p:nvSpPr>
          <p:cNvPr id="3" name="Content Placeholder 2">
            <a:extLst>
              <a:ext uri="{FF2B5EF4-FFF2-40B4-BE49-F238E27FC236}">
                <a16:creationId xmlns:a16="http://schemas.microsoft.com/office/drawing/2014/main" id="{132A53C9-B003-48B8-9C33-CE58419404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878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966D-EE91-422B-81DD-CE2F0FA2B700}"/>
              </a:ext>
            </a:extLst>
          </p:cNvPr>
          <p:cNvSpPr>
            <a:spLocks noGrp="1"/>
          </p:cNvSpPr>
          <p:nvPr>
            <p:ph type="title"/>
          </p:nvPr>
        </p:nvSpPr>
        <p:spPr/>
        <p:txBody>
          <a:bodyPr/>
          <a:lstStyle/>
          <a:p>
            <a:pPr algn="ctr"/>
            <a:r>
              <a:rPr lang="en-US" dirty="0"/>
              <a:t>Project Description</a:t>
            </a:r>
          </a:p>
        </p:txBody>
      </p:sp>
      <p:sp>
        <p:nvSpPr>
          <p:cNvPr id="3" name="Content Placeholder 2">
            <a:extLst>
              <a:ext uri="{FF2B5EF4-FFF2-40B4-BE49-F238E27FC236}">
                <a16:creationId xmlns:a16="http://schemas.microsoft.com/office/drawing/2014/main" id="{7915FD90-7C92-4257-8D87-D5D41C6953CF}"/>
              </a:ext>
            </a:extLst>
          </p:cNvPr>
          <p:cNvSpPr>
            <a:spLocks noGrp="1"/>
          </p:cNvSpPr>
          <p:nvPr>
            <p:ph idx="1"/>
          </p:nvPr>
        </p:nvSpPr>
        <p:spPr>
          <a:xfrm>
            <a:off x="677334" y="1367161"/>
            <a:ext cx="8596668" cy="4674201"/>
          </a:xfrm>
        </p:spPr>
        <p:txBody>
          <a:bodyPr/>
          <a:lstStyle/>
          <a:p>
            <a:r>
              <a:rPr lang="en-US" dirty="0"/>
              <a:t>In most developed countries, heart disease is the leading cause of death. Because of plaque buildup, the heart's beating motion is disrupted. Such patients with heart conditions need constant attention for help in case of a heart attack or cardiac arrest</a:t>
            </a:r>
          </a:p>
          <a:p>
            <a:r>
              <a:rPr lang="en-US" dirty="0"/>
              <a:t>Doctors and Nurses need to attend many other patients in the Hospital, hence it becomes difficult for them to give constant attention to one patient alone, at the same time the medical response time to the patient, who needs urgent help, would be delayed. </a:t>
            </a:r>
          </a:p>
          <a:p>
            <a:r>
              <a:rPr lang="en-US" dirty="0"/>
              <a:t>The purpose of this project is to eliminate the need for constant attention for the patient by the Doctor and the Nurse and to reduce the amount of medical response time as much as possible.</a:t>
            </a:r>
          </a:p>
          <a:p>
            <a:endParaRPr lang="en-US" dirty="0"/>
          </a:p>
        </p:txBody>
      </p:sp>
    </p:spTree>
    <p:extLst>
      <p:ext uri="{BB962C8B-B14F-4D97-AF65-F5344CB8AC3E}">
        <p14:creationId xmlns:p14="http://schemas.microsoft.com/office/powerpoint/2010/main" val="347497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930E-D2F7-4C20-9254-895A3CA28089}"/>
              </a:ext>
            </a:extLst>
          </p:cNvPr>
          <p:cNvSpPr>
            <a:spLocks noGrp="1"/>
          </p:cNvSpPr>
          <p:nvPr>
            <p:ph type="title"/>
          </p:nvPr>
        </p:nvSpPr>
        <p:spPr>
          <a:xfrm>
            <a:off x="896409" y="0"/>
            <a:ext cx="8596668" cy="1320800"/>
          </a:xfrm>
        </p:spPr>
        <p:txBody>
          <a:bodyPr/>
          <a:lstStyle/>
          <a:p>
            <a:pPr algn="ctr"/>
            <a:r>
              <a:rPr lang="en-US" dirty="0"/>
              <a:t>OBJECT MODEL DIAGRAM</a:t>
            </a:r>
          </a:p>
        </p:txBody>
      </p:sp>
      <p:pic>
        <p:nvPicPr>
          <p:cNvPr id="7" name="Content Placeholder 6">
            <a:extLst>
              <a:ext uri="{FF2B5EF4-FFF2-40B4-BE49-F238E27FC236}">
                <a16:creationId xmlns:a16="http://schemas.microsoft.com/office/drawing/2014/main" id="{D261CE54-DAD5-4154-8BFA-39F04DF1E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644" y="660400"/>
            <a:ext cx="5838092" cy="6042512"/>
          </a:xfrm>
        </p:spPr>
      </p:pic>
    </p:spTree>
    <p:extLst>
      <p:ext uri="{BB962C8B-B14F-4D97-AF65-F5344CB8AC3E}">
        <p14:creationId xmlns:p14="http://schemas.microsoft.com/office/powerpoint/2010/main" val="178004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CA16-3FCE-45B8-A7C8-D6F8B4F74AA7}"/>
              </a:ext>
            </a:extLst>
          </p:cNvPr>
          <p:cNvSpPr>
            <a:spLocks noGrp="1"/>
          </p:cNvSpPr>
          <p:nvPr>
            <p:ph type="title"/>
          </p:nvPr>
        </p:nvSpPr>
        <p:spPr/>
        <p:txBody>
          <a:bodyPr/>
          <a:lstStyle/>
          <a:p>
            <a:pPr algn="ctr"/>
            <a:r>
              <a:rPr lang="en-US" dirty="0"/>
              <a:t>Special Features</a:t>
            </a:r>
          </a:p>
        </p:txBody>
      </p:sp>
      <p:sp>
        <p:nvSpPr>
          <p:cNvPr id="3" name="Content Placeholder 2">
            <a:extLst>
              <a:ext uri="{FF2B5EF4-FFF2-40B4-BE49-F238E27FC236}">
                <a16:creationId xmlns:a16="http://schemas.microsoft.com/office/drawing/2014/main" id="{6EEE3859-CE82-47FE-ABB9-CA0B6ECB0768}"/>
              </a:ext>
            </a:extLst>
          </p:cNvPr>
          <p:cNvSpPr>
            <a:spLocks noGrp="1"/>
          </p:cNvSpPr>
          <p:nvPr>
            <p:ph idx="1"/>
          </p:nvPr>
        </p:nvSpPr>
        <p:spPr>
          <a:xfrm>
            <a:off x="677334" y="1429305"/>
            <a:ext cx="8596668" cy="4612057"/>
          </a:xfrm>
        </p:spPr>
        <p:txBody>
          <a:bodyPr>
            <a:normAutofit fontScale="92500"/>
          </a:bodyPr>
          <a:lstStyle/>
          <a:p>
            <a:r>
              <a:rPr lang="en-US" dirty="0"/>
              <a:t>The sensor is an IOT device which is carried by a person that tracks the vital signs such as heart rate, blood pressure and pulse. In case if the vital signs go abnormal immediately the persons relatives, ambulances and hospitals are informed.</a:t>
            </a:r>
          </a:p>
          <a:p>
            <a:r>
              <a:rPr lang="en-US" dirty="0"/>
              <a:t>Communication takes place through an email to handle about a patient emergency to the relative.</a:t>
            </a:r>
          </a:p>
          <a:p>
            <a:r>
              <a:rPr lang="en-US" dirty="0"/>
              <a:t>Mutual access to the individual work areas of patient, doctor, nurse, ambulance etc. with each of them having different work areas.</a:t>
            </a:r>
          </a:p>
          <a:p>
            <a:r>
              <a:rPr lang="en-US" dirty="0"/>
              <a:t>A chart is being displayed to graphically display the vital signs of a patient.</a:t>
            </a:r>
          </a:p>
          <a:p>
            <a:r>
              <a:rPr lang="en-US" dirty="0"/>
              <a:t>The location using the sensor is simulated and thus the latitude and longitude of the sensor is found using its IP address.</a:t>
            </a:r>
          </a:p>
          <a:p>
            <a:r>
              <a:rPr lang="en-US" dirty="0"/>
              <a:t>Implemented captcha in the login screen for added security.</a:t>
            </a:r>
          </a:p>
          <a:p>
            <a:r>
              <a:rPr lang="en-US" dirty="0"/>
              <a:t>Used predictive model for analysis of medicine assigned to patients.</a:t>
            </a:r>
          </a:p>
          <a:p>
            <a:r>
              <a:rPr lang="en-US" dirty="0"/>
              <a:t>Introduced an algorithm to calculate the distance between ambulance and patient through IP address.</a:t>
            </a:r>
          </a:p>
        </p:txBody>
      </p:sp>
    </p:spTree>
    <p:extLst>
      <p:ext uri="{BB962C8B-B14F-4D97-AF65-F5344CB8AC3E}">
        <p14:creationId xmlns:p14="http://schemas.microsoft.com/office/powerpoint/2010/main" val="329171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8B7C-5AB8-43A2-A2EA-E9E591387651}"/>
              </a:ext>
            </a:extLst>
          </p:cNvPr>
          <p:cNvSpPr>
            <a:spLocks noGrp="1"/>
          </p:cNvSpPr>
          <p:nvPr>
            <p:ph type="title"/>
          </p:nvPr>
        </p:nvSpPr>
        <p:spPr>
          <a:xfrm>
            <a:off x="677334" y="609600"/>
            <a:ext cx="8596668" cy="810827"/>
          </a:xfrm>
        </p:spPr>
        <p:txBody>
          <a:bodyPr/>
          <a:lstStyle/>
          <a:p>
            <a:pPr algn="ctr"/>
            <a:r>
              <a:rPr lang="en-US" dirty="0"/>
              <a:t>Actors and Use Cases</a:t>
            </a:r>
          </a:p>
        </p:txBody>
      </p:sp>
      <p:sp>
        <p:nvSpPr>
          <p:cNvPr id="3" name="Content Placeholder 2">
            <a:extLst>
              <a:ext uri="{FF2B5EF4-FFF2-40B4-BE49-F238E27FC236}">
                <a16:creationId xmlns:a16="http://schemas.microsoft.com/office/drawing/2014/main" id="{A471D5FD-6A64-41C1-B6F1-D627A3CB6EB3}"/>
              </a:ext>
            </a:extLst>
          </p:cNvPr>
          <p:cNvSpPr>
            <a:spLocks noGrp="1"/>
          </p:cNvSpPr>
          <p:nvPr>
            <p:ph idx="1"/>
          </p:nvPr>
        </p:nvSpPr>
        <p:spPr>
          <a:xfrm>
            <a:off x="677334" y="1340529"/>
            <a:ext cx="8596668" cy="4700834"/>
          </a:xfrm>
        </p:spPr>
        <p:txBody>
          <a:bodyPr/>
          <a:lstStyle/>
          <a:p>
            <a:r>
              <a:rPr lang="en-US" dirty="0"/>
              <a:t>System Administrator- An administrator responsible for managing all the upper level user accounts.</a:t>
            </a:r>
          </a:p>
          <a:p>
            <a:r>
              <a:rPr lang="en-US" dirty="0"/>
              <a:t>Enterprise Admin-Responsible for creating multiple organizations such as nurse, patient, ambulance, doctor. Multiple user accounts are created by enterprise admin and at the same time manages all the employees.</a:t>
            </a:r>
          </a:p>
          <a:p>
            <a:r>
              <a:rPr lang="en-US" dirty="0"/>
              <a:t>Doctor- Gets the emergency request from patient and processes the request.</a:t>
            </a:r>
          </a:p>
          <a:p>
            <a:r>
              <a:rPr lang="en-US" dirty="0"/>
              <a:t>Lab-Lab admin gets lab work request from the patient.</a:t>
            </a:r>
          </a:p>
          <a:p>
            <a:r>
              <a:rPr lang="en-US" dirty="0"/>
              <a:t>Patient- Patient can check his vital signs and send lab test request to the lab assistant.</a:t>
            </a:r>
          </a:p>
          <a:p>
            <a:r>
              <a:rPr lang="en-US" dirty="0"/>
              <a:t>Ambulance-Receives emergency request from the sensor if the vital sign of the patient is abnormal.</a:t>
            </a:r>
          </a:p>
          <a:p>
            <a:r>
              <a:rPr lang="en-US" dirty="0"/>
              <a:t>Distributor Administrator-Creates provider organization in distributor enterprise.</a:t>
            </a:r>
          </a:p>
          <a:p>
            <a:pPr marL="0" indent="0">
              <a:buNone/>
            </a:pPr>
            <a:endParaRPr lang="en-US" dirty="0"/>
          </a:p>
        </p:txBody>
      </p:sp>
    </p:spTree>
    <p:extLst>
      <p:ext uri="{BB962C8B-B14F-4D97-AF65-F5344CB8AC3E}">
        <p14:creationId xmlns:p14="http://schemas.microsoft.com/office/powerpoint/2010/main" val="41974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06EF-05A8-4EF1-BB66-530DE022D135}"/>
              </a:ext>
            </a:extLst>
          </p:cNvPr>
          <p:cNvSpPr>
            <a:spLocks noGrp="1"/>
          </p:cNvSpPr>
          <p:nvPr>
            <p:ph type="title"/>
          </p:nvPr>
        </p:nvSpPr>
        <p:spPr>
          <a:xfrm>
            <a:off x="677334" y="115411"/>
            <a:ext cx="8596668" cy="701336"/>
          </a:xfrm>
        </p:spPr>
        <p:txBody>
          <a:bodyPr/>
          <a:lstStyle/>
          <a:p>
            <a:pPr algn="ctr"/>
            <a:r>
              <a:rPr lang="en-US" dirty="0"/>
              <a:t>Screenshots</a:t>
            </a:r>
          </a:p>
        </p:txBody>
      </p:sp>
      <p:sp>
        <p:nvSpPr>
          <p:cNvPr id="7" name="Content Placeholder 6">
            <a:extLst>
              <a:ext uri="{FF2B5EF4-FFF2-40B4-BE49-F238E27FC236}">
                <a16:creationId xmlns:a16="http://schemas.microsoft.com/office/drawing/2014/main" id="{ED55E89A-8E97-40F8-969C-C175D0F393D8}"/>
              </a:ext>
            </a:extLst>
          </p:cNvPr>
          <p:cNvSpPr>
            <a:spLocks noGrp="1"/>
          </p:cNvSpPr>
          <p:nvPr>
            <p:ph idx="1"/>
          </p:nvPr>
        </p:nvSpPr>
        <p:spPr>
          <a:xfrm>
            <a:off x="677334" y="816747"/>
            <a:ext cx="8596668" cy="5224615"/>
          </a:xfrm>
        </p:spPr>
        <p:txBody>
          <a:bodyPr/>
          <a:lstStyle/>
          <a:p>
            <a:r>
              <a:rPr lang="en-US" dirty="0"/>
              <a:t>Login Screen</a:t>
            </a:r>
          </a:p>
          <a:p>
            <a:endParaRPr lang="en-US" dirty="0"/>
          </a:p>
        </p:txBody>
      </p:sp>
      <p:pic>
        <p:nvPicPr>
          <p:cNvPr id="4" name="Picture 3">
            <a:extLst>
              <a:ext uri="{FF2B5EF4-FFF2-40B4-BE49-F238E27FC236}">
                <a16:creationId xmlns:a16="http://schemas.microsoft.com/office/drawing/2014/main" id="{F1814F9F-829E-422A-9290-B63A0A94A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68517"/>
            <a:ext cx="7666566" cy="4627116"/>
          </a:xfrm>
          <a:prstGeom prst="rect">
            <a:avLst/>
          </a:prstGeom>
        </p:spPr>
      </p:pic>
    </p:spTree>
    <p:extLst>
      <p:ext uri="{BB962C8B-B14F-4D97-AF65-F5344CB8AC3E}">
        <p14:creationId xmlns:p14="http://schemas.microsoft.com/office/powerpoint/2010/main" val="279708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6BC2-0FD0-4E10-A4BD-B99D88E3C839}"/>
              </a:ext>
            </a:extLst>
          </p:cNvPr>
          <p:cNvSpPr>
            <a:spLocks noGrp="1"/>
          </p:cNvSpPr>
          <p:nvPr>
            <p:ph type="title"/>
          </p:nvPr>
        </p:nvSpPr>
        <p:spPr>
          <a:xfrm>
            <a:off x="677334" y="292963"/>
            <a:ext cx="8596668" cy="772357"/>
          </a:xfrm>
        </p:spPr>
        <p:txBody>
          <a:bodyPr/>
          <a:lstStyle/>
          <a:p>
            <a:pPr algn="ctr"/>
            <a:r>
              <a:rPr lang="en-US" dirty="0"/>
              <a:t>Screenshots</a:t>
            </a:r>
          </a:p>
        </p:txBody>
      </p:sp>
      <p:sp>
        <p:nvSpPr>
          <p:cNvPr id="3" name="Content Placeholder 2">
            <a:extLst>
              <a:ext uri="{FF2B5EF4-FFF2-40B4-BE49-F238E27FC236}">
                <a16:creationId xmlns:a16="http://schemas.microsoft.com/office/drawing/2014/main" id="{9FBC2B49-4B8B-4AA2-964E-D3BAE7B22422}"/>
              </a:ext>
            </a:extLst>
          </p:cNvPr>
          <p:cNvSpPr>
            <a:spLocks noGrp="1"/>
          </p:cNvSpPr>
          <p:nvPr>
            <p:ph idx="1"/>
          </p:nvPr>
        </p:nvSpPr>
        <p:spPr>
          <a:xfrm>
            <a:off x="677334" y="967666"/>
            <a:ext cx="8596668" cy="5073697"/>
          </a:xfrm>
        </p:spPr>
        <p:txBody>
          <a:bodyPr/>
          <a:lstStyle/>
          <a:p>
            <a:r>
              <a:rPr lang="en-US" dirty="0"/>
              <a:t>System Administrator</a:t>
            </a:r>
          </a:p>
          <a:p>
            <a:endParaRPr lang="en-US" dirty="0"/>
          </a:p>
        </p:txBody>
      </p:sp>
      <p:pic>
        <p:nvPicPr>
          <p:cNvPr id="6" name="Picture 5">
            <a:extLst>
              <a:ext uri="{FF2B5EF4-FFF2-40B4-BE49-F238E27FC236}">
                <a16:creationId xmlns:a16="http://schemas.microsoft.com/office/drawing/2014/main" id="{3AECFE38-24B7-431B-816C-321C1BEA3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612" y="1514475"/>
            <a:ext cx="6940187" cy="4842726"/>
          </a:xfrm>
          <a:prstGeom prst="rect">
            <a:avLst/>
          </a:prstGeom>
        </p:spPr>
      </p:pic>
    </p:spTree>
    <p:extLst>
      <p:ext uri="{BB962C8B-B14F-4D97-AF65-F5344CB8AC3E}">
        <p14:creationId xmlns:p14="http://schemas.microsoft.com/office/powerpoint/2010/main" val="227338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E8E5-D2DC-43D5-B85A-080FECC59978}"/>
              </a:ext>
            </a:extLst>
          </p:cNvPr>
          <p:cNvSpPr>
            <a:spLocks noGrp="1"/>
          </p:cNvSpPr>
          <p:nvPr>
            <p:ph type="title"/>
          </p:nvPr>
        </p:nvSpPr>
        <p:spPr>
          <a:xfrm>
            <a:off x="677334" y="124287"/>
            <a:ext cx="8596668" cy="887785"/>
          </a:xfrm>
        </p:spPr>
        <p:txBody>
          <a:bodyPr/>
          <a:lstStyle/>
          <a:p>
            <a:pPr algn="ctr"/>
            <a:r>
              <a:rPr lang="en-US" dirty="0"/>
              <a:t>Screenshots</a:t>
            </a:r>
          </a:p>
        </p:txBody>
      </p:sp>
      <p:sp>
        <p:nvSpPr>
          <p:cNvPr id="3" name="Content Placeholder 2">
            <a:extLst>
              <a:ext uri="{FF2B5EF4-FFF2-40B4-BE49-F238E27FC236}">
                <a16:creationId xmlns:a16="http://schemas.microsoft.com/office/drawing/2014/main" id="{7CCE88AF-366B-4DD7-901E-6D4A36BB6D5B}"/>
              </a:ext>
            </a:extLst>
          </p:cNvPr>
          <p:cNvSpPr>
            <a:spLocks noGrp="1"/>
          </p:cNvSpPr>
          <p:nvPr>
            <p:ph idx="1"/>
          </p:nvPr>
        </p:nvSpPr>
        <p:spPr>
          <a:xfrm>
            <a:off x="677334" y="1012073"/>
            <a:ext cx="8596668" cy="5029290"/>
          </a:xfrm>
        </p:spPr>
        <p:txBody>
          <a:bodyPr/>
          <a:lstStyle/>
          <a:p>
            <a:r>
              <a:rPr lang="en-US" dirty="0"/>
              <a:t>Vital Sign Sensor</a:t>
            </a:r>
          </a:p>
          <a:p>
            <a:endParaRPr lang="en-US" dirty="0"/>
          </a:p>
        </p:txBody>
      </p:sp>
      <p:pic>
        <p:nvPicPr>
          <p:cNvPr id="6" name="Picture 5">
            <a:extLst>
              <a:ext uri="{FF2B5EF4-FFF2-40B4-BE49-F238E27FC236}">
                <a16:creationId xmlns:a16="http://schemas.microsoft.com/office/drawing/2014/main" id="{A4D5DD0F-CBA9-4E70-AB1D-759CFE1A9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62" y="1524001"/>
            <a:ext cx="8535140" cy="4517362"/>
          </a:xfrm>
          <a:prstGeom prst="rect">
            <a:avLst/>
          </a:prstGeom>
        </p:spPr>
      </p:pic>
    </p:spTree>
    <p:extLst>
      <p:ext uri="{BB962C8B-B14F-4D97-AF65-F5344CB8AC3E}">
        <p14:creationId xmlns:p14="http://schemas.microsoft.com/office/powerpoint/2010/main" val="198478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5FF-26DD-4251-A773-21DE2EFD4067}"/>
              </a:ext>
            </a:extLst>
          </p:cNvPr>
          <p:cNvSpPr>
            <a:spLocks noGrp="1"/>
          </p:cNvSpPr>
          <p:nvPr>
            <p:ph type="title"/>
          </p:nvPr>
        </p:nvSpPr>
        <p:spPr>
          <a:xfrm>
            <a:off x="677334" y="71022"/>
            <a:ext cx="8596668" cy="745615"/>
          </a:xfrm>
        </p:spPr>
        <p:txBody>
          <a:bodyPr/>
          <a:lstStyle/>
          <a:p>
            <a:pPr algn="ctr"/>
            <a:r>
              <a:rPr lang="en-US" dirty="0"/>
              <a:t>Screenshots</a:t>
            </a:r>
          </a:p>
        </p:txBody>
      </p:sp>
      <p:sp>
        <p:nvSpPr>
          <p:cNvPr id="3" name="Content Placeholder 2">
            <a:extLst>
              <a:ext uri="{FF2B5EF4-FFF2-40B4-BE49-F238E27FC236}">
                <a16:creationId xmlns:a16="http://schemas.microsoft.com/office/drawing/2014/main" id="{326BC18A-BD1E-4409-883E-1B021F2E626F}"/>
              </a:ext>
            </a:extLst>
          </p:cNvPr>
          <p:cNvSpPr>
            <a:spLocks noGrp="1"/>
          </p:cNvSpPr>
          <p:nvPr>
            <p:ph idx="1"/>
          </p:nvPr>
        </p:nvSpPr>
        <p:spPr>
          <a:xfrm>
            <a:off x="677334" y="861135"/>
            <a:ext cx="8596668" cy="5180228"/>
          </a:xfrm>
        </p:spPr>
        <p:txBody>
          <a:bodyPr/>
          <a:lstStyle/>
          <a:p>
            <a:r>
              <a:rPr lang="en-US" dirty="0"/>
              <a:t>Vital Sign History</a:t>
            </a:r>
          </a:p>
          <a:p>
            <a:endParaRPr lang="en-US" dirty="0"/>
          </a:p>
        </p:txBody>
      </p:sp>
      <p:pic>
        <p:nvPicPr>
          <p:cNvPr id="6" name="Picture 5">
            <a:extLst>
              <a:ext uri="{FF2B5EF4-FFF2-40B4-BE49-F238E27FC236}">
                <a16:creationId xmlns:a16="http://schemas.microsoft.com/office/drawing/2014/main" id="{F7F93844-009A-4AB8-BD4E-8247EEE32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09700"/>
            <a:ext cx="7433708" cy="5067300"/>
          </a:xfrm>
          <a:prstGeom prst="rect">
            <a:avLst/>
          </a:prstGeom>
        </p:spPr>
      </p:pic>
    </p:spTree>
    <p:extLst>
      <p:ext uri="{BB962C8B-B14F-4D97-AF65-F5344CB8AC3E}">
        <p14:creationId xmlns:p14="http://schemas.microsoft.com/office/powerpoint/2010/main" val="25396960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457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RAE INC.</vt:lpstr>
      <vt:lpstr>Project Description</vt:lpstr>
      <vt:lpstr>OBJECT MODEL DIAGRAM</vt:lpstr>
      <vt:lpstr>Special Features</vt:lpstr>
      <vt:lpstr>Actors and Use Cases</vt:lpstr>
      <vt:lpstr>Screenshots</vt:lpstr>
      <vt:lpstr>Screenshots</vt:lpstr>
      <vt:lpstr>Screenshots</vt:lpstr>
      <vt:lpstr>Screenshots</vt:lpstr>
      <vt:lpstr>                    Screenshots</vt:lpstr>
      <vt:lpstr>                    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RAE INC.</dc:title>
  <dc:creator>Akshay Singh</dc:creator>
  <cp:lastModifiedBy>eric</cp:lastModifiedBy>
  <cp:revision>13</cp:revision>
  <dcterms:created xsi:type="dcterms:W3CDTF">2017-12-03T17:21:06Z</dcterms:created>
  <dcterms:modified xsi:type="dcterms:W3CDTF">2017-12-13T04:24:05Z</dcterms:modified>
</cp:coreProperties>
</file>