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7" r:id="rId7"/>
    <p:sldId id="262" r:id="rId8"/>
    <p:sldId id="266" r:id="rId9"/>
    <p:sldId id="263" r:id="rId10"/>
    <p:sldId id="268" r:id="rId11"/>
    <p:sldId id="264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B2EF86-5AD4-9BF6-7409-5D3975B487C8}" v="14" dt="2024-10-07T12:34:56.175"/>
    <p1510:client id="{AB096947-B5F2-9518-861C-662B8D5A2A03}" v="1" dt="2024-10-08T07:21:34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logo on a dark background&#10;&#10;Description automatically generated">
            <a:extLst>
              <a:ext uri="{FF2B5EF4-FFF2-40B4-BE49-F238E27FC236}">
                <a16:creationId xmlns:a16="http://schemas.microsoft.com/office/drawing/2014/main" id="{2E376340-B77C-283F-4279-1ECC54C140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8416" b="909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Fig</a:t>
            </a:r>
            <a:r>
              <a:rPr lang="en-US" dirty="0">
                <a:solidFill>
                  <a:schemeClr val="accent5"/>
                </a:solidFill>
              </a:rPr>
              <a:t>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Naam </a:t>
            </a:r>
            <a:r>
              <a:rPr lang="en-US" sz="2000" dirty="0" err="1">
                <a:solidFill>
                  <a:schemeClr val="bg1"/>
                </a:solidFill>
              </a:rPr>
              <a:t>leerlingen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 algn="l"/>
            <a:r>
              <a:rPr lang="en-US" sz="2000" dirty="0" err="1">
                <a:solidFill>
                  <a:schemeClr val="bg1"/>
                </a:solidFill>
              </a:rPr>
              <a:t>Romeo,Atakan,Mehmet,Shazaib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9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E61B563-A4B2-5783-81AF-A2A053D74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352229"/>
            <a:ext cx="12192000" cy="1519356"/>
            <a:chOff x="0" y="-29768"/>
            <a:chExt cx="12202174" cy="151935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0633BBC-8C60-7DC4-F0CC-CE3225109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C98078-F2A2-725C-ED61-320B63B69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1CD4C03-24F0-57A9-530E-8F2ABABDC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80884" y="-2910652"/>
              <a:ext cx="1519356" cy="728112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B5FB77-86F2-DFB5-719C-85C0E35D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09902"/>
            <a:ext cx="6924026" cy="913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Voorbeeld</a:t>
            </a:r>
          </a:p>
        </p:txBody>
      </p:sp>
      <p:pic>
        <p:nvPicPr>
          <p:cNvPr id="6" name="Content Placeholder 5" descr="A person eating a slice of pizza&#10;&#10;Description automatically generated">
            <a:extLst>
              <a:ext uri="{FF2B5EF4-FFF2-40B4-BE49-F238E27FC236}">
                <a16:creationId xmlns:a16="http://schemas.microsoft.com/office/drawing/2014/main" id="{14C25B97-AED4-E1DD-BB0E-E48559F47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2869" b="629"/>
          <a:stretch/>
        </p:blipFill>
        <p:spPr>
          <a:xfrm>
            <a:off x="1" y="10"/>
            <a:ext cx="12191998" cy="5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0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A108E-47F5-78BB-44E2-31AB8720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355265" cy="1616203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Site</a:t>
            </a:r>
            <a:r>
              <a:rPr lang="en-US" sz="3200" dirty="0">
                <a:solidFill>
                  <a:schemeClr val="accent5"/>
                </a:solidFill>
              </a:rPr>
              <a:t>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A2E73-C5B8-550F-4380-479E0F6F4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4355265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Koppelingen</a:t>
            </a:r>
          </a:p>
          <a:p>
            <a:r>
              <a:rPr lang="en-US" sz="2000"/>
              <a:t>Hoofd paginas</a:t>
            </a:r>
          </a:p>
          <a:p>
            <a:r>
              <a:rPr lang="en-US" sz="2000"/>
              <a:t>Sub paginas</a:t>
            </a:r>
          </a:p>
          <a:p>
            <a:r>
              <a:rPr lang="en-US" sz="2000"/>
              <a:t>Navigatie spoor</a:t>
            </a:r>
          </a:p>
          <a:p>
            <a:r>
              <a:rPr lang="en-US" sz="2000"/>
              <a:t>URl </a:t>
            </a:r>
            <a:r>
              <a:rPr lang="en-US" sz="2000" err="1"/>
              <a:t>structuur</a:t>
            </a:r>
          </a:p>
          <a:p>
            <a:r>
              <a:rPr lang="en-US" sz="2000"/>
              <a:t>Gebruikersstromen</a:t>
            </a:r>
          </a:p>
          <a:p>
            <a:endParaRPr lang="en-US" sz="2000"/>
          </a:p>
        </p:txBody>
      </p:sp>
      <p:pic>
        <p:nvPicPr>
          <p:cNvPr id="5" name="Picture 4" descr="Site-Maps and Your Medical Website Design | Website structure, Web ...">
            <a:extLst>
              <a:ext uri="{FF2B5EF4-FFF2-40B4-BE49-F238E27FC236}">
                <a16:creationId xmlns:a16="http://schemas.microsoft.com/office/drawing/2014/main" id="{1E3596A7-CD6A-DA08-4700-FF5D0A73D1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11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69424" y="3028872"/>
            <a:ext cx="1559464" cy="6106313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5441" y="-3760"/>
            <a:ext cx="2176557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96000" y="5502302"/>
            <a:ext cx="6106314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26892" y="2939627"/>
            <a:ext cx="3162908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0264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8AF98-07B4-FD1C-E201-DD872570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 err="1">
                <a:solidFill>
                  <a:schemeClr val="accent2"/>
                </a:solidFill>
              </a:rPr>
              <a:t>Voor</a:t>
            </a:r>
            <a:r>
              <a:rPr lang="en-US" sz="3200" err="1">
                <a:solidFill>
                  <a:schemeClr val="accent5"/>
                </a:solidFill>
              </a:rPr>
              <a:t>beeld</a:t>
            </a:r>
            <a:endParaRPr lang="en-US" sz="3200">
              <a:solidFill>
                <a:schemeClr val="accent5"/>
              </a:solidFill>
            </a:endParaRPr>
          </a:p>
        </p:txBody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0DD058F3-FF47-912E-4549-5E7747339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endParaRPr lang="en-US" sz="2000" dirty="0"/>
          </a:p>
        </p:txBody>
      </p:sp>
      <p:pic>
        <p:nvPicPr>
          <p:cNvPr id="5" name="Content Placeholder 4" descr="How To Create XML Sitemap? Guide For WordPress + Blogger">
            <a:extLst>
              <a:ext uri="{FF2B5EF4-FFF2-40B4-BE49-F238E27FC236}">
                <a16:creationId xmlns:a16="http://schemas.microsoft.com/office/drawing/2014/main" id="{2BE04C99-53D0-617D-5FEF-47AAA1ECE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1037650"/>
            <a:ext cx="6389346" cy="4792009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432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sunset over a beach&#10;&#10;Description automatically generated">
            <a:extLst>
              <a:ext uri="{FF2B5EF4-FFF2-40B4-BE49-F238E27FC236}">
                <a16:creationId xmlns:a16="http://schemas.microsoft.com/office/drawing/2014/main" id="{09B8FFD7-E78E-1C54-1CE9-0A0A4E3CAF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3545" b="12186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CA4800-56AA-6452-3306-EA05F5B6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00427"/>
            <a:ext cx="9875520" cy="3299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200">
                <a:solidFill>
                  <a:srgbClr val="FFFFFF"/>
                </a:solidFill>
              </a:rPr>
              <a:t>Slot</a:t>
            </a:r>
          </a:p>
        </p:txBody>
      </p:sp>
    </p:spTree>
    <p:extLst>
      <p:ext uri="{BB962C8B-B14F-4D97-AF65-F5344CB8AC3E}">
        <p14:creationId xmlns:p14="http://schemas.microsoft.com/office/powerpoint/2010/main" val="356417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D6-5EA2-984C-2041-851107DB6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355265" cy="1616203"/>
          </a:xfrm>
        </p:spPr>
        <p:txBody>
          <a:bodyPr anchor="b">
            <a:normAutofit/>
          </a:bodyPr>
          <a:lstStyle/>
          <a:p>
            <a:r>
              <a:rPr lang="en-US" sz="3200" err="1">
                <a:solidFill>
                  <a:schemeClr val="accent2"/>
                </a:solidFill>
              </a:rPr>
              <a:t>Inhouds</a:t>
            </a:r>
            <a:r>
              <a:rPr lang="en-US" sz="3200" err="1">
                <a:solidFill>
                  <a:schemeClr val="accent5"/>
                </a:solidFill>
              </a:rPr>
              <a:t>opgave</a:t>
            </a:r>
            <a:endParaRPr lang="en-US" sz="320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DC44C-979A-F407-D3C1-85017E876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4355265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Wie </a:t>
            </a:r>
            <a:r>
              <a:rPr lang="en-US" sz="2000" dirty="0" err="1"/>
              <a:t>zijn</a:t>
            </a:r>
            <a:r>
              <a:rPr lang="en-US" sz="2000" dirty="0"/>
              <a:t> </a:t>
            </a:r>
            <a:r>
              <a:rPr lang="en-US" sz="2000" dirty="0" err="1"/>
              <a:t>wij</a:t>
            </a:r>
            <a:r>
              <a:rPr lang="en-US" sz="2000" dirty="0"/>
              <a:t>?</a:t>
            </a:r>
          </a:p>
          <a:p>
            <a:r>
              <a:rPr lang="en-US" sz="2000" dirty="0"/>
              <a:t>Figma</a:t>
            </a:r>
          </a:p>
          <a:p>
            <a:r>
              <a:rPr lang="en-US" sz="2000" dirty="0"/>
              <a:t>Wireframe</a:t>
            </a:r>
          </a:p>
          <a:p>
            <a:r>
              <a:rPr lang="en-US" sz="2000" dirty="0"/>
              <a:t>Website</a:t>
            </a:r>
          </a:p>
          <a:p>
            <a:r>
              <a:rPr lang="en-US" sz="2000" dirty="0" err="1"/>
              <a:t>Ontwerpen</a:t>
            </a:r>
            <a:endParaRPr lang="en-US" sz="2000" dirty="0"/>
          </a:p>
          <a:p>
            <a:r>
              <a:rPr lang="en-US" sz="2000" dirty="0"/>
              <a:t>Sitemaps</a:t>
            </a:r>
          </a:p>
          <a:p>
            <a:r>
              <a:rPr lang="en-US" sz="2000" dirty="0"/>
              <a:t>Slot</a:t>
            </a:r>
          </a:p>
          <a:p>
            <a:endParaRPr lang="en-US" sz="2000" dirty="0"/>
          </a:p>
        </p:txBody>
      </p:sp>
      <p:pic>
        <p:nvPicPr>
          <p:cNvPr id="4" name="Picture 3" descr="110+ Inhoudsopgave Stockillustraties, royalty-free vector illustraties ...">
            <a:extLst>
              <a:ext uri="{FF2B5EF4-FFF2-40B4-BE49-F238E27FC236}">
                <a16:creationId xmlns:a16="http://schemas.microsoft.com/office/drawing/2014/main" id="{18BBDA11-756C-FC0E-82A8-0B977CCA02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49" r="6362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69424" y="3028872"/>
            <a:ext cx="1559464" cy="6106313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5441" y="-3760"/>
            <a:ext cx="2176557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96000" y="5502302"/>
            <a:ext cx="6106314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26892" y="2939627"/>
            <a:ext cx="3162908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4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91D5-5DF7-029D-F3AE-D5ED0B07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355265" cy="1616203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Wie</a:t>
            </a:r>
            <a:r>
              <a:rPr lang="en-US" sz="3200" dirty="0"/>
              <a:t> </a:t>
            </a:r>
            <a:r>
              <a:rPr lang="en-US" sz="3200" err="1">
                <a:solidFill>
                  <a:schemeClr val="accent5"/>
                </a:solidFill>
              </a:rPr>
              <a:t>zijn</a:t>
            </a:r>
            <a:r>
              <a:rPr lang="en-US" sz="3200" dirty="0"/>
              <a:t> </a:t>
            </a:r>
            <a:r>
              <a:rPr lang="en-US" sz="3200" err="1">
                <a:solidFill>
                  <a:schemeClr val="accent2"/>
                </a:solidFill>
              </a:rPr>
              <a:t>wij</a:t>
            </a:r>
            <a:r>
              <a:rPr lang="en-US" sz="3200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ABFDA-F584-F763-65DD-E346062D2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4355265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Romeo Wata</a:t>
            </a:r>
          </a:p>
          <a:p>
            <a:pPr marL="0" indent="0">
              <a:buNone/>
            </a:pPr>
            <a:r>
              <a:rPr lang="en-US" sz="2000" dirty="0" err="1"/>
              <a:t>Shazaib</a:t>
            </a:r>
            <a:r>
              <a:rPr lang="en-US" sz="2000" dirty="0"/>
              <a:t> Raja</a:t>
            </a:r>
          </a:p>
          <a:p>
            <a:pPr marL="0" indent="0">
              <a:buNone/>
            </a:pPr>
            <a:r>
              <a:rPr lang="en-US" sz="2000" dirty="0"/>
              <a:t>Atakan Erdem</a:t>
            </a:r>
          </a:p>
          <a:p>
            <a:pPr marL="0" indent="0">
              <a:buNone/>
            </a:pPr>
            <a:r>
              <a:rPr lang="en-US" sz="2000" dirty="0"/>
              <a:t>Mehmet Ahmed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 descr="A group of men in suits with question marks on their faces&#10;&#10;Description automatically generated">
            <a:extLst>
              <a:ext uri="{FF2B5EF4-FFF2-40B4-BE49-F238E27FC236}">
                <a16:creationId xmlns:a16="http://schemas.microsoft.com/office/drawing/2014/main" id="{54B10C8B-5337-BBEA-D0E7-C7F3E5C9E9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7" r="9878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69424" y="3028872"/>
            <a:ext cx="1559464" cy="6106313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5441" y="-3760"/>
            <a:ext cx="2176557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96000" y="5502302"/>
            <a:ext cx="6106314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26892" y="2939627"/>
            <a:ext cx="3162908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8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8D4C2-D159-C346-7596-16D6E007B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accent2"/>
                </a:solidFill>
              </a:rPr>
              <a:t>Fig</a:t>
            </a:r>
            <a:r>
              <a:rPr lang="en-US" sz="5400" dirty="0">
                <a:solidFill>
                  <a:schemeClr val="accent5"/>
                </a:solidFill>
              </a:rPr>
              <a:t>ma</a:t>
            </a:r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1D1DF-EB2A-E428-5F37-E2A40FD02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 err="1"/>
              <a:t>Waarvoor</a:t>
            </a:r>
            <a:r>
              <a:rPr lang="en-US" sz="2200" dirty="0"/>
              <a:t> </a:t>
            </a:r>
            <a:r>
              <a:rPr lang="en-US" sz="2200" dirty="0" err="1"/>
              <a:t>gebruik</a:t>
            </a:r>
            <a:r>
              <a:rPr lang="en-US" sz="2200" dirty="0"/>
              <a:t> je </a:t>
            </a:r>
            <a:r>
              <a:rPr lang="en-US" sz="2200" dirty="0" err="1"/>
              <a:t>figma</a:t>
            </a:r>
            <a:endParaRPr lang="en-US" sz="2200" dirty="0"/>
          </a:p>
          <a:p>
            <a:r>
              <a:rPr lang="en-US" sz="2200" dirty="0"/>
              <a:t>Wat </a:t>
            </a:r>
            <a:r>
              <a:rPr lang="en-US" sz="2200" dirty="0" err="1"/>
              <a:t>maak</a:t>
            </a:r>
            <a:r>
              <a:rPr lang="en-US" sz="2200" dirty="0"/>
              <a:t> het </a:t>
            </a:r>
            <a:r>
              <a:rPr lang="en-US" sz="2200" dirty="0" err="1"/>
              <a:t>anders</a:t>
            </a:r>
            <a:endParaRPr lang="en-US" sz="2200" dirty="0"/>
          </a:p>
          <a:p>
            <a:r>
              <a:rPr lang="en-US" sz="2200" dirty="0" err="1"/>
              <a:t>Evaluatie</a:t>
            </a:r>
          </a:p>
          <a:p>
            <a:r>
              <a:rPr lang="en-US" sz="2200" err="1"/>
              <a:t>Figjam</a:t>
            </a:r>
            <a:endParaRPr lang="en-US" sz="2200"/>
          </a:p>
          <a:p>
            <a:endParaRPr lang="en-US" sz="2200"/>
          </a:p>
          <a:p>
            <a:endParaRPr lang="en-US" sz="2200"/>
          </a:p>
          <a:p>
            <a:endParaRPr lang="en-US" sz="2200"/>
          </a:p>
        </p:txBody>
      </p:sp>
      <p:pic>
        <p:nvPicPr>
          <p:cNvPr id="4" name="Picture 3" descr="Web / Desktop App UI Design in Figma - Full Course | Designing for ...">
            <a:extLst>
              <a:ext uri="{FF2B5EF4-FFF2-40B4-BE49-F238E27FC236}">
                <a16:creationId xmlns:a16="http://schemas.microsoft.com/office/drawing/2014/main" id="{CED26895-D4E8-734B-7F15-156BF3D658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667" r="2291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5653917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254C4-FAAC-78C4-BD3A-C02121B81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Wire</a:t>
            </a:r>
            <a:r>
              <a:rPr lang="en-US" sz="3200" dirty="0">
                <a:solidFill>
                  <a:schemeClr val="accent5"/>
                </a:solidFill>
              </a:rPr>
              <a:t>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444C1-0FA5-7B40-B98F-3F8BCD8C8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Wat is </a:t>
            </a:r>
            <a:r>
              <a:rPr lang="en-US" sz="2000" dirty="0" err="1"/>
              <a:t>een</a:t>
            </a:r>
            <a:r>
              <a:rPr lang="en-US" sz="2000" dirty="0"/>
              <a:t> wireframe</a:t>
            </a:r>
          </a:p>
          <a:p>
            <a:r>
              <a:rPr lang="en-US" sz="2000" dirty="0"/>
              <a:t>Het </a:t>
            </a:r>
            <a:r>
              <a:rPr lang="en-US" sz="2000" dirty="0" err="1"/>
              <a:t>doel</a:t>
            </a:r>
            <a:r>
              <a:rPr lang="en-US" sz="2000" dirty="0"/>
              <a:t> van </a:t>
            </a:r>
            <a:r>
              <a:rPr lang="en-US" sz="2000" dirty="0" err="1"/>
              <a:t>een</a:t>
            </a:r>
            <a:r>
              <a:rPr lang="en-US" sz="2000" dirty="0"/>
              <a:t> wireframe</a:t>
            </a:r>
          </a:p>
          <a:p>
            <a:r>
              <a:rPr lang="en-US" sz="2000" dirty="0" err="1"/>
              <a:t>Inhoudsblokken</a:t>
            </a:r>
            <a:endParaRPr lang="en-US" sz="2000" dirty="0"/>
          </a:p>
          <a:p>
            <a:r>
              <a:rPr lang="en-US" sz="2000" dirty="0"/>
              <a:t>Wireframe tools</a:t>
            </a:r>
          </a:p>
          <a:p>
            <a:endParaRPr lang="en-US" sz="2000"/>
          </a:p>
        </p:txBody>
      </p:sp>
      <p:pic>
        <p:nvPicPr>
          <p:cNvPr id="4" name="Picture 3" descr="Wireframe | Figma">
            <a:extLst>
              <a:ext uri="{FF2B5EF4-FFF2-40B4-BE49-F238E27FC236}">
                <a16:creationId xmlns:a16="http://schemas.microsoft.com/office/drawing/2014/main" id="{6A2A1B7A-DC31-E036-9CBB-9AFBCA92AE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422" r="15420" b="-1"/>
          <a:stretch/>
        </p:blipFill>
        <p:spPr>
          <a:xfrm>
            <a:off x="5086726" y="10"/>
            <a:ext cx="7105273" cy="68579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A5AFD70F-20E3-55D2-E154-7D4FACFBB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FBDB812-268E-7EC5-B48A-752271816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A30E18-AA70-D998-AAFC-727CB0367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921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FB80C490-14A8-93A8-9A8E-3643E38EC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92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73327-CF57-F4D1-754C-31DD9355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err="1">
                <a:solidFill>
                  <a:schemeClr val="accent2"/>
                </a:solidFill>
              </a:rPr>
              <a:t>Voor</a:t>
            </a:r>
            <a:r>
              <a:rPr lang="en-US" sz="3600" dirty="0" err="1">
                <a:solidFill>
                  <a:schemeClr val="accent5"/>
                </a:solidFill>
              </a:rPr>
              <a:t>beeld</a:t>
            </a:r>
            <a:endParaRPr lang="en-US" sz="3600" dirty="0">
              <a:solidFill>
                <a:schemeClr val="accent5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14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292498-9D54-7CF4-A386-E9627CCAA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Ontwerpen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454F7-0E9F-4186-57B7-B921C02BC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84" y="2459116"/>
            <a:ext cx="3702579" cy="35248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Auto layout</a:t>
            </a:r>
          </a:p>
          <a:p>
            <a:r>
              <a:rPr lang="en-US" sz="2000">
                <a:solidFill>
                  <a:srgbClr val="FFFFFF"/>
                </a:solidFill>
              </a:rPr>
              <a:t>Componenten</a:t>
            </a:r>
          </a:p>
          <a:p>
            <a:r>
              <a:rPr lang="en-US" sz="2000">
                <a:solidFill>
                  <a:srgbClr val="FFFFFF"/>
                </a:solidFill>
              </a:rPr>
              <a:t>Prototyping</a:t>
            </a:r>
          </a:p>
          <a:p>
            <a:r>
              <a:rPr lang="en-US" sz="2000">
                <a:solidFill>
                  <a:srgbClr val="FFFFFF"/>
                </a:solidFill>
              </a:rPr>
              <a:t>Frames en groepen</a:t>
            </a:r>
          </a:p>
          <a:p>
            <a:r>
              <a:rPr lang="en-US" sz="2000">
                <a:solidFill>
                  <a:srgbClr val="FFFFFF"/>
                </a:solidFill>
              </a:rPr>
              <a:t> Samenwerken</a:t>
            </a:r>
          </a:p>
          <a:p>
            <a:r>
              <a:rPr lang="en-US" sz="2000">
                <a:solidFill>
                  <a:srgbClr val="FFFFFF"/>
                </a:solidFill>
              </a:rPr>
              <a:t>Typografie</a:t>
            </a:r>
          </a:p>
          <a:p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4" name="Picture 3" descr="Figma Design Template by Vladimir Gruev for heartbeat on Dribbble">
            <a:extLst>
              <a:ext uri="{FF2B5EF4-FFF2-40B4-BE49-F238E27FC236}">
                <a16:creationId xmlns:a16="http://schemas.microsoft.com/office/drawing/2014/main" id="{D55F68F7-7335-A64C-7993-2D131D5D4A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36"/>
          <a:stretch/>
        </p:blipFill>
        <p:spPr>
          <a:xfrm>
            <a:off x="5921797" y="958362"/>
            <a:ext cx="5667960" cy="51291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08444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46A00-013F-A990-A8C9-82205568D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852" y="1118937"/>
            <a:ext cx="3404937" cy="26831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Voorbeeld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9" name="Content Placeholder 18" descr="A screenshot of a computer&#10;&#10;Description automatically generated">
            <a:extLst>
              <a:ext uri="{FF2B5EF4-FFF2-40B4-BE49-F238E27FC236}">
                <a16:creationId xmlns:a16="http://schemas.microsoft.com/office/drawing/2014/main" id="{42B3F8FD-111B-3C85-C757-2543120DB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12" y="1338934"/>
            <a:ext cx="6137549" cy="43680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658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19 Website layouts that will make your users come back for more">
            <a:extLst>
              <a:ext uri="{FF2B5EF4-FFF2-40B4-BE49-F238E27FC236}">
                <a16:creationId xmlns:a16="http://schemas.microsoft.com/office/drawing/2014/main" id="{2C74BB7C-A1C9-9139-9855-6ECED13DE1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402" r="11402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2F9-DF31-5A92-E15E-07F5A56C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Web</a:t>
            </a:r>
            <a:r>
              <a:rPr lang="en-US" sz="4000" dirty="0">
                <a:solidFill>
                  <a:schemeClr val="accent5"/>
                </a:solidFill>
              </a:rPr>
              <a:t>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27197-56C9-553D-5609-A8E9F9EC1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Structuur</a:t>
            </a:r>
          </a:p>
          <a:p>
            <a:r>
              <a:rPr lang="en-US" sz="2000" err="1"/>
              <a:t>Responsief</a:t>
            </a:r>
            <a:r>
              <a:rPr lang="en-US" sz="2000"/>
              <a:t> </a:t>
            </a:r>
            <a:r>
              <a:rPr lang="en-US" sz="2000" err="1"/>
              <a:t>ontwerp</a:t>
            </a:r>
          </a:p>
          <a:p>
            <a:r>
              <a:rPr lang="en-US" sz="2000"/>
              <a:t>Header en Footer</a:t>
            </a:r>
          </a:p>
          <a:p>
            <a:r>
              <a:rPr lang="en-US" sz="2000"/>
              <a:t>Afbeeldingen en videos</a:t>
            </a:r>
          </a:p>
          <a:p>
            <a:r>
              <a:rPr lang="en-US" sz="2000" err="1"/>
              <a:t>Toegankelijkheid</a:t>
            </a:r>
            <a:endParaRPr lang="en-US" sz="2000"/>
          </a:p>
          <a:p>
            <a:r>
              <a:rPr lang="en-US" sz="2000"/>
              <a:t>SEO tools</a:t>
            </a:r>
          </a:p>
          <a:p>
            <a:r>
              <a:rPr lang="en-US" sz="2000"/>
              <a:t>( CTA ontwerpen )</a:t>
            </a:r>
          </a:p>
        </p:txBody>
      </p:sp>
    </p:spTree>
    <p:extLst>
      <p:ext uri="{BB962C8B-B14F-4D97-AF65-F5344CB8AC3E}">
        <p14:creationId xmlns:p14="http://schemas.microsoft.com/office/powerpoint/2010/main" val="35156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102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Figma</vt:lpstr>
      <vt:lpstr>Inhoudsopgave</vt:lpstr>
      <vt:lpstr>Wie zijn wij?</vt:lpstr>
      <vt:lpstr>Figma</vt:lpstr>
      <vt:lpstr>Wireframe</vt:lpstr>
      <vt:lpstr>Voorbeeld</vt:lpstr>
      <vt:lpstr>Ontwerpen</vt:lpstr>
      <vt:lpstr>Voorbeeld</vt:lpstr>
      <vt:lpstr>Websites</vt:lpstr>
      <vt:lpstr>Voorbeeld</vt:lpstr>
      <vt:lpstr>Sitemaps</vt:lpstr>
      <vt:lpstr>Voorbeeld</vt:lpstr>
      <vt:lpstr>Slot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Romeo Wata</cp:lastModifiedBy>
  <cp:revision>250</cp:revision>
  <dcterms:created xsi:type="dcterms:W3CDTF">2024-09-23T11:19:01Z</dcterms:created>
  <dcterms:modified xsi:type="dcterms:W3CDTF">2024-10-08T07:21:48Z</dcterms:modified>
</cp:coreProperties>
</file>