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2" r:id="rId4"/>
    <p:sldId id="260" r:id="rId5"/>
    <p:sldId id="263" r:id="rId6"/>
    <p:sldId id="261" r:id="rId7"/>
    <p:sldId id="277" r:id="rId8"/>
    <p:sldId id="279" r:id="rId9"/>
    <p:sldId id="278" r:id="rId10"/>
    <p:sldId id="276" r:id="rId11"/>
    <p:sldId id="275" r:id="rId12"/>
    <p:sldId id="274" r:id="rId13"/>
    <p:sldId id="273" r:id="rId14"/>
    <p:sldId id="272" r:id="rId15"/>
    <p:sldId id="271" r:id="rId16"/>
    <p:sldId id="267" r:id="rId17"/>
    <p:sldId id="266" r:id="rId18"/>
    <p:sldId id="283" r:id="rId19"/>
    <p:sldId id="290" r:id="rId20"/>
    <p:sldId id="281" r:id="rId21"/>
    <p:sldId id="280" r:id="rId22"/>
    <p:sldId id="284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98" d="100"/>
          <a:sy n="98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105496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 summer school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85010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Арифметико-логическое устройство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23528" y="1844824"/>
          <a:ext cx="3600400" cy="4058059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4724113"/>
              </p:ext>
            </p:extLst>
          </p:nvPr>
        </p:nvGraphicFramePr>
        <p:xfrm>
          <a:off x="3779912" y="1340768"/>
          <a:ext cx="5040561" cy="428625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40963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066" imgH="97875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807</Words>
  <Application>Microsoft Office PowerPoint</Application>
  <PresentationFormat>Экран (4:3)</PresentationFormat>
  <Paragraphs>287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Тема Office</vt:lpstr>
      <vt:lpstr>VISIO</vt:lpstr>
      <vt:lpstr>Visio</vt:lpstr>
      <vt:lpstr>Документ Microsoft Office Visio</vt:lpstr>
      <vt:lpstr>Процессорное ядро 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schoolMIPS: итоговая схема</vt:lpstr>
      <vt:lpstr>Процессор schoolMIPS:  Арифметико-логическое устройство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284</cp:revision>
  <dcterms:created xsi:type="dcterms:W3CDTF">2017-07-07T14:07:24Z</dcterms:created>
  <dcterms:modified xsi:type="dcterms:W3CDTF">2017-07-10T08:24:02Z</dcterms:modified>
</cp:coreProperties>
</file>