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7kuiVnBXvMZrvtKtQ3gsuPw8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1. Введение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4000">
              <a:solidFill>
                <a:srgbClr val="B02521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893925" y="1993950"/>
            <a:ext cx="6024300" cy="16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endParaRPr sz="18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17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5332F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4000">
              <a:solidFill>
                <a:srgbClr val="B5332F"/>
              </a:solidFill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453476" y="1509013"/>
            <a:ext cx="5040969" cy="454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solidFill>
                  <a:srgbClr val="B02521"/>
                </a:solidFill>
              </a:rPr>
              <a:t>Единственный способ вернуть проект на правильный путь – это перестать думать о том, как он должен работать, и начать думать о том, почему он может не работать.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697550" y="2224225"/>
            <a:ext cx="55563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700" dirty="0"/>
              <a:t>Автор книги, проектируя ключевую часть важного чипа, придерживался всех этапов проекта, и разработка шла гладко, но незадолго до окончания работ начали поступать сообщения об ошибках:</a:t>
            </a:r>
            <a:endParaRPr sz="1700" dirty="0">
              <a:solidFill>
                <a:srgbClr val="B02521"/>
              </a:solidFill>
            </a:endParaRPr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Сроки сдачи проекта были под угрозой;</a:t>
            </a:r>
            <a:endParaRPr sz="1700" dirty="0"/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Разработанный тестбенч был не способен выявить проблемные места дизайна из-за сложности;</a:t>
            </a:r>
            <a:endParaRPr sz="1700" dirty="0"/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Нужно было понять, в каких ситуациях проект может не работать. </a:t>
            </a:r>
            <a:endParaRPr sz="1700"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5332F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4000">
              <a:solidFill>
                <a:srgbClr val="B5332F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6453476" y="2224213"/>
            <a:ext cx="5040900" cy="45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700" dirty="0"/>
              <a:t>Разрешить эти проблемы может помочь:</a:t>
            </a:r>
            <a:endParaRPr sz="1700" dirty="0"/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Изучение опыта продвинутых команд верификации;</a:t>
            </a:r>
            <a:endParaRPr sz="1700" dirty="0"/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Анализирование их успехов и ошибок.</a:t>
            </a:r>
            <a:endParaRPr sz="1700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697555" y="2224216"/>
            <a:ext cx="52791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700" dirty="0"/>
              <a:t>Проблемы, с которыми сталкиваются разработчики интегральных схем: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Растущие размеры проектов;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Их сложность;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Сокращение циклов разработки.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700" dirty="0">
              <a:solidFill>
                <a:srgbClr val="B02521"/>
              </a:solidFill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3233377" y="4254407"/>
            <a:ext cx="0" cy="11994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4"/>
          <p:cNvSpPr txBox="1"/>
          <p:nvPr/>
        </p:nvSpPr>
        <p:spPr>
          <a:xfrm>
            <a:off x="593825" y="5680400"/>
            <a:ext cx="5279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Font typeface="Arial"/>
              <a:buNone/>
            </a:pPr>
            <a:r>
              <a:rPr lang="ru-RU" sz="2000" b="1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Неэффективность устаревших методов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8828694" y="4254389"/>
            <a:ext cx="0" cy="11994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4"/>
          <p:cNvSpPr txBox="1"/>
          <p:nvPr/>
        </p:nvSpPr>
        <p:spPr>
          <a:xfrm>
            <a:off x="6238650" y="5680400"/>
            <a:ext cx="5180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Бесценный опыт для решения собственных задач по верификации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697555" y="127680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4000"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2"/>
          </p:nvPr>
        </p:nvSpPr>
        <p:spPr>
          <a:xfrm>
            <a:off x="805125" y="2145000"/>
            <a:ext cx="6296400" cy="41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Исследователям;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Студентам инженерных специальностей;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Руководителям проектов в области разработки интегральных схем;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Архитекторам;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Системным разработчикам;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Интеграторам;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Разработчикам программного обеспечения или инструментов;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Инженерам по проектированию;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Инженерам по верификации.</a:t>
            </a:r>
            <a:endParaRPr sz="1700" dirty="0"/>
          </a:p>
        </p:txBody>
      </p:sp>
      <p:sp>
        <p:nvSpPr>
          <p:cNvPr id="132" name="Google Shape;132;p5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1517" y="1670177"/>
            <a:ext cx="4369130" cy="436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4000"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2"/>
          </p:nvPr>
        </p:nvSpPr>
        <p:spPr>
          <a:xfrm>
            <a:off x="697550" y="2224225"/>
            <a:ext cx="47556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700"/>
              <a:t>К концу прохождения курса слушатели достигнут полного понимания процесса верификации и того, как продвинутые команды в индустрии достигают своих целей.</a:t>
            </a:r>
            <a:endParaRPr sz="1700"/>
          </a:p>
        </p:txBody>
      </p:sp>
      <p:sp>
        <p:nvSpPr>
          <p:cNvPr id="143" name="Google Shape;143;p6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46" name="Google Shape;146;p6" title="2094558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0100" y="1908056"/>
            <a:ext cx="5910400" cy="393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Широкоэкранный</PresentationFormat>
  <Paragraphs>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Тема Office</vt:lpstr>
      <vt:lpstr>Глава 1. Введение</vt:lpstr>
      <vt:lpstr>Содержание</vt:lpstr>
      <vt:lpstr>Возможные неудачи</vt:lpstr>
      <vt:lpstr>Перенимаем опыт</vt:lpstr>
      <vt:lpstr>Кому будет полезен курс?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Алина</dc:creator>
  <cp:lastModifiedBy>Алина Тимощук</cp:lastModifiedBy>
  <cp:revision>2</cp:revision>
  <dcterms:modified xsi:type="dcterms:W3CDTF">2025-04-10T20:55:23Z</dcterms:modified>
</cp:coreProperties>
</file>