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DoUjgWu+DtVo/b2r+KTSsZE+1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77949" y="2600909"/>
            <a:ext cx="7232651" cy="179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5. Профессиональная верификация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77949" y="4923922"/>
            <a:ext cx="8151812" cy="90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600"/>
              <a:buNone/>
            </a:pPr>
            <a:r>
              <a:rPr lang="ru-RU" sz="16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От задач второго сорта к уважаемой профессии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400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697555" y="2224216"/>
            <a:ext cx="8061434" cy="4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Определение профессиональной верификации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Ключевая ценность верификации 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Недооценка деятельности команд по верификации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Изменение восприятия профессии</a:t>
            </a:r>
            <a:endParaRPr sz="2000" dirty="0"/>
          </a:p>
        </p:txBody>
      </p:sp>
      <p:sp>
        <p:nvSpPr>
          <p:cNvPr id="98" name="Google Shape;98;p2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5. Профессиональная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Что такое профессиональная верификация?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5. Профессиональная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Определение продвинутой верификации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096000" y="2149788"/>
            <a:ext cx="5507978" cy="370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3200"/>
              <a:buFont typeface="Calibri"/>
              <a:buNone/>
            </a:pPr>
            <a:r>
              <a:rPr lang="ru-RU" sz="3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Профессиональная верификация – это практика функциональной верификации с использованием продвинутых методов.</a:t>
            </a:r>
            <a:endParaRPr sz="3200" b="0" i="0" u="none" strike="noStrike" cap="none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2"/>
          </p:nvPr>
        </p:nvSpPr>
        <p:spPr>
          <a:xfrm>
            <a:off x="697550" y="2149800"/>
            <a:ext cx="49242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Ключевая ценность профессиональной верификации заключается в: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Возможности добавления в проект большего числа функций;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Гибкости в адаптации к запросам клиентов;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Сокращении времени вывода продукта на рынок (на 50% при использовании продвинутых методов, по данным исследования </a:t>
            </a:r>
            <a:r>
              <a:rPr lang="ru-RU" sz="1700" dirty="0" err="1"/>
              <a:t>Cadence</a:t>
            </a:r>
            <a:r>
              <a:rPr lang="ru-RU" sz="1700" dirty="0"/>
              <a:t>).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Ключевые аспекты профессиональной верификации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2"/>
          </p:nvPr>
        </p:nvSpPr>
        <p:spPr>
          <a:xfrm>
            <a:off x="697549" y="2883350"/>
            <a:ext cx="55713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◉"/>
            </a:pPr>
            <a:r>
              <a:rPr lang="ru-RU" sz="1700" dirty="0"/>
              <a:t>Для профессиональной верификации требуются специалисты, обладающие навыками разработки ПО, проектирования цифровой логики, анализа отказов, автоматизации проектирования, работы с протоколами и приложениями.</a:t>
            </a:r>
            <a:endParaRPr sz="1700" dirty="0"/>
          </a:p>
          <a:p>
            <a:pPr marL="285750" lvl="0" indent="-28575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◉"/>
            </a:pPr>
            <a:r>
              <a:rPr lang="ru-RU" sz="1700" dirty="0"/>
              <a:t>Также выдвигаются высокие требования к качеству проделанной работы. Стремятся достичь стандарта: «успех с первого раза».</a:t>
            </a:r>
            <a:endParaRPr sz="1700" dirty="0"/>
          </a:p>
        </p:txBody>
      </p:sp>
      <p:sp>
        <p:nvSpPr>
          <p:cNvPr id="119" name="Google Shape;119;p4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5. Профессиональная верификация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000"/>
              <a:buFont typeface="Calibri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Определение продвинутой верификации.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22" name="Google Shape;122;p4" title="9366777.png"/>
          <p:cNvPicPr preferRelativeResize="0"/>
          <p:nvPr/>
        </p:nvPicPr>
        <p:blipFill rotWithShape="1">
          <a:blip r:embed="rId4">
            <a:alphaModFix/>
          </a:blip>
          <a:srcRect l="8800" t="53248" r="52343" b="7895"/>
          <a:stretch/>
        </p:blipFill>
        <p:spPr>
          <a:xfrm>
            <a:off x="7101525" y="243200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>
            <a:spLocks noGrp="1"/>
          </p:cNvSpPr>
          <p:nvPr>
            <p:ph type="title"/>
          </p:nvPr>
        </p:nvSpPr>
        <p:spPr>
          <a:xfrm>
            <a:off x="697550" y="1356150"/>
            <a:ext cx="79362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Почему верификацию считают второстепенной задачей?</a:t>
            </a:r>
            <a:endParaRPr b="1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>
            <a:spLocks noGrp="1"/>
          </p:cNvSpPr>
          <p:nvPr>
            <p:ph type="body" idx="2"/>
          </p:nvPr>
        </p:nvSpPr>
        <p:spPr>
          <a:xfrm>
            <a:off x="697555" y="2574398"/>
            <a:ext cx="5279245" cy="36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За время существования профессии специалиста по верификации, сложился ряд негативных стереотипов, из-за которых дальнейшее развитие направления может быть замедлено: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Команды верификации воспринимаются как «неудачники» или новички;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Руководители без опыта в верификации недооценивают сложность задачи верификации;</a:t>
            </a:r>
            <a:endParaRPr sz="1700"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Отсутствие карьерных перспектив.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</p:txBody>
      </p:sp>
      <p:sp>
        <p:nvSpPr>
          <p:cNvPr id="130" name="Google Shape;130;p5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5. Профессиональная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Недооценка деятельности команд по верификации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6099900" y="2574397"/>
            <a:ext cx="4814245" cy="36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то время как пропущенные ошибки могут вызвать серьезные последствия, такие как: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Перепроектирование чипа;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Задержка выпуска продукта;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Потеря клиентов.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697555" y="1191101"/>
            <a:ext cx="106260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Как изменить восприятие профессии?</a:t>
            </a:r>
            <a:endParaRPr b="1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>
            <a:spLocks noGrp="1"/>
          </p:cNvSpPr>
          <p:nvPr>
            <p:ph type="body" idx="2"/>
          </p:nvPr>
        </p:nvSpPr>
        <p:spPr>
          <a:xfrm>
            <a:off x="697550" y="1953450"/>
            <a:ext cx="11042400" cy="40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ru-RU" sz="1700" b="1" dirty="0"/>
              <a:t>Развитие профессии, лидерства и карьерных перспектив</a:t>
            </a:r>
            <a:endParaRPr sz="1700" b="1" dirty="0"/>
          </a:p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Создать четкие карьерные треки для верификаторов.</a:t>
            </a:r>
            <a:endParaRPr sz="1700" dirty="0"/>
          </a:p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Продвигать лидеров, понимающих и демонстрирующих ценность верификации.</a:t>
            </a:r>
            <a:endParaRPr sz="1700" dirty="0"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ru-RU" sz="1700" b="1" dirty="0"/>
              <a:t>Установка стандартов качества</a:t>
            </a:r>
            <a:endParaRPr sz="1700" b="1" dirty="0"/>
          </a:p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Внедрить стандарт «успех с первого раза» как обязательный критерий завершения проекта.</a:t>
            </a:r>
            <a:endParaRPr sz="1700" dirty="0"/>
          </a:p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Использовать метрики для оценки эффективности верификации.</a:t>
            </a:r>
            <a:endParaRPr sz="1700" dirty="0"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ru-RU" sz="1700" b="1" dirty="0"/>
              <a:t>Обучение и обмен опытом</a:t>
            </a:r>
            <a:endParaRPr sz="1700" b="1" dirty="0"/>
          </a:p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Интегрировать верификацию в учебные программы вузов и корпоративные курсы.</a:t>
            </a:r>
            <a:endParaRPr sz="1700" dirty="0"/>
          </a:p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Делиться лучшими практиками через конференции, публикации и открытые форумы.</a:t>
            </a:r>
            <a:endParaRPr sz="1700" dirty="0"/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lang="ru-RU" sz="1700" b="1" dirty="0"/>
              <a:t>Изменение корпоративной культуры</a:t>
            </a:r>
            <a:endParaRPr sz="1700" b="1" dirty="0"/>
          </a:p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Устранить стереотипы: верификация — не «учебная площадка» для новичков, а профессия для высококвалифицированных специалистов.</a:t>
            </a:r>
            <a:endParaRPr sz="1700" dirty="0"/>
          </a:p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Вовлекать руководителей проектов в процесс верификации, чтобы повысить их осведомленность о ее значимости.</a:t>
            </a:r>
            <a:endParaRPr sz="1700" dirty="0"/>
          </a:p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</p:txBody>
      </p:sp>
      <p:sp>
        <p:nvSpPr>
          <p:cNvPr id="141" name="Google Shape;141;p6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5. Профессиональная верификация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Изменение восприятия профессии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Широкоэкранный</PresentationFormat>
  <Paragraphs>59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Noto Sans Symbols</vt:lpstr>
      <vt:lpstr>Тема Office</vt:lpstr>
      <vt:lpstr>Глава 5. Профессиональная верификация</vt:lpstr>
      <vt:lpstr>Содержание</vt:lpstr>
      <vt:lpstr>Что такое профессиональная верификация?</vt:lpstr>
      <vt:lpstr>Ключевые аспекты профессиональной верификации</vt:lpstr>
      <vt:lpstr>Почему верификацию считают второстепенной задачей?</vt:lpstr>
      <vt:lpstr>Как изменить восприятие профессии?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Алина</dc:creator>
  <cp:lastModifiedBy>Алина Тимощук</cp:lastModifiedBy>
  <cp:revision>2</cp:revision>
  <dcterms:modified xsi:type="dcterms:W3CDTF">2025-04-10T20:56:23Z</dcterms:modified>
</cp:coreProperties>
</file>