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h7NCSIHvHTgucWqD4LNVjkUn6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35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971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3. Продвинутая функциональная верификация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None/>
            </a:pPr>
            <a:r>
              <a:rPr lang="ru-RU" sz="16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Основные принципы и методы, используемые в продвинутой верификации для сложных проектов</a:t>
            </a:r>
            <a:endParaRPr sz="160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Адаптация под проект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2"/>
          </p:nvPr>
        </p:nvSpPr>
        <p:spPr>
          <a:xfrm>
            <a:off x="697555" y="236292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Не существует универсального способа верификации, поскольку к уникальным требованиям каждого проекта необходимо адаптироваться. Существует несколько ключевых факторов на которые следует опираться при адаптации: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Тип дизайна (SoC, аналоговые/цифровые блоки);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Доступные ресурсы и сроки выполнения проекта;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Опыт других команд и их проектов.</a:t>
            </a:r>
            <a:endParaRPr sz="1700" dirty="0"/>
          </a:p>
        </p:txBody>
      </p:sp>
      <p:sp>
        <p:nvSpPr>
          <p:cNvPr id="185" name="Google Shape;185;p10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Адаптация под проект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7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88" name="Google Shape;188;p10" title="2094558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405" y="2076916"/>
            <a:ext cx="5910543" cy="3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97555" y="2224216"/>
            <a:ext cx="8061434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Определение продвинутой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Основные принципы продвинутой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V-образный процесс. Базовый и модифицированный подходы.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Координация с другими задачами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Методология и гибкость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Адаптация под проект</a:t>
            </a:r>
            <a:endParaRPr sz="2000"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463943" y="479370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46854" y="479383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Что такое продвинутая верификация?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617395" cy="269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Ключевые аспекты продвинутой верификации: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Верификация рассматривается как отдельная задача, а не как часть процесса проектирования.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Изменение самого подхода к процессу </a:t>
            </a:r>
            <a:r>
              <a:rPr lang="ru-RU" sz="1700" dirty="0" smtClean="0"/>
              <a:t>проектирования: </a:t>
            </a:r>
          </a:p>
          <a:p>
            <a:pPr marL="268288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r>
              <a:rPr lang="ru-RU" sz="1700" dirty="0" smtClean="0"/>
              <a:t>традиционный </a:t>
            </a:r>
            <a:r>
              <a:rPr lang="ru-RU" sz="1700" dirty="0" smtClean="0"/>
              <a:t> </a:t>
            </a:r>
            <a:r>
              <a:rPr lang="ru-RU" sz="1700" dirty="0" smtClean="0"/>
              <a:t>v-образный -</a:t>
            </a:r>
            <a:r>
              <a:rPr lang="en-US" sz="1700" dirty="0" smtClean="0"/>
              <a:t>&gt;</a:t>
            </a:r>
            <a:r>
              <a:rPr lang="ru-RU" sz="1700" dirty="0" smtClean="0"/>
              <a:t> модифицированный.</a:t>
            </a:r>
            <a:endParaRPr sz="1700" dirty="0" smtClean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 smtClean="0"/>
              <a:t>Снижение </a:t>
            </a:r>
            <a:r>
              <a:rPr lang="ru-RU" sz="1700" dirty="0"/>
              <a:t>рисков за счет независимости команд разработки и верификации.</a:t>
            </a:r>
            <a:endParaRPr sz="1700"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Определение продвинутой верификации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664625" y="2149800"/>
            <a:ext cx="58599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3200"/>
              <a:buFont typeface="Calibri"/>
              <a:buNone/>
            </a:pP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Продвинутая функциональная верификация (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3000" b="0" i="0" u="none" strike="noStrike" cap="none" dirty="0" smtClean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это не просто использование мощных инструментов, а принципиально иной подход к проверке сложных систем.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67797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Традиционный V-образный процесс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2"/>
          </p:nvPr>
        </p:nvSpPr>
        <p:spPr>
          <a:xfrm>
            <a:off x="697550" y="2302525"/>
            <a:ext cx="5193600" cy="4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 использовании традиционного V-образного процесса, верификация проекта начинается только после окончания работы над кодом. Что </a:t>
            </a:r>
            <a:r>
              <a:rPr lang="ru-RU" sz="1700" dirty="0" smtClean="0"/>
              <a:t>имеет ряд </a:t>
            </a:r>
            <a:r>
              <a:rPr lang="ru-RU" sz="1700" dirty="0"/>
              <a:t>существенных недостатков: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Задержки из-за последовательности этапов (проектирование-интеграция-верификация);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Дублирование усилий (разработка тестов после интеграции);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Низкая гибкость проекта;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Высокая вероятность возникновения ошибок из-за поздней верификации.</a:t>
            </a:r>
            <a:endParaRPr sz="1700" dirty="0"/>
          </a:p>
        </p:txBody>
      </p:sp>
      <p:sp>
        <p:nvSpPr>
          <p:cNvPr id="119" name="Google Shape;119;p4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V-образный процесс. Базовый и модифицированный подходы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2574398"/>
            <a:ext cx="5943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61563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Модифицированный V-образный процесс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97555" y="246867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Модифицированный процесс позволяет исправить часть недостатков традиционного V-образного процесса, поскольку верификация проекта начинается после интеграции. Преимущества модифицированного подхода к верификации: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Разработка тестбенчей и тестов параллельно с проектированием;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Сокращение общего времени разработки;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Раннее выявление ошибок;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Верификация – это независимый процесс.</a:t>
            </a:r>
            <a:endParaRPr sz="1700"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V-образный процесс. Базовый и модифицированный подходы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2574398"/>
            <a:ext cx="5943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4225" y="1281725"/>
            <a:ext cx="1071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Координация с другими командами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604225" y="2149800"/>
            <a:ext cx="5483400" cy="4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Для эффективной работы необходимо синхронизировать верификацию с архитектурой, программным обеспечением и системным дизайном. Для достижения наибольшей эффективности и скорости работы необходимы: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Раннее вовлечение команды верификации в проект;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Совместное использование ресурсов (например, тестовых сред) между группами;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Единое понимание требований и спецификаций.</a:t>
            </a:r>
            <a:endParaRPr sz="1700" dirty="0"/>
          </a:p>
        </p:txBody>
      </p:sp>
      <p:sp>
        <p:nvSpPr>
          <p:cNvPr id="141" name="Google Shape;141;p6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Координация с другими задачами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283975" y="2149775"/>
            <a:ext cx="52104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3200"/>
              <a:buFont typeface="Calibri"/>
              <a:buNone/>
            </a:pP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Команды, не понимающие необходимость координации команды функциональной верификации с другими группами разработки, неэффективно тратят время и ресурсы.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4225" y="1356150"/>
            <a:ext cx="104835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как многопоточный процесс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2"/>
          </p:nvPr>
        </p:nvSpPr>
        <p:spPr>
          <a:xfrm>
            <a:off x="604225" y="2235363"/>
            <a:ext cx="46116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Крупные дизайны тестируются поэтапно: сначала отдельные компоненты, затем их интеграция, и только потом — </a:t>
            </a:r>
            <a:r>
              <a:rPr lang="ru-RU" sz="1700" dirty="0" smtClean="0"/>
              <a:t>вся система</a:t>
            </a:r>
            <a:r>
              <a:rPr lang="ru-RU" sz="1700" dirty="0"/>
              <a:t>. 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Для ускорения работы используются различные методы:  симуляция, статическая верификация, эмуляция, </a:t>
            </a:r>
            <a:r>
              <a:rPr lang="ru-RU" sz="1700" dirty="0" err="1"/>
              <a:t>косимуляция</a:t>
            </a:r>
            <a:r>
              <a:rPr lang="ru-RU" sz="1700" dirty="0"/>
              <a:t>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Также необходимы четкое планирование зависимостей между этапами, а также готовность команды к изменениям в графике или требованиях.</a:t>
            </a:r>
            <a:endParaRPr sz="1700" dirty="0"/>
          </a:p>
        </p:txBody>
      </p:sp>
      <p:sp>
        <p:nvSpPr>
          <p:cNvPr id="152" name="Google Shape;152;p7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925" y="2114800"/>
            <a:ext cx="6592124" cy="42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Миф о стопроцентной верификации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2"/>
          </p:nvPr>
        </p:nvSpPr>
        <p:spPr>
          <a:xfrm>
            <a:off x="697550" y="2438450"/>
            <a:ext cx="55863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300"/>
            </a:pPr>
            <a:r>
              <a:rPr lang="ru-RU" sz="1700" dirty="0"/>
              <a:t>Полное покрытие тестами </a:t>
            </a:r>
            <a:r>
              <a:rPr lang="ru-RU" sz="1700" dirty="0" smtClean="0"/>
              <a:t>для </a:t>
            </a:r>
            <a:r>
              <a:rPr lang="ru-RU" sz="1700" dirty="0"/>
              <a:t>больших </a:t>
            </a:r>
            <a:r>
              <a:rPr lang="ru-RU" sz="1700" dirty="0" smtClean="0"/>
              <a:t>систем невозможно </a:t>
            </a:r>
            <a:r>
              <a:rPr lang="ru-RU" sz="1700" dirty="0"/>
              <a:t>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 smtClean="0"/>
              <a:t>Но можно </a:t>
            </a:r>
            <a:r>
              <a:rPr lang="ru-RU" sz="1700" dirty="0"/>
              <a:t>оптимизировать процесс верификации, чтобы покрыть большую часть проекта. Для этого существуют различные стратегии, некоторые из них: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Приоритизация ключевых сценариев (например, критичных для безопасности);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Рандомизированное тестирование для максимального охвата;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Использование метрик для оценки рисков и принятия решений о завершении верификации.</a:t>
            </a:r>
            <a:endParaRPr sz="1700" dirty="0"/>
          </a:p>
        </p:txBody>
      </p:sp>
      <p:sp>
        <p:nvSpPr>
          <p:cNvPr id="163" name="Google Shape;163;p8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66" name="Google Shape;166;p8" title="506424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6399" y="2346317"/>
            <a:ext cx="3837650" cy="3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697548" y="1356150"/>
            <a:ext cx="73992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или инструменты?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2"/>
          </p:nvPr>
        </p:nvSpPr>
        <p:spPr>
          <a:xfrm>
            <a:off x="697555" y="233272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Зачастую команды фокусируются на использовании различных </a:t>
            </a:r>
            <a:r>
              <a:rPr lang="ru-RU" sz="1700" dirty="0" smtClean="0"/>
              <a:t>инструментов, </a:t>
            </a:r>
            <a:r>
              <a:rPr lang="ru-RU" sz="1700" dirty="0"/>
              <a:t>забывая о важности системного подхода. Это может привести к тому, что инструменты, используемые на разных этапах, могут оказаться несовместимыми. Поэтому рекомендуется: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Использование открытых стандартов для гибкости;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Построение унифицированных процессов для повторного использования.</a:t>
            </a:r>
            <a:endParaRPr sz="1700" dirty="0"/>
          </a:p>
        </p:txBody>
      </p:sp>
      <p:sp>
        <p:nvSpPr>
          <p:cNvPr id="174" name="Google Shape;174;p9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77" name="Google Shape;177;p9" title="432086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9830" y="1874150"/>
            <a:ext cx="4328850" cy="4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627</Words>
  <Application>Microsoft Office PowerPoint</Application>
  <PresentationFormat>Произвольный</PresentationFormat>
  <Paragraphs>91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Глава 3. Продвинутая функциональная верификация</vt:lpstr>
      <vt:lpstr>Содержание</vt:lpstr>
      <vt:lpstr>Что такое продвинутая верификация?</vt:lpstr>
      <vt:lpstr>Традиционный V-образный процесс</vt:lpstr>
      <vt:lpstr>Модифицированный V-образный процесс</vt:lpstr>
      <vt:lpstr>Координация с другими командами</vt:lpstr>
      <vt:lpstr>Верификация как многопоточный процесс</vt:lpstr>
      <vt:lpstr>Миф о стопроцентной верификации</vt:lpstr>
      <vt:lpstr>Методология или инструменты?</vt:lpstr>
      <vt:lpstr>Адаптация под проект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3. Продвинутая функциональная верификация</dc:title>
  <dc:creator>Алина</dc:creator>
  <cp:lastModifiedBy>R</cp:lastModifiedBy>
  <cp:revision>2</cp:revision>
  <dcterms:modified xsi:type="dcterms:W3CDTF">2025-04-10T06:44:12Z</dcterms:modified>
</cp:coreProperties>
</file>