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67" r:id="rId5"/>
    <p:sldId id="264" r:id="rId6"/>
    <p:sldId id="265" r:id="rId7"/>
    <p:sldId id="268" r:id="rId8"/>
    <p:sldId id="269" r:id="rId9"/>
    <p:sldId id="270" r:id="rId10"/>
    <p:sldId id="266" r:id="rId11"/>
    <p:sldId id="271" r:id="rId12"/>
    <p:sldId id="262" r:id="rId1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67B5"/>
    <a:srgbClr val="25490F"/>
    <a:srgbClr val="9E4551"/>
    <a:srgbClr val="B41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DD68C0-631F-48B6-800F-83406968E037}" v="9" dt="2024-01-17T14:58:32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meo Silvestri" userId="7c2c6b6c88d8dcec" providerId="LiveId" clId="{0DDD68C0-631F-48B6-800F-83406968E037}"/>
    <pc:docChg chg="undo custSel addSld modSld">
      <pc:chgData name="Romeo Silvestri" userId="7c2c6b6c88d8dcec" providerId="LiveId" clId="{0DDD68C0-631F-48B6-800F-83406968E037}" dt="2024-01-17T15:20:30.942" v="1321" actId="20577"/>
      <pc:docMkLst>
        <pc:docMk/>
      </pc:docMkLst>
      <pc:sldChg chg="modSp mod">
        <pc:chgData name="Romeo Silvestri" userId="7c2c6b6c88d8dcec" providerId="LiveId" clId="{0DDD68C0-631F-48B6-800F-83406968E037}" dt="2024-01-17T15:10:08.478" v="1290" actId="20577"/>
        <pc:sldMkLst>
          <pc:docMk/>
          <pc:sldMk cId="1821982815" sldId="256"/>
        </pc:sldMkLst>
        <pc:spChg chg="mod">
          <ac:chgData name="Romeo Silvestri" userId="7c2c6b6c88d8dcec" providerId="LiveId" clId="{0DDD68C0-631F-48B6-800F-83406968E037}" dt="2024-01-17T15:10:08.478" v="1290" actId="20577"/>
          <ac:spMkLst>
            <pc:docMk/>
            <pc:sldMk cId="1821982815" sldId="256"/>
            <ac:spMk id="3" creationId="{66448790-C3BD-CBBF-4FDA-32ADFB06FA6F}"/>
          </ac:spMkLst>
        </pc:spChg>
      </pc:sldChg>
      <pc:sldChg chg="addSp delSp modSp mod">
        <pc:chgData name="Romeo Silvestri" userId="7c2c6b6c88d8dcec" providerId="LiveId" clId="{0DDD68C0-631F-48B6-800F-83406968E037}" dt="2024-01-17T15:06:44.410" v="1279" actId="20577"/>
        <pc:sldMkLst>
          <pc:docMk/>
          <pc:sldMk cId="460113058" sldId="257"/>
        </pc:sldMkLst>
        <pc:spChg chg="mod">
          <ac:chgData name="Romeo Silvestri" userId="7c2c6b6c88d8dcec" providerId="LiveId" clId="{0DDD68C0-631F-48B6-800F-83406968E037}" dt="2024-01-17T15:06:44.410" v="1279" actId="20577"/>
          <ac:spMkLst>
            <pc:docMk/>
            <pc:sldMk cId="460113058" sldId="257"/>
            <ac:spMk id="3" creationId="{CA430AC5-6D0B-12D6-7047-A8D046C0E99E}"/>
          </ac:spMkLst>
        </pc:spChg>
        <pc:spChg chg="add del mod">
          <ac:chgData name="Romeo Silvestri" userId="7c2c6b6c88d8dcec" providerId="LiveId" clId="{0DDD68C0-631F-48B6-800F-83406968E037}" dt="2024-01-17T14:07:59.601" v="895" actId="478"/>
          <ac:spMkLst>
            <pc:docMk/>
            <pc:sldMk cId="460113058" sldId="257"/>
            <ac:spMk id="4" creationId="{3109EA2B-649D-3E0A-53DE-C0282062F6B9}"/>
          </ac:spMkLst>
        </pc:spChg>
        <pc:spChg chg="add del mod">
          <ac:chgData name="Romeo Silvestri" userId="7c2c6b6c88d8dcec" providerId="LiveId" clId="{0DDD68C0-631F-48B6-800F-83406968E037}" dt="2024-01-17T14:07:57.882" v="894" actId="478"/>
          <ac:spMkLst>
            <pc:docMk/>
            <pc:sldMk cId="460113058" sldId="257"/>
            <ac:spMk id="5" creationId="{A4DB7767-0A77-056B-8C10-BF71AAE5000B}"/>
          </ac:spMkLst>
        </pc:spChg>
        <pc:spChg chg="add mod">
          <ac:chgData name="Romeo Silvestri" userId="7c2c6b6c88d8dcec" providerId="LiveId" clId="{0DDD68C0-631F-48B6-800F-83406968E037}" dt="2024-01-17T15:02:33.553" v="1250" actId="20577"/>
          <ac:spMkLst>
            <pc:docMk/>
            <pc:sldMk cId="460113058" sldId="257"/>
            <ac:spMk id="6" creationId="{810F0703-A70B-309B-9EAF-088929DED5B6}"/>
          </ac:spMkLst>
        </pc:spChg>
        <pc:spChg chg="del mod">
          <ac:chgData name="Romeo Silvestri" userId="7c2c6b6c88d8dcec" providerId="LiveId" clId="{0DDD68C0-631F-48B6-800F-83406968E037}" dt="2024-01-17T13:49:34.765" v="36" actId="478"/>
          <ac:spMkLst>
            <pc:docMk/>
            <pc:sldMk cId="460113058" sldId="257"/>
            <ac:spMk id="14" creationId="{5A713305-F2E2-3983-0E12-7215E0CC0D2A}"/>
          </ac:spMkLst>
        </pc:spChg>
        <pc:spChg chg="del">
          <ac:chgData name="Romeo Silvestri" userId="7c2c6b6c88d8dcec" providerId="LiveId" clId="{0DDD68C0-631F-48B6-800F-83406968E037}" dt="2024-01-17T13:49:27.437" v="33" actId="478"/>
          <ac:spMkLst>
            <pc:docMk/>
            <pc:sldMk cId="460113058" sldId="257"/>
            <ac:spMk id="30" creationId="{99ABDF82-F4A0-DDA5-DF6B-8CE8E0D1FC11}"/>
          </ac:spMkLst>
        </pc:spChg>
        <pc:picChg chg="add mod">
          <ac:chgData name="Romeo Silvestri" userId="7c2c6b6c88d8dcec" providerId="LiveId" clId="{0DDD68C0-631F-48B6-800F-83406968E037}" dt="2024-01-17T15:03:26.374" v="1258" actId="1076"/>
          <ac:picMkLst>
            <pc:docMk/>
            <pc:sldMk cId="460113058" sldId="257"/>
            <ac:picMk id="8" creationId="{ECEC968F-B68F-E678-44A4-9C509BC85421}"/>
          </ac:picMkLst>
        </pc:picChg>
        <pc:picChg chg="add del mod">
          <ac:chgData name="Romeo Silvestri" userId="7c2c6b6c88d8dcec" providerId="LiveId" clId="{0DDD68C0-631F-48B6-800F-83406968E037}" dt="2024-01-17T14:31:07.911" v="1185" actId="478"/>
          <ac:picMkLst>
            <pc:docMk/>
            <pc:sldMk cId="460113058" sldId="257"/>
            <ac:picMk id="10" creationId="{55254DB8-744F-F449-5C20-8A07E7E4C7C6}"/>
          </ac:picMkLst>
        </pc:picChg>
        <pc:picChg chg="add del mod">
          <ac:chgData name="Romeo Silvestri" userId="7c2c6b6c88d8dcec" providerId="LiveId" clId="{0DDD68C0-631F-48B6-800F-83406968E037}" dt="2024-01-17T14:48:54.591" v="1204" actId="478"/>
          <ac:picMkLst>
            <pc:docMk/>
            <pc:sldMk cId="460113058" sldId="257"/>
            <ac:picMk id="12" creationId="{CD6E591A-167F-4CCC-F5A5-AE85132B59B3}"/>
          </ac:picMkLst>
        </pc:picChg>
        <pc:picChg chg="add del mod">
          <ac:chgData name="Romeo Silvestri" userId="7c2c6b6c88d8dcec" providerId="LiveId" clId="{0DDD68C0-631F-48B6-800F-83406968E037}" dt="2024-01-17T14:44:34.449" v="1193" actId="478"/>
          <ac:picMkLst>
            <pc:docMk/>
            <pc:sldMk cId="460113058" sldId="257"/>
            <ac:picMk id="15" creationId="{BCA14C32-98C9-3271-E766-D27B5DECCF97}"/>
          </ac:picMkLst>
        </pc:picChg>
        <pc:picChg chg="add mod">
          <ac:chgData name="Romeo Silvestri" userId="7c2c6b6c88d8dcec" providerId="LiveId" clId="{0DDD68C0-631F-48B6-800F-83406968E037}" dt="2024-01-17T15:02:45.463" v="1251" actId="1076"/>
          <ac:picMkLst>
            <pc:docMk/>
            <pc:sldMk cId="460113058" sldId="257"/>
            <ac:picMk id="17" creationId="{CBFEB8D4-B82B-DD51-EC1A-7DDE588317E5}"/>
          </ac:picMkLst>
        </pc:picChg>
        <pc:picChg chg="add mod">
          <ac:chgData name="Romeo Silvestri" userId="7c2c6b6c88d8dcec" providerId="LiveId" clId="{0DDD68C0-631F-48B6-800F-83406968E037}" dt="2024-01-17T15:03:18.624" v="1257" actId="14100"/>
          <ac:picMkLst>
            <pc:docMk/>
            <pc:sldMk cId="460113058" sldId="257"/>
            <ac:picMk id="19" creationId="{9AC92ACD-A43F-933B-53C0-6F129E532CF2}"/>
          </ac:picMkLst>
        </pc:picChg>
        <pc:picChg chg="add mod">
          <ac:chgData name="Romeo Silvestri" userId="7c2c6b6c88d8dcec" providerId="LiveId" clId="{0DDD68C0-631F-48B6-800F-83406968E037}" dt="2024-01-17T15:03:09.497" v="1255" actId="1076"/>
          <ac:picMkLst>
            <pc:docMk/>
            <pc:sldMk cId="460113058" sldId="257"/>
            <ac:picMk id="21" creationId="{2F4A4D00-1DBD-E6D6-20A1-64BAC311FB13}"/>
          </ac:picMkLst>
        </pc:picChg>
        <pc:cxnChg chg="del">
          <ac:chgData name="Romeo Silvestri" userId="7c2c6b6c88d8dcec" providerId="LiveId" clId="{0DDD68C0-631F-48B6-800F-83406968E037}" dt="2024-01-17T13:49:28.864" v="34" actId="478"/>
          <ac:cxnSpMkLst>
            <pc:docMk/>
            <pc:sldMk cId="460113058" sldId="257"/>
            <ac:cxnSpMk id="29" creationId="{587E9D42-8073-17B7-4ABD-FE2A41F45FF4}"/>
          </ac:cxnSpMkLst>
        </pc:cxnChg>
      </pc:sldChg>
      <pc:sldChg chg="modSp mod">
        <pc:chgData name="Romeo Silvestri" userId="7c2c6b6c88d8dcec" providerId="LiveId" clId="{0DDD68C0-631F-48B6-800F-83406968E037}" dt="2024-01-17T15:08:17.175" v="1280" actId="20577"/>
        <pc:sldMkLst>
          <pc:docMk/>
          <pc:sldMk cId="3404326842" sldId="264"/>
        </pc:sldMkLst>
        <pc:spChg chg="mod">
          <ac:chgData name="Romeo Silvestri" userId="7c2c6b6c88d8dcec" providerId="LiveId" clId="{0DDD68C0-631F-48B6-800F-83406968E037}" dt="2024-01-17T15:08:17.175" v="1280" actId="20577"/>
          <ac:spMkLst>
            <pc:docMk/>
            <pc:sldMk cId="3404326842" sldId="264"/>
            <ac:spMk id="4" creationId="{C93CBA0A-877F-62F9-5F99-101A9FC60ADD}"/>
          </ac:spMkLst>
        </pc:spChg>
      </pc:sldChg>
      <pc:sldChg chg="modSp mod">
        <pc:chgData name="Romeo Silvestri" userId="7c2c6b6c88d8dcec" providerId="LiveId" clId="{0DDD68C0-631F-48B6-800F-83406968E037}" dt="2024-01-17T15:20:30.942" v="1321" actId="20577"/>
        <pc:sldMkLst>
          <pc:docMk/>
          <pc:sldMk cId="1245590824" sldId="266"/>
        </pc:sldMkLst>
        <pc:spChg chg="mod">
          <ac:chgData name="Romeo Silvestri" userId="7c2c6b6c88d8dcec" providerId="LiveId" clId="{0DDD68C0-631F-48B6-800F-83406968E037}" dt="2024-01-17T15:20:30.942" v="1321" actId="20577"/>
          <ac:spMkLst>
            <pc:docMk/>
            <pc:sldMk cId="1245590824" sldId="266"/>
            <ac:spMk id="6" creationId="{5DA6404C-E036-41A2-45F7-6FE9C807CEBE}"/>
          </ac:spMkLst>
        </pc:spChg>
      </pc:sldChg>
      <pc:sldChg chg="modSp mod">
        <pc:chgData name="Romeo Silvestri" userId="7c2c6b6c88d8dcec" providerId="LiveId" clId="{0DDD68C0-631F-48B6-800F-83406968E037}" dt="2024-01-17T13:28:14.816" v="5" actId="20577"/>
        <pc:sldMkLst>
          <pc:docMk/>
          <pc:sldMk cId="550639495" sldId="267"/>
        </pc:sldMkLst>
        <pc:spChg chg="mod">
          <ac:chgData name="Romeo Silvestri" userId="7c2c6b6c88d8dcec" providerId="LiveId" clId="{0DDD68C0-631F-48B6-800F-83406968E037}" dt="2024-01-17T13:28:14.816" v="5" actId="20577"/>
          <ac:spMkLst>
            <pc:docMk/>
            <pc:sldMk cId="550639495" sldId="267"/>
            <ac:spMk id="11" creationId="{8FFDC422-B44B-B36F-F3A8-F094204959D0}"/>
          </ac:spMkLst>
        </pc:spChg>
      </pc:sldChg>
      <pc:sldChg chg="add">
        <pc:chgData name="Romeo Silvestri" userId="7c2c6b6c88d8dcec" providerId="LiveId" clId="{0DDD68C0-631F-48B6-800F-83406968E037}" dt="2024-01-17T13:48:19.939" v="6" actId="2890"/>
        <pc:sldMkLst>
          <pc:docMk/>
          <pc:sldMk cId="4018369246" sldId="272"/>
        </pc:sldMkLst>
      </pc:sldChg>
    </pc:docChg>
  </pc:docChgLst>
  <pc:docChgLst>
    <pc:chgData name="Romeo Silvestri" userId="7c2c6b6c88d8dcec" providerId="LiveId" clId="{7CA6A387-8FC4-4338-99D7-3A215C24461B}"/>
    <pc:docChg chg="modSld">
      <pc:chgData name="Romeo Silvestri" userId="7c2c6b6c88d8dcec" providerId="LiveId" clId="{7CA6A387-8FC4-4338-99D7-3A215C24461B}" dt="2023-12-20T08:00:12.518" v="2" actId="1076"/>
      <pc:docMkLst>
        <pc:docMk/>
      </pc:docMkLst>
      <pc:sldChg chg="modSp mod">
        <pc:chgData name="Romeo Silvestri" userId="7c2c6b6c88d8dcec" providerId="LiveId" clId="{7CA6A387-8FC4-4338-99D7-3A215C24461B}" dt="2023-12-20T08:00:12.518" v="2" actId="1076"/>
        <pc:sldMkLst>
          <pc:docMk/>
          <pc:sldMk cId="1605908957" sldId="269"/>
        </pc:sldMkLst>
        <pc:spChg chg="mod">
          <ac:chgData name="Romeo Silvestri" userId="7c2c6b6c88d8dcec" providerId="LiveId" clId="{7CA6A387-8FC4-4338-99D7-3A215C24461B}" dt="2023-12-20T08:00:12.518" v="2" actId="1076"/>
          <ac:spMkLst>
            <pc:docMk/>
            <pc:sldMk cId="1605908957" sldId="269"/>
            <ac:spMk id="4" creationId="{C93CBA0A-877F-62F9-5F99-101A9FC60ADD}"/>
          </ac:spMkLst>
        </pc:spChg>
        <pc:picChg chg="mod">
          <ac:chgData name="Romeo Silvestri" userId="7c2c6b6c88d8dcec" providerId="LiveId" clId="{7CA6A387-8FC4-4338-99D7-3A215C24461B}" dt="2023-12-20T08:00:08.418" v="1" actId="1076"/>
          <ac:picMkLst>
            <pc:docMk/>
            <pc:sldMk cId="1605908957" sldId="269"/>
            <ac:picMk id="22" creationId="{4DBD81B2-ECEF-7AF4-8D9C-4916A4233FE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ABC755-DFF6-429F-8A2A-462927E6CB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233C201-F71C-0DA4-F73E-A714FCD53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D5715B5-9CC0-D8FE-7BAC-AC7EAD438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063BD5-5A3B-7918-45E7-BFF3632F1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15EE520-978A-9B1A-8A72-5C193EDA6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52539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56F970-3F67-3AAD-E608-F284E3A31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6CC426D-A182-F6B2-459C-BE3198F94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7AB50B4-1612-2082-9B00-55DB231F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B1C0786-FE98-8118-7713-DCA307F0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CC1B750-4CD3-6951-0C99-346C1F3E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063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96CF6A5-3F00-DF4A-B124-87B7446DE7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CFA7680-ED8A-B9CC-A3F8-4F4FC9FF45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B75BDE-B428-F2C5-ED6B-4149BCC06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42EA585-0561-B597-A434-821ADD64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B593ED-C095-709A-F3E2-E094DD5A1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17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900B9A-D524-23D3-EF1C-28BCEAE1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E44A61-74AC-9FBF-8B22-519BE369D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58C403-9C24-77AD-86EE-59B27EE72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24240B6-1DF0-9665-9465-1F9D39F1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1B8ED92-7AE9-8754-48FC-F4D5E13A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836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C76BC0-DE9B-8044-3061-C9CED3E8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38A19D-AC18-C8D6-70AE-99AD56C21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4384FB6-0BAA-2E99-9CF1-DB8970D48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E6CE612-5460-01A8-8D8C-A0A0AA6AB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9E59AA5-7C48-A7D0-9395-1DE18C64D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9557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0FBB3-7FA6-0C2A-0856-CB8117C1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6DB1F5A-BDC7-5607-A42B-44D434740A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8AEA8E3-52EB-36F2-427D-7B9A7D8E0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26EABCB-85AB-81F3-3BDC-3BED4A508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6929231-B1AC-016E-E855-0CFF7D569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F219F6D2-43D0-8AFE-C5EF-15332A2A2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3236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8E2646B-92A0-02C9-6B00-A8318AB8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0F7F5F-66B5-35BC-C1FA-122448061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E0B68F91-163B-277D-D43C-FAF859FF5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14E0F17-D672-9B95-6553-10837F76E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978729B-3639-EB7A-4DA5-A28B648F12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7056B4E-B8AF-F334-FA77-162BB97E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947C7E15-CD87-DD9C-3CB1-E7B8A8B6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57803863-01CF-9AE8-4B74-552DA83AE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4663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4C31E9-D07D-4BB2-5610-EFC14DEE0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406F02CE-2F97-7B82-7E54-7D56124AC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ACDF99C-3214-4B97-403E-42EBEC002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2E401E9-E7F0-5A6E-6D56-8257A087F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2250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2D28D9C-3CD4-EC4F-380F-8CB01B6F0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92A0E07-A00C-CDB5-C4B5-756A82D57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3252992-3E43-B24C-D427-8F225F27D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0289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E0870-908B-4F72-A191-B48AFBB7F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8A5B8C5-0C72-2344-8643-9F3576DFB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DD71591-58F4-C62D-3899-78A402042B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FEA3CF-BE65-FEB5-C33D-7C45489A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6E11D9B-F17B-4D0C-FC90-A557DAA0E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896B1A8-B1A6-8E25-F25C-B9A056142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3624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122A6-4147-2E9D-E05F-0FB027755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43E554F-587A-B82A-EADE-6439F7A31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12511A2-5EBA-AA63-F0C4-F8C14B0CD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65FB0FC-21E4-BA9C-797E-1C6B5E7BB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55B1F-D6A6-4865-91CD-F92BB730143D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4866971-DACC-1EF8-6356-B56A8F70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DDEAE52-3564-AF9D-F856-AF5242B3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474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6F463972-5E4B-AD87-08F3-7592EC6CD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638182-D7E3-C0FB-CF4A-3324BF7EA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9B7FE47-B272-6A20-8619-8EEA51D2C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55B1F-D6A6-4865-91CD-F92BB730143D}" type="datetimeFigureOut">
              <a:rPr lang="it-IT" smtClean="0"/>
              <a:t>17/01/2024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0CED5B-AAA2-E610-38D8-1B927C818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B49501-23B7-025F-68CB-1383A45569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AFD06-E4EC-4247-BC3B-1E197CD0AABD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491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0BBFE500-1B14-B98F-0D5B-88BE1810A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7054"/>
            <a:ext cx="2026299" cy="980468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F67E76DE-449B-5183-F348-0EAB18F85897}"/>
              </a:ext>
            </a:extLst>
          </p:cNvPr>
          <p:cNvSpPr/>
          <p:nvPr/>
        </p:nvSpPr>
        <p:spPr>
          <a:xfrm>
            <a:off x="0" y="-1"/>
            <a:ext cx="12191999" cy="407055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3923C56E-5064-6F98-F713-B69FA290A7B1}"/>
              </a:ext>
            </a:extLst>
          </p:cNvPr>
          <p:cNvSpPr/>
          <p:nvPr/>
        </p:nvSpPr>
        <p:spPr>
          <a:xfrm>
            <a:off x="651586" y="6522097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10985B47-C503-93F1-E42D-8C93A344BE4B}"/>
              </a:ext>
            </a:extLst>
          </p:cNvPr>
          <p:cNvSpPr txBox="1"/>
          <p:nvPr/>
        </p:nvSpPr>
        <p:spPr>
          <a:xfrm>
            <a:off x="569168" y="5660201"/>
            <a:ext cx="257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167B5"/>
                </a:solidFill>
                <a:cs typeface="Arial" panose="020B0604020202020204" pitchFamily="34" charset="0"/>
              </a:rPr>
              <a:t>Romeo Silvestri</a:t>
            </a:r>
            <a:endParaRPr lang="it-IT" sz="2400" b="1" dirty="0">
              <a:solidFill>
                <a:srgbClr val="0167B5"/>
              </a:solidFill>
              <a:cs typeface="Arial" panose="020B0604020202020204" pitchFamily="34" charset="0"/>
            </a:endParaRP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9F5B7F9-529C-BB3C-49D2-2616EDB3EAA7}"/>
              </a:ext>
            </a:extLst>
          </p:cNvPr>
          <p:cNvSpPr txBox="1"/>
          <p:nvPr/>
        </p:nvSpPr>
        <p:spPr>
          <a:xfrm>
            <a:off x="3712026" y="4399688"/>
            <a:ext cx="4767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i="1" dirty="0">
                <a:solidFill>
                  <a:srgbClr val="0167B5"/>
                </a:solidFill>
              </a:rPr>
              <a:t>FBK – Fondazione Bruno Kessler, Trento, </a:t>
            </a:r>
            <a:r>
              <a:rPr lang="it-IT" sz="2000" i="1" dirty="0" err="1">
                <a:solidFill>
                  <a:srgbClr val="0167B5"/>
                </a:solidFill>
              </a:rPr>
              <a:t>Italy</a:t>
            </a:r>
            <a:endParaRPr lang="it-IT" sz="2000" i="1" dirty="0">
              <a:solidFill>
                <a:srgbClr val="0167B5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55AC62E-B0ED-EB86-C61A-FE1FA8A78064}"/>
              </a:ext>
            </a:extLst>
          </p:cNvPr>
          <p:cNvSpPr txBox="1"/>
          <p:nvPr/>
        </p:nvSpPr>
        <p:spPr>
          <a:xfrm>
            <a:off x="569168" y="6081613"/>
            <a:ext cx="3965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0167B5"/>
                </a:solidFill>
              </a:rPr>
              <a:t>E-mail: silveromeo98@gmail.com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94B026-C50F-0F5C-101D-EB8FE11953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7522"/>
            <a:ext cx="1406106" cy="1357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66448790-C3BD-CBBF-4FDA-32ADFB06FA6F}"/>
              </a:ext>
            </a:extLst>
          </p:cNvPr>
          <p:cNvSpPr txBox="1"/>
          <p:nvPr/>
        </p:nvSpPr>
        <p:spPr>
          <a:xfrm>
            <a:off x="3637468" y="2677389"/>
            <a:ext cx="4917057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it-IT" sz="4000" b="1" i="0" u="none" strike="noStrike" dirty="0">
                <a:solidFill>
                  <a:srgbClr val="25490F"/>
                </a:solidFill>
                <a:effectLst/>
              </a:rPr>
              <a:t>IRRITRE</a:t>
            </a:r>
            <a:endParaRPr lang="it-IT" sz="4000" b="1" dirty="0">
              <a:solidFill>
                <a:srgbClr val="25490F"/>
              </a:solidFill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800" b="1" dirty="0">
                <a:solidFill>
                  <a:srgbClr val="25490F"/>
                </a:solidFill>
              </a:rPr>
              <a:t>P</a:t>
            </a:r>
            <a:r>
              <a:rPr lang="en-US" sz="2800" b="1" dirty="0">
                <a:solidFill>
                  <a:srgbClr val="25490F"/>
                </a:solidFill>
                <a:effectLst/>
              </a:rPr>
              <a:t>redictive </a:t>
            </a:r>
            <a:r>
              <a:rPr lang="en-US" sz="2800" b="1" dirty="0">
                <a:solidFill>
                  <a:srgbClr val="25490F"/>
                </a:solidFill>
              </a:rPr>
              <a:t>M</a:t>
            </a:r>
            <a:r>
              <a:rPr lang="en-US" sz="2800" b="1" dirty="0">
                <a:solidFill>
                  <a:srgbClr val="25490F"/>
                </a:solidFill>
                <a:effectLst/>
              </a:rPr>
              <a:t>odels for Sensors</a:t>
            </a:r>
            <a:br>
              <a:rPr lang="it-IT" dirty="0"/>
            </a:b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2198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0AEFC52-0A67-E602-C51B-763961C4393A}"/>
              </a:ext>
            </a:extLst>
          </p:cNvPr>
          <p:cNvSpPr/>
          <p:nvPr/>
        </p:nvSpPr>
        <p:spPr>
          <a:xfrm>
            <a:off x="651586" y="6522097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430AC5-6D0B-12D6-7047-A8D046C0E99E}"/>
              </a:ext>
            </a:extLst>
          </p:cNvPr>
          <p:cNvSpPr txBox="1"/>
          <p:nvPr/>
        </p:nvSpPr>
        <p:spPr>
          <a:xfrm>
            <a:off x="651584" y="509784"/>
            <a:ext cx="3109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167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 (sensor 71)</a:t>
            </a:r>
            <a:endParaRPr lang="it-IT" sz="2800" b="1" dirty="0">
              <a:solidFill>
                <a:srgbClr val="0167B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magine 4" descr="Immagine che contiene testo, schermata, linea, numero&#10;&#10;Descrizione generata automaticamente">
            <a:extLst>
              <a:ext uri="{FF2B5EF4-FFF2-40B4-BE49-F238E27FC236}">
                <a16:creationId xmlns:a16="http://schemas.microsoft.com/office/drawing/2014/main" id="{F2FDE872-B936-0D88-7B93-3CB79A2FEE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02" y="1652840"/>
            <a:ext cx="9933027" cy="177616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DA6404C-E036-41A2-45F7-6FE9C807CEBE}"/>
              </a:ext>
            </a:extLst>
          </p:cNvPr>
          <p:cNvSpPr txBox="1"/>
          <p:nvPr/>
        </p:nvSpPr>
        <p:spPr>
          <a:xfrm>
            <a:off x="755102" y="3897910"/>
            <a:ext cx="10888826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Key Points to interpret the Results: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Baseline is the Naïve Method (tomorrow will be like today)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It is important to balance between adaptation and adaptability (avoid overfitting)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Often the ARIMAX model is adapted worse to the train set than the LM for better results on the test set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/>
              <a:t>The ARIMAX model is consistently better (for almost all sensors) than the LM and the </a:t>
            </a:r>
            <a:r>
              <a:rPr lang="en-US"/>
              <a:t>ARIMA model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45590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0AEFC52-0A67-E602-C51B-763961C4393A}"/>
              </a:ext>
            </a:extLst>
          </p:cNvPr>
          <p:cNvSpPr/>
          <p:nvPr/>
        </p:nvSpPr>
        <p:spPr>
          <a:xfrm>
            <a:off x="651586" y="6522097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430AC5-6D0B-12D6-7047-A8D046C0E99E}"/>
              </a:ext>
            </a:extLst>
          </p:cNvPr>
          <p:cNvSpPr txBox="1"/>
          <p:nvPr/>
        </p:nvSpPr>
        <p:spPr>
          <a:xfrm>
            <a:off x="803979" y="4131643"/>
            <a:ext cx="3109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167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Next Steps</a:t>
            </a:r>
            <a:endParaRPr lang="it-IT" sz="2800" b="1" dirty="0">
              <a:solidFill>
                <a:srgbClr val="0167B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1386DD21-DE29-2136-7DF1-F6013D33DC9F}"/>
              </a:ext>
            </a:extLst>
          </p:cNvPr>
          <p:cNvSpPr txBox="1"/>
          <p:nvPr/>
        </p:nvSpPr>
        <p:spPr>
          <a:xfrm>
            <a:off x="1145052" y="875817"/>
            <a:ext cx="78500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Pros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model training with AIC criterion ensures balance between comparison metrics (no preferred metrics)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results are quite consistent across sensors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arimax</a:t>
            </a:r>
            <a:r>
              <a:rPr lang="en-US" sz="2000" dirty="0"/>
              <a:t> is a linear model so the interpretation of results is easy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Cons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it-IT" sz="2000" dirty="0"/>
              <a:t>non-linear </a:t>
            </a:r>
            <a:r>
              <a:rPr lang="it-IT" sz="2000" dirty="0" err="1"/>
              <a:t>relationship</a:t>
            </a:r>
            <a:r>
              <a:rPr lang="it-IT" sz="2000" dirty="0"/>
              <a:t> are </a:t>
            </a:r>
            <a:r>
              <a:rPr lang="it-IT" sz="2000" dirty="0" err="1"/>
              <a:t>not</a:t>
            </a:r>
            <a:r>
              <a:rPr lang="it-IT" sz="2000" dirty="0"/>
              <a:t> </a:t>
            </a:r>
            <a:r>
              <a:rPr lang="it-IT" sz="2000" dirty="0" err="1"/>
              <a:t>managed</a:t>
            </a:r>
            <a:r>
              <a:rPr lang="it-IT" sz="2000" dirty="0"/>
              <a:t> (to do </a:t>
            </a:r>
            <a:r>
              <a:rPr lang="it-IT" sz="2000" dirty="0" err="1"/>
              <a:t>this</a:t>
            </a:r>
            <a:r>
              <a:rPr lang="it-IT" sz="2000" dirty="0"/>
              <a:t> </a:t>
            </a:r>
            <a:r>
              <a:rPr lang="it-IT" sz="2000" dirty="0" err="1"/>
              <a:t>you</a:t>
            </a:r>
            <a:r>
              <a:rPr lang="it-IT" sz="2000" dirty="0"/>
              <a:t> </a:t>
            </a:r>
            <a:r>
              <a:rPr lang="it-IT" sz="2000" dirty="0" err="1"/>
              <a:t>need</a:t>
            </a:r>
            <a:r>
              <a:rPr lang="it-IT" sz="2000" dirty="0"/>
              <a:t> to </a:t>
            </a:r>
            <a:r>
              <a:rPr lang="it-IT" sz="2000" dirty="0" err="1"/>
              <a:t>perform</a:t>
            </a:r>
            <a:r>
              <a:rPr lang="it-IT" sz="2000" dirty="0"/>
              <a:t> </a:t>
            </a:r>
            <a:r>
              <a:rPr lang="it-IT" sz="2000" dirty="0" err="1"/>
              <a:t>transformations</a:t>
            </a:r>
            <a:r>
              <a:rPr lang="it-IT" sz="2000" dirty="0"/>
              <a:t> or introduce interactions)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 need to develop a model for each sensor</a:t>
            </a:r>
            <a:endParaRPr lang="it-IT" sz="20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5116E01-AC24-D776-CCAB-81C2C8B417F4}"/>
              </a:ext>
            </a:extLst>
          </p:cNvPr>
          <p:cNvSpPr txBox="1"/>
          <p:nvPr/>
        </p:nvSpPr>
        <p:spPr>
          <a:xfrm>
            <a:off x="803980" y="342570"/>
            <a:ext cx="31095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167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 vs Cons</a:t>
            </a:r>
            <a:endParaRPr lang="it-IT" sz="2800" b="1" dirty="0">
              <a:solidFill>
                <a:srgbClr val="0167B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7700802-DD24-02F7-ECE6-15040E93C3DC}"/>
              </a:ext>
            </a:extLst>
          </p:cNvPr>
          <p:cNvSpPr txBox="1"/>
          <p:nvPr/>
        </p:nvSpPr>
        <p:spPr>
          <a:xfrm>
            <a:off x="2991188" y="4131643"/>
            <a:ext cx="7057748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it-IT" dirty="0"/>
              <a:t>Introduce a </a:t>
            </a:r>
            <a:r>
              <a:rPr lang="it-IT" dirty="0" err="1"/>
              <a:t>seasonal</a:t>
            </a:r>
            <a:r>
              <a:rPr lang="it-IT" dirty="0"/>
              <a:t> component with SARIMAX models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/>
              <a:t>Find the correct number of days to consider for building the features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dirty="0"/>
              <a:t>Predict more days at each step</a:t>
            </a:r>
            <a:endParaRPr lang="it-IT" dirty="0"/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it-IT" dirty="0" err="1"/>
              <a:t>Develop</a:t>
            </a:r>
            <a:r>
              <a:rPr lang="it-IT" dirty="0"/>
              <a:t> a general model for </a:t>
            </a:r>
            <a:r>
              <a:rPr lang="it-IT" dirty="0" err="1"/>
              <a:t>all</a:t>
            </a:r>
            <a:r>
              <a:rPr lang="it-IT" dirty="0"/>
              <a:t> </a:t>
            </a:r>
            <a:r>
              <a:rPr lang="it-IT" dirty="0" err="1"/>
              <a:t>sensors</a:t>
            </a:r>
            <a:r>
              <a:rPr lang="it-IT" dirty="0"/>
              <a:t> (Panel Data Models)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it-IT" dirty="0" err="1"/>
              <a:t>Develop</a:t>
            </a:r>
            <a:r>
              <a:rPr lang="it-IT" dirty="0"/>
              <a:t> a deep </a:t>
            </a:r>
            <a:r>
              <a:rPr lang="it-IT" dirty="0" err="1"/>
              <a:t>neural</a:t>
            </a:r>
            <a:r>
              <a:rPr lang="it-IT" dirty="0"/>
              <a:t> network model (CNN or RNN)</a:t>
            </a:r>
          </a:p>
        </p:txBody>
      </p:sp>
    </p:spTree>
    <p:extLst>
      <p:ext uri="{BB962C8B-B14F-4D97-AF65-F5344CB8AC3E}">
        <p14:creationId xmlns:p14="http://schemas.microsoft.com/office/powerpoint/2010/main" val="1206345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0E2D734-2721-4FAA-435F-B6A840BC7C7A}"/>
              </a:ext>
            </a:extLst>
          </p:cNvPr>
          <p:cNvSpPr/>
          <p:nvPr/>
        </p:nvSpPr>
        <p:spPr>
          <a:xfrm>
            <a:off x="651586" y="6522097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4AB1696E-4D8F-B5FF-F5CE-90A9E92CB7F1}"/>
              </a:ext>
            </a:extLst>
          </p:cNvPr>
          <p:cNvSpPr/>
          <p:nvPr/>
        </p:nvSpPr>
        <p:spPr>
          <a:xfrm>
            <a:off x="0" y="0"/>
            <a:ext cx="12192000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Immagine 3" descr="Immagine che contiene testo, Carattere, schermata, Elementi grafici&#10;&#10;Descrizione generata automaticamente">
            <a:extLst>
              <a:ext uri="{FF2B5EF4-FFF2-40B4-BE49-F238E27FC236}">
                <a16:creationId xmlns:a16="http://schemas.microsoft.com/office/drawing/2014/main" id="{D8120B70-C945-51B9-A97C-EAFC65E4B7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902"/>
            <a:ext cx="2026299" cy="98046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A880E6D-8249-E878-C409-8D742C22045D}"/>
              </a:ext>
            </a:extLst>
          </p:cNvPr>
          <p:cNvSpPr txBox="1"/>
          <p:nvPr/>
        </p:nvSpPr>
        <p:spPr>
          <a:xfrm>
            <a:off x="5206089" y="3198167"/>
            <a:ext cx="1735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167B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it-IT" sz="2400" b="1" dirty="0">
              <a:solidFill>
                <a:srgbClr val="0167B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3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0AEFC52-0A67-E602-C51B-763961C4393A}"/>
              </a:ext>
            </a:extLst>
          </p:cNvPr>
          <p:cNvSpPr/>
          <p:nvPr/>
        </p:nvSpPr>
        <p:spPr>
          <a:xfrm>
            <a:off x="651586" y="6522097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430AC5-6D0B-12D6-7047-A8D046C0E99E}"/>
              </a:ext>
            </a:extLst>
          </p:cNvPr>
          <p:cNvSpPr txBox="1"/>
          <p:nvPr/>
        </p:nvSpPr>
        <p:spPr>
          <a:xfrm>
            <a:off x="651587" y="469842"/>
            <a:ext cx="544441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167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Strategies</a:t>
            </a:r>
          </a:p>
          <a:p>
            <a:endParaRPr lang="en-US" sz="2600" b="1" dirty="0">
              <a:solidFill>
                <a:srgbClr val="0167B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167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1 .</a:t>
            </a:r>
            <a:r>
              <a:rPr lang="en-US" sz="2000" b="1" dirty="0">
                <a:solidFill>
                  <a:srgbClr val="0167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Model per sensor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Time Series Models with splitting by Time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167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2 .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Single Model per sensor 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Time Series Models with splitting by Sensor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167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3 .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General Model for ALL sensors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Panel Data Models (FE, RE, ME)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b="1" dirty="0">
                <a:solidFill>
                  <a:srgbClr val="0167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4 .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Single or General Model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Deep Learning Models (CNN, RNN)</a:t>
            </a:r>
            <a:endParaRPr lang="it-IT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10F0703-A70B-309B-9EAF-088929DED5B6}"/>
              </a:ext>
            </a:extLst>
          </p:cNvPr>
          <p:cNvSpPr txBox="1"/>
          <p:nvPr/>
        </p:nvSpPr>
        <p:spPr>
          <a:xfrm>
            <a:off x="6095998" y="995519"/>
            <a:ext cx="257067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400" b="1" dirty="0"/>
              <a:t>Status</a:t>
            </a:r>
          </a:p>
          <a:p>
            <a:pPr algn="ctr"/>
            <a:endParaRPr lang="it-IT" sz="2000" b="1" dirty="0">
              <a:solidFill>
                <a:srgbClr val="0167B5"/>
              </a:solidFill>
            </a:endParaRPr>
          </a:p>
          <a:p>
            <a:pPr algn="ctr"/>
            <a:r>
              <a:rPr lang="it-IT" sz="2000" dirty="0" err="1"/>
              <a:t>Completed</a:t>
            </a:r>
            <a:endParaRPr lang="it-IT" sz="2000" dirty="0"/>
          </a:p>
          <a:p>
            <a:pPr algn="ctr"/>
            <a:endParaRPr lang="it-IT" sz="2000" dirty="0"/>
          </a:p>
          <a:p>
            <a:pPr algn="ctr"/>
            <a:endParaRPr lang="it-IT" sz="2000" dirty="0"/>
          </a:p>
          <a:p>
            <a:pPr algn="ctr"/>
            <a:endParaRPr lang="it-IT" sz="2000" dirty="0"/>
          </a:p>
          <a:p>
            <a:pPr algn="ctr"/>
            <a:r>
              <a:rPr lang="it-IT" sz="2000" dirty="0" err="1"/>
              <a:t>Improvable</a:t>
            </a:r>
            <a:endParaRPr lang="it-IT" sz="2000" dirty="0"/>
          </a:p>
          <a:p>
            <a:pPr algn="ctr"/>
            <a:endParaRPr lang="it-IT" sz="2000" dirty="0"/>
          </a:p>
          <a:p>
            <a:pPr algn="ctr"/>
            <a:endParaRPr lang="it-IT" sz="2000" dirty="0"/>
          </a:p>
          <a:p>
            <a:pPr algn="ctr"/>
            <a:endParaRPr lang="it-IT" sz="2000" dirty="0"/>
          </a:p>
          <a:p>
            <a:pPr algn="ctr"/>
            <a:r>
              <a:rPr lang="it-IT" sz="2000" dirty="0"/>
              <a:t>In Progress</a:t>
            </a:r>
          </a:p>
          <a:p>
            <a:pPr algn="ctr"/>
            <a:endParaRPr lang="it-IT" sz="2000" dirty="0"/>
          </a:p>
          <a:p>
            <a:pPr algn="ctr"/>
            <a:endParaRPr lang="it-IT" sz="2000" dirty="0"/>
          </a:p>
          <a:p>
            <a:pPr algn="ctr"/>
            <a:endParaRPr lang="it-IT" sz="2000" dirty="0"/>
          </a:p>
          <a:p>
            <a:pPr algn="ctr"/>
            <a:r>
              <a:rPr lang="it-IT" sz="2000" dirty="0"/>
              <a:t>Next Step</a:t>
            </a:r>
          </a:p>
          <a:p>
            <a:endParaRPr lang="it-IT" sz="2000" b="1" dirty="0">
              <a:solidFill>
                <a:srgbClr val="0167B5"/>
              </a:solidFill>
            </a:endParaRPr>
          </a:p>
          <a:p>
            <a:endParaRPr lang="it-IT" sz="2600" b="1" dirty="0">
              <a:solidFill>
                <a:srgbClr val="0167B5"/>
              </a:solidFill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ECEC968F-B68F-E678-44A4-9C509BC854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5734" y="4991176"/>
            <a:ext cx="1047313" cy="1259394"/>
          </a:xfrm>
          <a:prstGeom prst="rect">
            <a:avLst/>
          </a:prstGeom>
        </p:spPr>
      </p:pic>
      <p:pic>
        <p:nvPicPr>
          <p:cNvPr id="17" name="Immagine 16" descr="Immagine che contiene testo, calligrafia, Carattere, schermata&#10;&#10;Descrizione generata automaticamente">
            <a:extLst>
              <a:ext uri="{FF2B5EF4-FFF2-40B4-BE49-F238E27FC236}">
                <a16:creationId xmlns:a16="http://schemas.microsoft.com/office/drawing/2014/main" id="{CBFEB8D4-B82B-DD51-EC1A-7DDE588317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903" y="995519"/>
            <a:ext cx="2327330" cy="1124881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9AC92ACD-A43F-933B-53C0-6F129E532C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5118" y="3649361"/>
            <a:ext cx="2288546" cy="1124881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F4A4D00-1DBD-E6D6-20A1-64BAC311FB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334" y="2431887"/>
            <a:ext cx="2327330" cy="11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113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0AEFC52-0A67-E602-C51B-763961C4393A}"/>
              </a:ext>
            </a:extLst>
          </p:cNvPr>
          <p:cNvSpPr/>
          <p:nvPr/>
        </p:nvSpPr>
        <p:spPr>
          <a:xfrm>
            <a:off x="651586" y="6522097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430AC5-6D0B-12D6-7047-A8D046C0E99E}"/>
              </a:ext>
            </a:extLst>
          </p:cNvPr>
          <p:cNvSpPr txBox="1"/>
          <p:nvPr/>
        </p:nvSpPr>
        <p:spPr>
          <a:xfrm>
            <a:off x="651584" y="366326"/>
            <a:ext cx="2798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167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Pre-Processing</a:t>
            </a:r>
            <a:endParaRPr lang="it-IT" sz="2800" b="1" dirty="0">
              <a:solidFill>
                <a:srgbClr val="0167B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5A713305-F2E2-3983-0E12-7215E0CC0D2A}"/>
              </a:ext>
            </a:extLst>
          </p:cNvPr>
          <p:cNvSpPr txBox="1"/>
          <p:nvPr/>
        </p:nvSpPr>
        <p:spPr>
          <a:xfrm>
            <a:off x="651584" y="611461"/>
            <a:ext cx="8794341" cy="6078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lnSpc>
                <a:spcPct val="250000"/>
              </a:lnSpc>
              <a:spcBef>
                <a:spcPts val="0"/>
              </a:spcBef>
              <a:spcAft>
                <a:spcPts val="1200"/>
              </a:spcAft>
            </a:pPr>
            <a:r>
              <a:rPr lang="it-IT" sz="2200" b="1" i="0" u="none" strike="noStrike" dirty="0" err="1">
                <a:solidFill>
                  <a:srgbClr val="0167B5"/>
                </a:solidFill>
                <a:effectLst/>
              </a:rPr>
              <a:t>Starting</a:t>
            </a:r>
            <a:r>
              <a:rPr lang="it-IT" sz="2200" b="1" i="0" u="none" strike="noStrike" dirty="0">
                <a:solidFill>
                  <a:srgbClr val="0167B5"/>
                </a:solidFill>
                <a:effectLst/>
              </a:rPr>
              <a:t> Point</a:t>
            </a:r>
            <a:endParaRPr lang="it-IT" sz="1800" b="1" i="0" u="none" strike="noStrike" dirty="0">
              <a:solidFill>
                <a:srgbClr val="000000"/>
              </a:solidFill>
              <a:effectLst/>
            </a:endParaRPr>
          </a:p>
          <a:p>
            <a:pPr>
              <a:spcAft>
                <a:spcPts val="1200"/>
              </a:spcAft>
            </a:pPr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Scenario: </a:t>
            </a:r>
            <a:r>
              <a:rPr lang="it-IT" dirty="0">
                <a:solidFill>
                  <a:srgbClr val="000000"/>
                </a:solidFill>
              </a:rPr>
              <a:t>1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</a:rPr>
              <a:t> model per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</a:rPr>
              <a:t>sensor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</a:rPr>
              <a:t>tensiometer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it-IT" sz="1800" b="1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Features:</a:t>
            </a:r>
            <a:endParaRPr lang="it-IT" dirty="0"/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</a:rPr>
              <a:t>min, max,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</a:rPr>
              <a:t>median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</a:rPr>
              <a:t>av</a:t>
            </a:r>
            <a:r>
              <a:rPr lang="it-IT" dirty="0" err="1">
                <a:solidFill>
                  <a:srgbClr val="000000"/>
                </a:solidFill>
              </a:rPr>
              <a:t>erage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</a:rPr>
              <a:t>, sum     per day   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solidFill>
                  <a:srgbClr val="000000"/>
                </a:solidFill>
              </a:rPr>
              <a:t>- </a:t>
            </a:r>
            <a:r>
              <a:rPr lang="it-IT" dirty="0" err="1">
                <a:solidFill>
                  <a:srgbClr val="000000"/>
                </a:solidFill>
              </a:rPr>
              <a:t>Tensiometers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 err="1">
                <a:solidFill>
                  <a:srgbClr val="000000"/>
                </a:solidFill>
              </a:rPr>
              <a:t>depth</a:t>
            </a:r>
            <a:r>
              <a:rPr lang="it-IT" dirty="0">
                <a:solidFill>
                  <a:srgbClr val="000000"/>
                </a:solidFill>
              </a:rPr>
              <a:t> 30)  +  </a:t>
            </a:r>
            <a:r>
              <a:rPr lang="it-IT" dirty="0" err="1">
                <a:solidFill>
                  <a:srgbClr val="000000"/>
                </a:solidFill>
              </a:rPr>
              <a:t>Tensiometers</a:t>
            </a:r>
            <a:r>
              <a:rPr lang="it-IT" dirty="0">
                <a:solidFill>
                  <a:srgbClr val="000000"/>
                </a:solidFill>
              </a:rPr>
              <a:t> (</a:t>
            </a:r>
            <a:r>
              <a:rPr lang="it-IT" dirty="0" err="1">
                <a:solidFill>
                  <a:srgbClr val="000000"/>
                </a:solidFill>
              </a:rPr>
              <a:t>depth</a:t>
            </a:r>
            <a:r>
              <a:rPr lang="it-IT" dirty="0">
                <a:solidFill>
                  <a:srgbClr val="000000"/>
                </a:solidFill>
              </a:rPr>
              <a:t> 60)    </a:t>
            </a:r>
            <a:r>
              <a:rPr lang="en-US" dirty="0">
                <a:solidFill>
                  <a:srgbClr val="000000"/>
                </a:solidFill>
              </a:rPr>
              <a:t>in pairs according to location</a:t>
            </a:r>
            <a:endParaRPr lang="it-IT" dirty="0">
              <a:solidFill>
                <a:srgbClr val="000000"/>
              </a:solidFill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it-IT" dirty="0" err="1">
                <a:solidFill>
                  <a:srgbClr val="000000"/>
                </a:solidFill>
              </a:rPr>
              <a:t>A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</a:rPr>
              <a:t>mount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it-IT" dirty="0" err="1">
                <a:solidFill>
                  <a:srgbClr val="000000"/>
                </a:solidFill>
              </a:rPr>
              <a:t>R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</a:rPr>
              <a:t>ain</a:t>
            </a:r>
            <a:endParaRPr lang="it-IT" sz="18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</a:rPr>
              <a:t>- A</a:t>
            </a:r>
            <a:r>
              <a:rPr lang="it-IT" dirty="0">
                <a:solidFill>
                  <a:srgbClr val="000000"/>
                </a:solidFill>
              </a:rPr>
              <a:t>ir </a:t>
            </a:r>
            <a:r>
              <a:rPr lang="it-IT" dirty="0" err="1">
                <a:solidFill>
                  <a:srgbClr val="000000"/>
                </a:solidFill>
              </a:rPr>
              <a:t>Humidity</a:t>
            </a:r>
            <a:r>
              <a:rPr lang="it-IT" dirty="0">
                <a:solidFill>
                  <a:srgbClr val="000000"/>
                </a:solidFill>
              </a:rPr>
              <a:t> 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sz="1800" b="0" i="0" u="none" strike="noStrike" dirty="0">
                <a:solidFill>
                  <a:srgbClr val="000000"/>
                </a:solidFill>
                <a:effectLst/>
              </a:rPr>
              <a:t>- </a:t>
            </a:r>
            <a:r>
              <a:rPr lang="it-IT" dirty="0">
                <a:solidFill>
                  <a:srgbClr val="000000"/>
                </a:solidFill>
              </a:rPr>
              <a:t>S</a:t>
            </a:r>
            <a:r>
              <a:rPr lang="it-IT" sz="1800" b="0" i="0" u="none" strike="noStrike" dirty="0">
                <a:solidFill>
                  <a:srgbClr val="000000"/>
                </a:solidFill>
                <a:effectLst/>
              </a:rPr>
              <a:t>olar </a:t>
            </a:r>
            <a:r>
              <a:rPr lang="it-IT" dirty="0" err="1">
                <a:solidFill>
                  <a:srgbClr val="000000"/>
                </a:solidFill>
              </a:rPr>
              <a:t>R</a:t>
            </a:r>
            <a:r>
              <a:rPr lang="it-IT" sz="1800" b="0" i="0" u="none" strike="noStrike" dirty="0" err="1">
                <a:solidFill>
                  <a:srgbClr val="000000"/>
                </a:solidFill>
                <a:effectLst/>
              </a:rPr>
              <a:t>adiation</a:t>
            </a:r>
            <a:endParaRPr lang="it-IT" sz="1800" b="0" i="0" u="none" strike="noStrike" dirty="0">
              <a:solidFill>
                <a:srgbClr val="000000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solidFill>
                  <a:srgbClr val="000000"/>
                </a:solidFill>
              </a:rPr>
              <a:t>- Temperature</a:t>
            </a: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it-IT" dirty="0">
                <a:solidFill>
                  <a:srgbClr val="000000"/>
                </a:solidFill>
              </a:rPr>
              <a:t>- </a:t>
            </a:r>
            <a:r>
              <a:rPr lang="it-IT" dirty="0" err="1">
                <a:solidFill>
                  <a:srgbClr val="000000"/>
                </a:solidFill>
              </a:rPr>
              <a:t>Irrigation</a:t>
            </a:r>
            <a:endParaRPr lang="it-IT" dirty="0">
              <a:solidFill>
                <a:srgbClr val="000000"/>
              </a:solidFill>
            </a:endParaRPr>
          </a:p>
          <a:p>
            <a:endParaRPr lang="it-IT" dirty="0"/>
          </a:p>
          <a:p>
            <a:r>
              <a:rPr lang="it-IT" sz="1800" b="1" i="0" u="none" strike="noStrike" dirty="0">
                <a:solidFill>
                  <a:srgbClr val="000000"/>
                </a:solidFill>
                <a:effectLst/>
              </a:rPr>
              <a:t>Total:  </a:t>
            </a:r>
            <a:r>
              <a:rPr lang="it-IT" dirty="0">
                <a:solidFill>
                  <a:srgbClr val="FF0000"/>
                </a:solidFill>
              </a:rPr>
              <a:t>35</a:t>
            </a:r>
            <a:r>
              <a:rPr lang="it-IT" dirty="0">
                <a:solidFill>
                  <a:srgbClr val="000000"/>
                </a:solidFill>
              </a:rPr>
              <a:t> features </a:t>
            </a:r>
            <a:r>
              <a:rPr lang="en-US" dirty="0">
                <a:solidFill>
                  <a:srgbClr val="000000"/>
                </a:solidFill>
              </a:rPr>
              <a:t>observed for </a:t>
            </a:r>
            <a:r>
              <a:rPr lang="en-US" dirty="0">
                <a:solidFill>
                  <a:srgbClr val="FF0000"/>
                </a:solidFill>
              </a:rPr>
              <a:t>3</a:t>
            </a:r>
            <a:r>
              <a:rPr lang="en-US" dirty="0">
                <a:solidFill>
                  <a:srgbClr val="000000"/>
                </a:solidFill>
              </a:rPr>
              <a:t> days each</a:t>
            </a:r>
            <a:r>
              <a:rPr lang="it-IT" sz="1800" i="0" u="none" strike="noStrike" dirty="0">
                <a:solidFill>
                  <a:srgbClr val="000000"/>
                </a:solidFill>
                <a:effectLst/>
              </a:rPr>
              <a:t> (</a:t>
            </a:r>
            <a:r>
              <a:rPr lang="it-IT" sz="1800" i="0" u="none" strike="noStrike" dirty="0" err="1">
                <a:solidFill>
                  <a:srgbClr val="000000"/>
                </a:solidFill>
                <a:effectLst/>
              </a:rPr>
              <a:t>total</a:t>
            </a:r>
            <a:r>
              <a:rPr lang="it-IT" sz="1800" i="0" u="none" strike="noStrike" dirty="0">
                <a:solidFill>
                  <a:srgbClr val="000000"/>
                </a:solidFill>
                <a:effectLst/>
              </a:rPr>
              <a:t> of 105)</a:t>
            </a:r>
            <a:endParaRPr lang="it-IT" dirty="0"/>
          </a:p>
          <a:p>
            <a:br>
              <a:rPr lang="it-IT" dirty="0"/>
            </a:br>
            <a:endParaRPr lang="it-IT" dirty="0"/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587E9D42-8073-17B7-4ABD-FE2A41F45FF4}"/>
              </a:ext>
            </a:extLst>
          </p:cNvPr>
          <p:cNvCxnSpPr>
            <a:cxnSpLocks/>
          </p:cNvCxnSpPr>
          <p:nvPr/>
        </p:nvCxnSpPr>
        <p:spPr>
          <a:xfrm>
            <a:off x="6280029" y="5900468"/>
            <a:ext cx="76775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99ABDF82-F4A0-DDA5-DF6B-8CE8E0D1FC11}"/>
              </a:ext>
            </a:extLst>
          </p:cNvPr>
          <p:cNvSpPr txBox="1"/>
          <p:nvPr/>
        </p:nvSpPr>
        <p:spPr>
          <a:xfrm>
            <a:off x="7116791" y="5715802"/>
            <a:ext cx="1664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solidFill>
                  <a:srgbClr val="FF0000"/>
                </a:solidFill>
              </a:rPr>
              <a:t>to be </a:t>
            </a:r>
            <a:r>
              <a:rPr lang="it-IT" dirty="0" err="1">
                <a:solidFill>
                  <a:srgbClr val="FF0000"/>
                </a:solidFill>
              </a:rPr>
              <a:t>tested</a:t>
            </a: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36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0AEFC52-0A67-E602-C51B-763961C4393A}"/>
              </a:ext>
            </a:extLst>
          </p:cNvPr>
          <p:cNvSpPr/>
          <p:nvPr/>
        </p:nvSpPr>
        <p:spPr>
          <a:xfrm>
            <a:off x="651586" y="6522097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430AC5-6D0B-12D6-7047-A8D046C0E99E}"/>
              </a:ext>
            </a:extLst>
          </p:cNvPr>
          <p:cNvSpPr txBox="1"/>
          <p:nvPr/>
        </p:nvSpPr>
        <p:spPr>
          <a:xfrm>
            <a:off x="651586" y="305940"/>
            <a:ext cx="27989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167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it-IT" sz="2200" b="1" dirty="0">
              <a:solidFill>
                <a:srgbClr val="0167B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Immagine 4" descr="Immagine che contiene testo, Diagramma, linea, schermata&#10;&#10;Descrizione generata automaticamente">
            <a:extLst>
              <a:ext uri="{FF2B5EF4-FFF2-40B4-BE49-F238E27FC236}">
                <a16:creationId xmlns:a16="http://schemas.microsoft.com/office/drawing/2014/main" id="{81303782-E44A-FECB-26DA-E81FF9E4D2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6" y="1106159"/>
            <a:ext cx="7819554" cy="214717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C3CAF9C-D08B-BA86-30B0-1969E7460003}"/>
              </a:ext>
            </a:extLst>
          </p:cNvPr>
          <p:cNvSpPr txBox="1"/>
          <p:nvPr/>
        </p:nvSpPr>
        <p:spPr>
          <a:xfrm>
            <a:off x="674590" y="736827"/>
            <a:ext cx="5641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Group 1</a:t>
            </a:r>
            <a:r>
              <a:rPr lang="it-IT" dirty="0"/>
              <a:t>: </a:t>
            </a:r>
            <a:r>
              <a:rPr lang="it-IT" dirty="0" err="1"/>
              <a:t>sensor</a:t>
            </a:r>
            <a:r>
              <a:rPr lang="it-IT" dirty="0"/>
              <a:t> 72 (</a:t>
            </a:r>
            <a:r>
              <a:rPr lang="it-IT" dirty="0" err="1"/>
              <a:t>depth</a:t>
            </a:r>
            <a:r>
              <a:rPr lang="it-IT" dirty="0"/>
              <a:t> 30) + </a:t>
            </a:r>
            <a:r>
              <a:rPr lang="it-IT" dirty="0" err="1"/>
              <a:t>sensor</a:t>
            </a:r>
            <a:r>
              <a:rPr lang="it-IT" dirty="0"/>
              <a:t> 71 (</a:t>
            </a:r>
            <a:r>
              <a:rPr lang="it-IT" dirty="0" err="1"/>
              <a:t>depth</a:t>
            </a:r>
            <a:r>
              <a:rPr lang="it-IT" dirty="0"/>
              <a:t> 60)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FFDC422-B44B-B36F-F3A8-F094204959D0}"/>
              </a:ext>
            </a:extLst>
          </p:cNvPr>
          <p:cNvSpPr txBox="1"/>
          <p:nvPr/>
        </p:nvSpPr>
        <p:spPr>
          <a:xfrm>
            <a:off x="9083614" y="1432085"/>
            <a:ext cx="23118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Train-Test Split</a:t>
            </a:r>
          </a:p>
          <a:p>
            <a:r>
              <a:rPr lang="it-IT" dirty="0"/>
              <a:t>70% </a:t>
            </a:r>
            <a:r>
              <a:rPr lang="it-IT" dirty="0" err="1"/>
              <a:t>train</a:t>
            </a:r>
            <a:endParaRPr lang="it-IT" dirty="0"/>
          </a:p>
          <a:p>
            <a:r>
              <a:rPr lang="it-IT" dirty="0"/>
              <a:t>30% test</a:t>
            </a:r>
          </a:p>
        </p:txBody>
      </p:sp>
      <p:pic>
        <p:nvPicPr>
          <p:cNvPr id="13" name="Immagine 12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03FA5F50-5AA3-D94C-E3D1-03102CB536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280" y="3329796"/>
            <a:ext cx="7736165" cy="3131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639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0AEFC52-0A67-E602-C51B-763961C4393A}"/>
              </a:ext>
            </a:extLst>
          </p:cNvPr>
          <p:cNvSpPr/>
          <p:nvPr/>
        </p:nvSpPr>
        <p:spPr>
          <a:xfrm>
            <a:off x="651586" y="6522097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430AC5-6D0B-12D6-7047-A8D046C0E99E}"/>
              </a:ext>
            </a:extLst>
          </p:cNvPr>
          <p:cNvSpPr txBox="1"/>
          <p:nvPr/>
        </p:nvSpPr>
        <p:spPr>
          <a:xfrm>
            <a:off x="651584" y="366326"/>
            <a:ext cx="490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167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Exploratory Data Analysis (EDA)</a:t>
            </a:r>
            <a:endParaRPr lang="it-IT" sz="2800" b="1" dirty="0">
              <a:solidFill>
                <a:srgbClr val="0167B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3CBA0A-877F-62F9-5F99-101A9FC60ADD}"/>
              </a:ext>
            </a:extLst>
          </p:cNvPr>
          <p:cNvSpPr txBox="1"/>
          <p:nvPr/>
        </p:nvSpPr>
        <p:spPr>
          <a:xfrm>
            <a:off x="651584" y="1157080"/>
            <a:ext cx="4903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167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Correlation vs Causality</a:t>
            </a:r>
            <a:endParaRPr lang="it-IT" sz="2200" b="1" dirty="0">
              <a:solidFill>
                <a:srgbClr val="0167B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magine 5" descr="Immagine che contiene testo, schermata, quadrato, numero&#10;&#10;Descrizione generata automaticamente">
            <a:extLst>
              <a:ext uri="{FF2B5EF4-FFF2-40B4-BE49-F238E27FC236}">
                <a16:creationId xmlns:a16="http://schemas.microsoft.com/office/drawing/2014/main" id="{C18C6BD6-79EE-50DE-B3B5-C2EC9BD86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4" y="2050682"/>
            <a:ext cx="4726953" cy="3849786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F6DBFAE4-10AB-30AC-7787-2281C7E4DD4E}"/>
              </a:ext>
            </a:extLst>
          </p:cNvPr>
          <p:cNvSpPr txBox="1"/>
          <p:nvPr/>
        </p:nvSpPr>
        <p:spPr>
          <a:xfrm>
            <a:off x="6095998" y="2056904"/>
            <a:ext cx="481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Granger Causality Test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compares the time series of Y with the time series X with a given lag k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magine 7" descr="Immagine che contiene Carattere, testo, bianco, calligrafia&#10;&#10;Descrizione generata automaticamente">
            <a:extLst>
              <a:ext uri="{FF2B5EF4-FFF2-40B4-BE49-F238E27FC236}">
                <a16:creationId xmlns:a16="http://schemas.microsoft.com/office/drawing/2014/main" id="{F6E459EE-3A04-4983-DBC8-A217BB36E3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3465" y="3003240"/>
            <a:ext cx="2768527" cy="630803"/>
          </a:xfrm>
          <a:prstGeom prst="rect">
            <a:avLst/>
          </a:prstGeom>
        </p:spPr>
      </p:pic>
      <p:pic>
        <p:nvPicPr>
          <p:cNvPr id="9" name="Immagine 8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BC984B83-A4BC-4BC5-DD10-C292CF90E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2407" y="3774968"/>
            <a:ext cx="5338004" cy="11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2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0AEFC52-0A67-E602-C51B-763961C4393A}"/>
              </a:ext>
            </a:extLst>
          </p:cNvPr>
          <p:cNvSpPr/>
          <p:nvPr/>
        </p:nvSpPr>
        <p:spPr>
          <a:xfrm>
            <a:off x="651586" y="6522097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E1E37B9D-B109-AD3A-974B-7897D5BE83E5}"/>
              </a:ext>
            </a:extLst>
          </p:cNvPr>
          <p:cNvSpPr txBox="1"/>
          <p:nvPr/>
        </p:nvSpPr>
        <p:spPr>
          <a:xfrm>
            <a:off x="651586" y="484098"/>
            <a:ext cx="646520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167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and Trend Decomposition using Loess (STL)</a:t>
            </a:r>
            <a:endParaRPr lang="it-IT" sz="2200" b="1" dirty="0">
              <a:solidFill>
                <a:srgbClr val="0167B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magine 12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588A1B03-9649-39A5-CD8C-BC46CD1FFB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6" y="1234031"/>
            <a:ext cx="7327848" cy="2768626"/>
          </a:xfrm>
          <a:prstGeom prst="rect">
            <a:avLst/>
          </a:prstGeom>
        </p:spPr>
      </p:pic>
      <p:pic>
        <p:nvPicPr>
          <p:cNvPr id="15" name="Immagine 14" descr="Immagine che contiene linea, Diagramma, schermata, diagramma&#10;&#10;Descrizione generata automaticamente">
            <a:extLst>
              <a:ext uri="{FF2B5EF4-FFF2-40B4-BE49-F238E27FC236}">
                <a16:creationId xmlns:a16="http://schemas.microsoft.com/office/drawing/2014/main" id="{186CBCCE-FBFD-B76B-00CC-576E7EBEF7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321" y="3979791"/>
            <a:ext cx="7414113" cy="2542306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1F4BC4B-74FD-DD66-8838-263F9D69DBD0}"/>
              </a:ext>
            </a:extLst>
          </p:cNvPr>
          <p:cNvSpPr txBox="1"/>
          <p:nvPr/>
        </p:nvSpPr>
        <p:spPr>
          <a:xfrm>
            <a:off x="8850703" y="2332644"/>
            <a:ext cx="22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Weekly (7 days)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2DEF473-F1F2-4EC5-8DD7-85860EE07A50}"/>
              </a:ext>
            </a:extLst>
          </p:cNvPr>
          <p:cNvSpPr txBox="1"/>
          <p:nvPr/>
        </p:nvSpPr>
        <p:spPr>
          <a:xfrm>
            <a:off x="8850703" y="4675998"/>
            <a:ext cx="22428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/>
              <a:t>Monthly</a:t>
            </a:r>
            <a:r>
              <a:rPr lang="it-IT" sz="2000" dirty="0"/>
              <a:t> (30 days)</a:t>
            </a:r>
          </a:p>
        </p:txBody>
      </p:sp>
    </p:spTree>
    <p:extLst>
      <p:ext uri="{BB962C8B-B14F-4D97-AF65-F5344CB8AC3E}">
        <p14:creationId xmlns:p14="http://schemas.microsoft.com/office/powerpoint/2010/main" val="1859093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0AEFC52-0A67-E602-C51B-763961C4393A}"/>
              </a:ext>
            </a:extLst>
          </p:cNvPr>
          <p:cNvSpPr/>
          <p:nvPr/>
        </p:nvSpPr>
        <p:spPr>
          <a:xfrm>
            <a:off x="651586" y="6522097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A430AC5-6D0B-12D6-7047-A8D046C0E99E}"/>
              </a:ext>
            </a:extLst>
          </p:cNvPr>
          <p:cNvSpPr txBox="1"/>
          <p:nvPr/>
        </p:nvSpPr>
        <p:spPr>
          <a:xfrm>
            <a:off x="651584" y="366326"/>
            <a:ext cx="49038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167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Series Forecasting</a:t>
            </a:r>
            <a:endParaRPr lang="it-IT" sz="2800" b="1" dirty="0">
              <a:solidFill>
                <a:srgbClr val="0167B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3CBA0A-877F-62F9-5F99-101A9FC60ADD}"/>
              </a:ext>
            </a:extLst>
          </p:cNvPr>
          <p:cNvSpPr txBox="1"/>
          <p:nvPr/>
        </p:nvSpPr>
        <p:spPr>
          <a:xfrm>
            <a:off x="651584" y="1113948"/>
            <a:ext cx="49038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167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 Selection</a:t>
            </a:r>
            <a:endParaRPr lang="it-IT" sz="2200" b="1" dirty="0">
              <a:solidFill>
                <a:srgbClr val="0167B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Immagine 9" descr="Immagine che contiene Carattere, bianco, calligrafia, tipografia&#10;&#10;Descrizione generata automaticamente">
            <a:extLst>
              <a:ext uri="{FF2B5EF4-FFF2-40B4-BE49-F238E27FC236}">
                <a16:creationId xmlns:a16="http://schemas.microsoft.com/office/drawing/2014/main" id="{B34EAE12-8FED-1FC7-C275-A6E462C222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306" y="2024466"/>
            <a:ext cx="2602650" cy="549349"/>
          </a:xfrm>
          <a:prstGeom prst="rect">
            <a:avLst/>
          </a:prstGeom>
        </p:spPr>
      </p:pic>
      <p:pic>
        <p:nvPicPr>
          <p:cNvPr id="12" name="Immagine 11" descr="Immagine che contiene testo, Carattere, bianco, algebra&#10;&#10;Descrizione generata automaticamente">
            <a:extLst>
              <a:ext uri="{FF2B5EF4-FFF2-40B4-BE49-F238E27FC236}">
                <a16:creationId xmlns:a16="http://schemas.microsoft.com/office/drawing/2014/main" id="{1C033C2A-6667-CDAC-1273-FE57ADFD4C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61" y="2723989"/>
            <a:ext cx="5616764" cy="873226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ECE58D5-06A5-AD60-64B2-8B82488F147E}"/>
              </a:ext>
            </a:extLst>
          </p:cNvPr>
          <p:cNvSpPr txBox="1"/>
          <p:nvPr/>
        </p:nvSpPr>
        <p:spPr>
          <a:xfrm>
            <a:off x="4848046" y="2114474"/>
            <a:ext cx="3925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0" i="0" dirty="0" err="1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Akaike</a:t>
            </a:r>
            <a:r>
              <a:rPr lang="it-IT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Information Criterion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313AEFF1-FC67-D281-ECF7-4D498BBC79AA}"/>
              </a:ext>
            </a:extLst>
          </p:cNvPr>
          <p:cNvSpPr txBox="1"/>
          <p:nvPr/>
        </p:nvSpPr>
        <p:spPr>
          <a:xfrm>
            <a:off x="389088" y="4743171"/>
            <a:ext cx="3198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LM training with </a:t>
            </a:r>
            <a:r>
              <a:rPr lang="it-IT" dirty="0" err="1"/>
              <a:t>all</a:t>
            </a:r>
            <a:r>
              <a:rPr lang="it-IT" dirty="0"/>
              <a:t> the Features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9510633-56FB-226E-4161-360DB3D8BCD4}"/>
              </a:ext>
            </a:extLst>
          </p:cNvPr>
          <p:cNvSpPr txBox="1"/>
          <p:nvPr/>
        </p:nvSpPr>
        <p:spPr>
          <a:xfrm>
            <a:off x="4260192" y="4776369"/>
            <a:ext cx="32585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Stepwise</a:t>
            </a:r>
            <a:r>
              <a:rPr lang="it-IT" dirty="0"/>
              <a:t> </a:t>
            </a:r>
            <a:r>
              <a:rPr lang="it-IT" dirty="0" err="1"/>
              <a:t>Selection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AIC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E32A21F0-8874-AA60-80C1-A62471EABF1E}"/>
              </a:ext>
            </a:extLst>
          </p:cNvPr>
          <p:cNvSpPr txBox="1"/>
          <p:nvPr/>
        </p:nvSpPr>
        <p:spPr>
          <a:xfrm>
            <a:off x="8191556" y="4776369"/>
            <a:ext cx="3196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ARIMAX with </a:t>
            </a:r>
            <a:r>
              <a:rPr lang="it-IT" dirty="0" err="1"/>
              <a:t>Selected</a:t>
            </a:r>
            <a:r>
              <a:rPr lang="it-IT" dirty="0"/>
              <a:t> Features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5E0C2CB-3500-7FF3-17E3-6FE5FA641DCE}"/>
              </a:ext>
            </a:extLst>
          </p:cNvPr>
          <p:cNvCxnSpPr>
            <a:cxnSpLocks/>
          </p:cNvCxnSpPr>
          <p:nvPr/>
        </p:nvCxnSpPr>
        <p:spPr>
          <a:xfrm>
            <a:off x="3587331" y="4981749"/>
            <a:ext cx="6728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11FC2070-C9DF-4C82-A12C-CE82BAF96AD7}"/>
              </a:ext>
            </a:extLst>
          </p:cNvPr>
          <p:cNvCxnSpPr>
            <a:cxnSpLocks/>
          </p:cNvCxnSpPr>
          <p:nvPr/>
        </p:nvCxnSpPr>
        <p:spPr>
          <a:xfrm>
            <a:off x="7443822" y="4992529"/>
            <a:ext cx="6728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839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0AEFC52-0A67-E602-C51B-763961C4393A}"/>
              </a:ext>
            </a:extLst>
          </p:cNvPr>
          <p:cNvSpPr/>
          <p:nvPr/>
        </p:nvSpPr>
        <p:spPr>
          <a:xfrm>
            <a:off x="651586" y="6522097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3CBA0A-877F-62F9-5F99-101A9FC60ADD}"/>
              </a:ext>
            </a:extLst>
          </p:cNvPr>
          <p:cNvSpPr txBox="1"/>
          <p:nvPr/>
        </p:nvSpPr>
        <p:spPr>
          <a:xfrm>
            <a:off x="651586" y="1015717"/>
            <a:ext cx="21865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167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ARIMAX Model</a:t>
            </a:r>
            <a:endParaRPr lang="it-IT" sz="2200" b="1" dirty="0">
              <a:solidFill>
                <a:srgbClr val="0167B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Immagine 21" descr="Immagine che contiene Carattere, testo, calligrafia, bianco&#10;&#10;Descrizione generata automaticamente">
            <a:extLst>
              <a:ext uri="{FF2B5EF4-FFF2-40B4-BE49-F238E27FC236}">
                <a16:creationId xmlns:a16="http://schemas.microsoft.com/office/drawing/2014/main" id="{4DBD81B2-ECEF-7AF4-8D9C-4916A4233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605" y="1916896"/>
            <a:ext cx="6000110" cy="754158"/>
          </a:xfrm>
          <a:prstGeom prst="rect">
            <a:avLst/>
          </a:prstGeom>
        </p:spPr>
      </p:pic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6EB1A442-8AF6-8227-2BE2-FF1AB232495A}"/>
              </a:ext>
            </a:extLst>
          </p:cNvPr>
          <p:cNvSpPr txBox="1"/>
          <p:nvPr/>
        </p:nvSpPr>
        <p:spPr>
          <a:xfrm>
            <a:off x="845388" y="3141346"/>
            <a:ext cx="39854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AR = </a:t>
            </a:r>
            <a:r>
              <a:rPr lang="it-IT" dirty="0" err="1"/>
              <a:t>AutoRegressive</a:t>
            </a:r>
            <a:endParaRPr lang="it-IT" dirty="0"/>
          </a:p>
          <a:p>
            <a:endParaRPr lang="it-IT" dirty="0"/>
          </a:p>
          <a:p>
            <a:r>
              <a:rPr lang="it-IT" dirty="0"/>
              <a:t>I = </a:t>
            </a:r>
            <a:r>
              <a:rPr lang="it-IT" dirty="0" err="1"/>
              <a:t>Integrated</a:t>
            </a:r>
            <a:endParaRPr lang="it-IT" dirty="0"/>
          </a:p>
          <a:p>
            <a:endParaRPr lang="it-IT" dirty="0"/>
          </a:p>
          <a:p>
            <a:r>
              <a:rPr lang="it-IT" dirty="0"/>
              <a:t>MA = </a:t>
            </a:r>
            <a:r>
              <a:rPr lang="it-IT" dirty="0" err="1"/>
              <a:t>Moving</a:t>
            </a:r>
            <a:r>
              <a:rPr lang="it-IT" dirty="0"/>
              <a:t> </a:t>
            </a:r>
            <a:r>
              <a:rPr lang="it-IT" dirty="0" err="1"/>
              <a:t>Average</a:t>
            </a:r>
            <a:endParaRPr lang="it-IT" dirty="0"/>
          </a:p>
          <a:p>
            <a:endParaRPr lang="it-IT" dirty="0"/>
          </a:p>
          <a:p>
            <a:r>
              <a:rPr lang="it-IT" dirty="0"/>
              <a:t>X = </a:t>
            </a:r>
            <a:r>
              <a:rPr lang="it-IT" b="0" i="0" dirty="0" err="1">
                <a:effectLst/>
              </a:rPr>
              <a:t>eXogenous</a:t>
            </a:r>
            <a:r>
              <a:rPr lang="it-IT" b="0" i="0" dirty="0">
                <a:effectLst/>
              </a:rPr>
              <a:t> </a:t>
            </a:r>
            <a:r>
              <a:rPr lang="it-IT" b="0" i="0" dirty="0" err="1">
                <a:effectLst/>
              </a:rPr>
              <a:t>variables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05908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10AEFC52-0A67-E602-C51B-763961C4393A}"/>
              </a:ext>
            </a:extLst>
          </p:cNvPr>
          <p:cNvSpPr/>
          <p:nvPr/>
        </p:nvSpPr>
        <p:spPr>
          <a:xfrm>
            <a:off x="651586" y="6522097"/>
            <a:ext cx="10888825" cy="335902"/>
          </a:xfrm>
          <a:prstGeom prst="rect">
            <a:avLst/>
          </a:prstGeom>
          <a:solidFill>
            <a:srgbClr val="0167B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93CBA0A-877F-62F9-5F99-101A9FC60ADD}"/>
              </a:ext>
            </a:extLst>
          </p:cNvPr>
          <p:cNvSpPr txBox="1"/>
          <p:nvPr/>
        </p:nvSpPr>
        <p:spPr>
          <a:xfrm>
            <a:off x="651586" y="277402"/>
            <a:ext cx="69827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solidFill>
                  <a:srgbClr val="0167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Hyperparameter Tuning, Diagnostics, Forecasting …</a:t>
            </a:r>
            <a:endParaRPr lang="it-IT" sz="2200" b="1" dirty="0">
              <a:solidFill>
                <a:srgbClr val="0167B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magine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DF26F4FA-DB3F-4363-43A6-58ED02D0B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86" y="778417"/>
            <a:ext cx="8759833" cy="2650583"/>
          </a:xfrm>
          <a:prstGeom prst="rect">
            <a:avLst/>
          </a:prstGeom>
        </p:spPr>
      </p:pic>
      <p:pic>
        <p:nvPicPr>
          <p:cNvPr id="11" name="Immagine 10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B8C893AB-FFD7-EDDA-855D-5A6371A60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388" y="3559466"/>
            <a:ext cx="5515398" cy="2884465"/>
          </a:xfrm>
          <a:prstGeom prst="rect">
            <a:avLst/>
          </a:prstGeom>
        </p:spPr>
      </p:pic>
      <p:pic>
        <p:nvPicPr>
          <p:cNvPr id="19" name="Immagine 1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17339776-5A61-50A1-2D7F-6BC8B1291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837" y="4237843"/>
            <a:ext cx="5051574" cy="184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299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482</Words>
  <Application>Microsoft Office PowerPoint</Application>
  <PresentationFormat>Widescreen</PresentationFormat>
  <Paragraphs>99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Romeo Silvestri</dc:creator>
  <cp:lastModifiedBy>Romeo Silvestri</cp:lastModifiedBy>
  <cp:revision>10</cp:revision>
  <dcterms:created xsi:type="dcterms:W3CDTF">2023-10-10T23:20:18Z</dcterms:created>
  <dcterms:modified xsi:type="dcterms:W3CDTF">2024-01-17T15:20:35Z</dcterms:modified>
</cp:coreProperties>
</file>