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0" autoAdjust="0"/>
    <p:restoredTop sz="94660"/>
  </p:normalViewPr>
  <p:slideViewPr>
    <p:cSldViewPr>
      <p:cViewPr varScale="1">
        <p:scale>
          <a:sx n="127" d="100"/>
          <a:sy n="127" d="100"/>
        </p:scale>
        <p:origin x="185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2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8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D25C-F97B-422E-9347-EC49C85F63D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052138"/>
              </p:ext>
            </p:extLst>
          </p:nvPr>
        </p:nvGraphicFramePr>
        <p:xfrm>
          <a:off x="304800" y="1057275"/>
          <a:ext cx="2943226" cy="1818568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4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SUMMARY ASSESSMENT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5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Risk Level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2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4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Main Reasons for Assessment of Current Risk Level</a:t>
                      </a:r>
                      <a:endParaRPr kumimoji="0" 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9358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Working on the coding for the Login page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Have the main code finished, but still working on image 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82">
                <a:tc gridSpan="2"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644088"/>
              </p:ext>
            </p:extLst>
          </p:nvPr>
        </p:nvGraphicFramePr>
        <p:xfrm>
          <a:off x="6019800" y="205740"/>
          <a:ext cx="2743200" cy="70866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31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Status as of</a:t>
                      </a: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6-Mar-19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/>
                        <a:t>Business Lead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Jim Worth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Manager</a:t>
                      </a:r>
                    </a:p>
                  </a:txBody>
                  <a:tcPr marL="45720" marR="45720"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Romeo Sturkey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314812"/>
              </p:ext>
            </p:extLst>
          </p:nvPr>
        </p:nvGraphicFramePr>
        <p:xfrm>
          <a:off x="338183" y="2838450"/>
          <a:ext cx="2932662" cy="249269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88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Workstream  Milestones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Milestone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 Level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L 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 H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%-Done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Orig Due Dt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 Due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Planning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2/6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2/13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Design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2/13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Coding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3/24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SIT - System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4/6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UAT User Acceptance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4/6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Training and Doc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 4/13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Deployment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Go Live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Hyper Care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Group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375830"/>
              </p:ext>
            </p:extLst>
          </p:nvPr>
        </p:nvGraphicFramePr>
        <p:xfrm>
          <a:off x="3352798" y="1085850"/>
          <a:ext cx="5634488" cy="100008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3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1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64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Accomplishments  (Current Period)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Started first coding assessment </a:t>
                      </a:r>
                      <a:endParaRPr lang="en-US" sz="1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Have most of the hard code completed 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Login header, username box, password box, login </a:t>
                      </a:r>
                      <a:r>
                        <a:rPr lang="en-US" sz="1000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buttton</a:t>
                      </a:r>
                      <a:endParaRPr lang="en-US" sz="1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352612"/>
              </p:ext>
            </p:extLst>
          </p:nvPr>
        </p:nvGraphicFramePr>
        <p:xfrm>
          <a:off x="3352800" y="2133600"/>
          <a:ext cx="5638800" cy="119786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8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Upcoming Activities (Next Period through  (03/06/2019)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Finish the login page with a background image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Work on coding the next page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Continue and finish coding all of the pages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039428"/>
              </p:ext>
            </p:extLst>
          </p:nvPr>
        </p:nvGraphicFramePr>
        <p:xfrm>
          <a:off x="3352800" y="3505200"/>
          <a:ext cx="5715002" cy="120232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8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Risks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4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RAID#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50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0" dirty="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Arial" charset="0"/>
                        </a:rPr>
                        <a:t>Background image will not come up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Research a way to solve it.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3/24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50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i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Coding Errors with other pages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Trial and Error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Research ways to fix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3/24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818203"/>
              </p:ext>
            </p:extLst>
          </p:nvPr>
        </p:nvGraphicFramePr>
        <p:xfrm>
          <a:off x="3352800" y="5113020"/>
          <a:ext cx="5715002" cy="11431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761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Issues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0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Issue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4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Currently struggling with the background image to my login page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Doing research to solve it 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3/24</a:t>
                      </a:r>
                      <a:endParaRPr lang="en-US" sz="1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332294" y="160431"/>
            <a:ext cx="5317879" cy="835856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</a:rPr>
              <a:t>Project Name Here</a:t>
            </a:r>
          </a:p>
        </p:txBody>
      </p:sp>
      <p:sp>
        <p:nvSpPr>
          <p:cNvPr id="12" name="Diamond 11"/>
          <p:cNvSpPr/>
          <p:nvPr/>
        </p:nvSpPr>
        <p:spPr bwMode="auto">
          <a:xfrm>
            <a:off x="2133600" y="1276434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3" name="Diamond 12"/>
          <p:cNvSpPr/>
          <p:nvPr/>
        </p:nvSpPr>
        <p:spPr bwMode="auto">
          <a:xfrm>
            <a:off x="1525617" y="3927668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044" y="3714626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284" y="3506134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Diamond 15"/>
          <p:cNvSpPr/>
          <p:nvPr/>
        </p:nvSpPr>
        <p:spPr bwMode="auto">
          <a:xfrm>
            <a:off x="1525617" y="410926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7" name="Diamond 16"/>
          <p:cNvSpPr/>
          <p:nvPr/>
        </p:nvSpPr>
        <p:spPr bwMode="auto">
          <a:xfrm>
            <a:off x="1525617" y="429768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8" name="Diamond 17"/>
          <p:cNvSpPr/>
          <p:nvPr/>
        </p:nvSpPr>
        <p:spPr bwMode="auto">
          <a:xfrm>
            <a:off x="1525617" y="44803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9" name="Diamond 18"/>
          <p:cNvSpPr/>
          <p:nvPr/>
        </p:nvSpPr>
        <p:spPr bwMode="auto">
          <a:xfrm>
            <a:off x="1525617" y="4724276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0" name="Diamond 19"/>
          <p:cNvSpPr/>
          <p:nvPr/>
        </p:nvSpPr>
        <p:spPr bwMode="auto">
          <a:xfrm>
            <a:off x="1525617" y="49756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1" name="Diamond 20"/>
          <p:cNvSpPr/>
          <p:nvPr/>
        </p:nvSpPr>
        <p:spPr bwMode="auto">
          <a:xfrm>
            <a:off x="1525617" y="517373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098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284</Words>
  <Application>Microsoft Office PowerPoint</Application>
  <PresentationFormat>On-screen Show (4:3)</PresentationFormat>
  <Paragraphs>107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Worth</dc:creator>
  <cp:lastModifiedBy>CJ WILKERSON</cp:lastModifiedBy>
  <cp:revision>72</cp:revision>
  <dcterms:created xsi:type="dcterms:W3CDTF">2018-09-13T18:13:57Z</dcterms:created>
  <dcterms:modified xsi:type="dcterms:W3CDTF">2019-03-06T23:19:55Z</dcterms:modified>
</cp:coreProperties>
</file>