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85" d="100"/>
          <a:sy n="85" d="100"/>
        </p:scale>
        <p:origin x="102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44485"/>
              </p:ext>
            </p:extLst>
          </p:nvPr>
        </p:nvGraphicFramePr>
        <p:xfrm>
          <a:off x="304800" y="1057275"/>
          <a:ext cx="2943226" cy="22098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have most of the design coding done for my pages, except for one. I need to make it a little more appealing on some of the pages and add little details. I put the diamond almost in the middle of the green because I now need to connect it to my database. I am not that great when it comes to php, so I am expecting some difficulties.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20141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27-March-19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Romeo Sturkey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67080"/>
              </p:ext>
            </p:extLst>
          </p:nvPr>
        </p:nvGraphicFramePr>
        <p:xfrm>
          <a:off x="338183" y="2971800"/>
          <a:ext cx="2932662" cy="2417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2/13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80%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18329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Finished the Home page, contains my nav bar to navigate through the pages, also added a video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Have the design of the Give page completed and linked to the cairn give URL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Have my contact page designed and also have the cairn resources URL connected to it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18260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(04/01/2019)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to work on the profile page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Add small details to other pages, need some edit buttons, and make the visual a little more pleasing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Connect the database to my pages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50301"/>
              </p:ext>
            </p:extLst>
          </p:nvPr>
        </p:nvGraphicFramePr>
        <p:xfrm>
          <a:off x="3352800" y="3505200"/>
          <a:ext cx="5715002" cy="17662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I could have trouble with PHP and getting all the information  linked correctly at first.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Continue to research ways to maneuver in PHP and ask professor for some guidance 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Romeo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3/27-4/1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 could possibly have trouble with my edit page for the profile page that I am still constructing.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Research some videos on how to construct the editing portion and ways to get it to function properly.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Romeo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3/27-4/1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68015"/>
              </p:ext>
            </p:extLst>
          </p:nvPr>
        </p:nvGraphicFramePr>
        <p:xfrm>
          <a:off x="3377690" y="5322429"/>
          <a:ext cx="5715002" cy="12479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 tried to start using PHP, however, I was getting too caught up so I decided to step back and finish the other coding first.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Meet with professor and continue to do research to figure it out.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Romeo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3/27-4/1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University Hub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981200" y="133154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56095" y="392663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3" y="3714983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447</Words>
  <Application>Microsoft Office PowerPoint</Application>
  <PresentationFormat>On-screen Show (4:3)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CJ WILKERSON</cp:lastModifiedBy>
  <cp:revision>73</cp:revision>
  <dcterms:created xsi:type="dcterms:W3CDTF">2018-09-13T18:13:57Z</dcterms:created>
  <dcterms:modified xsi:type="dcterms:W3CDTF">2019-03-27T22:18:07Z</dcterms:modified>
</cp:coreProperties>
</file>