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127" d="100"/>
          <a:sy n="127" d="100"/>
        </p:scale>
        <p:origin x="185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071597"/>
              </p:ext>
            </p:extLst>
          </p:nvPr>
        </p:nvGraphicFramePr>
        <p:xfrm>
          <a:off x="304800" y="1057275"/>
          <a:ext cx="2943226" cy="205745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Falling behind was my worse decision because I am catching up while everyone is finalizing everything. However, I am almost there, I just have a few little things to finish. So that is why I out it almost at the yellow, but still in the red.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064075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27-Feb-19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Romeo Sturkey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30093"/>
              </p:ext>
            </p:extLst>
          </p:nvPr>
        </p:nvGraphicFramePr>
        <p:xfrm>
          <a:off x="338183" y="2838450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90%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178772"/>
              </p:ext>
            </p:extLst>
          </p:nvPr>
        </p:nvGraphicFramePr>
        <p:xfrm>
          <a:off x="3352798" y="1085850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Finished Sitemap</a:t>
                      </a:r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Finished Use Case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Inputted hours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60823"/>
              </p:ext>
            </p:extLst>
          </p:nvPr>
        </p:nvGraphicFramePr>
        <p:xfrm>
          <a:off x="3352800" y="2133600"/>
          <a:ext cx="5638800" cy="10454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(03/06/2019)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Work on finishing Mockups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Finalize everything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Be officially caught up on everything and get my coding on its way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67876"/>
              </p:ext>
            </p:extLst>
          </p:nvPr>
        </p:nvGraphicFramePr>
        <p:xfrm>
          <a:off x="3352800" y="3505200"/>
          <a:ext cx="5715002" cy="12328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Enter Risk 1: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Need to fix Use Case 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Add more details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Overdue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i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Enter Risk 2: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i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Make Mockup better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Make it more exact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Overdue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05930"/>
              </p:ext>
            </p:extLst>
          </p:nvPr>
        </p:nvGraphicFramePr>
        <p:xfrm>
          <a:off x="3352800" y="511302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Enter Issue 1 (a risk that has actually</a:t>
                      </a:r>
                      <a:r>
                        <a:rPr lang="en-US" sz="1000" b="0" strike="noStrike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happened)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Enter steps</a:t>
                      </a:r>
                      <a:r>
                        <a:rPr lang="en-US" sz="1000" b="0" strike="noStrike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to resolve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MM/DD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Project Name Here</a:t>
            </a:r>
          </a:p>
        </p:txBody>
      </p:sp>
      <p:sp>
        <p:nvSpPr>
          <p:cNvPr id="12" name="Diamond 11"/>
          <p:cNvSpPr/>
          <p:nvPr/>
        </p:nvSpPr>
        <p:spPr bwMode="auto">
          <a:xfrm>
            <a:off x="2514600" y="122569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637870" y="395054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40" y="3687984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703" y="3505283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4803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242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293</Words>
  <Application>Microsoft Office PowerPoint</Application>
  <PresentationFormat>On-screen Show (4:3)</PresentationFormat>
  <Paragraphs>102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CJ WILKERSON</cp:lastModifiedBy>
  <cp:revision>71</cp:revision>
  <dcterms:created xsi:type="dcterms:W3CDTF">2018-09-13T18:13:57Z</dcterms:created>
  <dcterms:modified xsi:type="dcterms:W3CDTF">2019-02-27T23:31:22Z</dcterms:modified>
</cp:coreProperties>
</file>