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103707" cy="1551940"/>
          </a:xfrm>
          <a:prstGeom prst="rect"/>
          <a:noFill/>
        </p:spPr>
        <p:txBody>
          <a:bodyPr rtlCol="0" wrap="square">
            <a:spAutoFit/>
          </a:bodyPr>
          <a:p>
            <a:r>
              <a:rPr sz="2400" lang="en-US"/>
              <a:t>STUDENT NAME:</a:t>
            </a:r>
            <a:r>
              <a:rPr altLang="en-US" sz="2400" lang="en-IN"/>
              <a:t>  </a:t>
            </a:r>
            <a:r>
              <a:rPr altLang="en-GB" sz="2400" lang="en-US"/>
              <a:t>G</a:t>
            </a:r>
            <a:r>
              <a:rPr altLang="en-GB" sz="2400" lang="en-US"/>
              <a:t>A</a:t>
            </a:r>
            <a:r>
              <a:rPr altLang="en-GB" sz="2400" lang="en-US"/>
              <a:t>N</a:t>
            </a:r>
            <a:r>
              <a:rPr altLang="en-GB" sz="2400" lang="en-US"/>
              <a:t>ESH </a:t>
            </a:r>
            <a:r>
              <a:rPr altLang="en-GB" sz="2400" lang="en-US"/>
              <a:t>M</a:t>
            </a:r>
            <a:endParaRPr sz="2400" lang="en-US"/>
          </a:p>
          <a:p>
            <a:r>
              <a:rPr dirty="0" sz="2400" lang="en-US"/>
              <a:t>REGISTER NO:</a:t>
            </a:r>
            <a:r>
              <a:rPr altLang="en-US" dirty="0" sz="2400" lang="en-IN"/>
              <a:t>   31221925</a:t>
            </a:r>
            <a:r>
              <a:rPr altLang="en-GB" dirty="0" sz="2400" lang="en-US"/>
              <a:t>3</a:t>
            </a:r>
            <a:r>
              <a:rPr altLang="en-US" dirty="0" sz="2400" lang="en-IN"/>
              <a:t> (asunm170931221925</a:t>
            </a:r>
            <a:r>
              <a:rPr altLang="en-GB" dirty="0" sz="2400" lang="en-US"/>
              <a:t>3</a:t>
            </a:r>
            <a:r>
              <a:rPr altLang="en-US" dirty="0" sz="2400" lang="en-IN"/>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 LAKSHMI BANGARU ARTS AND SCIENCE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6375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2024-03-29T04:07:00Z</dcterms:created>
  <dcterms:modified xsi:type="dcterms:W3CDTF">2024-08-30T09:51:23Z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b052f5f599dc4d85bf06550720dc4d7e</vt:lpwstr>
  </property>
  <property fmtid="{D5CDD505-2E9C-101B-9397-08002B2CF9AE}" pid="5" name="KSOProductBuildVer">
    <vt:lpwstr>1033-12.2.0.13472</vt:lpwstr>
  </property>
</Properties>
</file>