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0" r:id="rId1"/>
  </p:sldMasterIdLst>
  <p:notesMasterIdLst>
    <p:notesMasterId r:id="rId41"/>
  </p:notesMasterIdLst>
  <p:sldIdLst>
    <p:sldId id="277" r:id="rId2"/>
    <p:sldId id="499" r:id="rId3"/>
    <p:sldId id="546" r:id="rId4"/>
    <p:sldId id="559" r:id="rId5"/>
    <p:sldId id="593" r:id="rId6"/>
    <p:sldId id="545" r:id="rId7"/>
    <p:sldId id="594" r:id="rId8"/>
    <p:sldId id="595" r:id="rId9"/>
    <p:sldId id="489" r:id="rId10"/>
    <p:sldId id="565" r:id="rId11"/>
    <p:sldId id="566" r:id="rId12"/>
    <p:sldId id="567" r:id="rId13"/>
    <p:sldId id="568" r:id="rId14"/>
    <p:sldId id="569" r:id="rId15"/>
    <p:sldId id="570" r:id="rId16"/>
    <p:sldId id="571" r:id="rId17"/>
    <p:sldId id="572" r:id="rId18"/>
    <p:sldId id="573" r:id="rId19"/>
    <p:sldId id="574" r:id="rId20"/>
    <p:sldId id="575" r:id="rId21"/>
    <p:sldId id="576" r:id="rId22"/>
    <p:sldId id="578" r:id="rId23"/>
    <p:sldId id="579" r:id="rId24"/>
    <p:sldId id="580" r:id="rId25"/>
    <p:sldId id="551" r:id="rId26"/>
    <p:sldId id="587" r:id="rId27"/>
    <p:sldId id="599" r:id="rId28"/>
    <p:sldId id="600" r:id="rId29"/>
    <p:sldId id="602" r:id="rId30"/>
    <p:sldId id="603" r:id="rId31"/>
    <p:sldId id="601" r:id="rId32"/>
    <p:sldId id="598" r:id="rId33"/>
    <p:sldId id="596" r:id="rId34"/>
    <p:sldId id="604" r:id="rId35"/>
    <p:sldId id="548" r:id="rId36"/>
    <p:sldId id="553" r:id="rId37"/>
    <p:sldId id="554" r:id="rId38"/>
    <p:sldId id="585" r:id="rId39"/>
    <p:sldId id="59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7F7F7F"/>
    <a:srgbClr val="0B0D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67581"/>
  </p:normalViewPr>
  <p:slideViewPr>
    <p:cSldViewPr snapToGrid="0">
      <p:cViewPr varScale="1">
        <p:scale>
          <a:sx n="70" d="100"/>
          <a:sy n="70" d="100"/>
        </p:scale>
        <p:origin x="21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4017EE-E447-48CD-B772-95E423411FF5}" type="datetimeFigureOut">
              <a:t>5/18/24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75C0C5-0176-45DD-888A-A0E8AE2FC540}" type="slidenum">
              <a:t>‹#›</a:t>
            </a:fld>
            <a:endParaRPr lang="en-US"/>
          </a:p>
        </p:txBody>
      </p:sp>
    </p:spTree>
    <p:extLst>
      <p:ext uri="{BB962C8B-B14F-4D97-AF65-F5344CB8AC3E}">
        <p14:creationId xmlns:p14="http://schemas.microsoft.com/office/powerpoint/2010/main" val="2978829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research was a group project for my Ordinary Differential Equations class. This is my final revision of our topic containing elements INDEPENDENT from the content and material my group presented and work together on.</a:t>
            </a:r>
          </a:p>
          <a:p>
            <a:r>
              <a:rPr lang="en-US" dirty="0"/>
              <a:t> </a:t>
            </a:r>
          </a:p>
          <a:p>
            <a:r>
              <a:rPr lang="en-US" dirty="0"/>
              <a:t>Other main contributors are: </a:t>
            </a:r>
          </a:p>
          <a:p>
            <a:r>
              <a:rPr lang="en-US" altLang="ko-KR" sz="1200" dirty="0">
                <a:solidFill>
                  <a:srgbClr val="F2F2F2"/>
                </a:solidFill>
                <a:latin typeface="Posterama"/>
                <a:ea typeface="맑은 고딕"/>
                <a:cs typeface="Arial"/>
              </a:rPr>
              <a:t>Micah Lawal, James Minter, and Mauro </a:t>
            </a:r>
            <a:r>
              <a:rPr lang="en-US" altLang="ko-KR" sz="1200" dirty="0" err="1">
                <a:solidFill>
                  <a:srgbClr val="F2F2F2"/>
                </a:solidFill>
                <a:latin typeface="Posterama"/>
                <a:ea typeface="맑은 고딕"/>
                <a:cs typeface="Arial"/>
              </a:rPr>
              <a:t>Sgromo</a:t>
            </a:r>
            <a:endParaRPr lang="en-US" altLang="ko-KR" sz="1200" dirty="0">
              <a:solidFill>
                <a:srgbClr val="F2F2F2"/>
              </a:solidFill>
              <a:latin typeface="Posterama"/>
              <a:ea typeface="맑은 고딕"/>
              <a:cs typeface="Arial"/>
            </a:endParaRPr>
          </a:p>
        </p:txBody>
      </p:sp>
      <p:sp>
        <p:nvSpPr>
          <p:cNvPr id="4" name="Slide Number Placeholder 3"/>
          <p:cNvSpPr>
            <a:spLocks noGrp="1"/>
          </p:cNvSpPr>
          <p:nvPr>
            <p:ph type="sldNum" sz="quarter" idx="5"/>
          </p:nvPr>
        </p:nvSpPr>
        <p:spPr/>
        <p:txBody>
          <a:bodyPr/>
          <a:lstStyle/>
          <a:p>
            <a:fld id="{8B75C0C5-0176-45DD-888A-A0E8AE2FC540}" type="slidenum">
              <a:rPr lang="en-US" smtClean="0"/>
              <a:t>1</a:t>
            </a:fld>
            <a:endParaRPr lang="en-US"/>
          </a:p>
        </p:txBody>
      </p:sp>
    </p:spTree>
    <p:extLst>
      <p:ext uri="{BB962C8B-B14F-4D97-AF65-F5344CB8AC3E}">
        <p14:creationId xmlns:p14="http://schemas.microsoft.com/office/powerpoint/2010/main" val="3280699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75C0C5-0176-45DD-888A-A0E8AE2FC540}" type="slidenum">
              <a:rPr lang="en-US" smtClean="0"/>
              <a:t>12</a:t>
            </a:fld>
            <a:endParaRPr lang="en-US"/>
          </a:p>
        </p:txBody>
      </p:sp>
    </p:spTree>
    <p:extLst>
      <p:ext uri="{BB962C8B-B14F-4D97-AF65-F5344CB8AC3E}">
        <p14:creationId xmlns:p14="http://schemas.microsoft.com/office/powerpoint/2010/main" val="2213735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solidFill>
                  <a:srgbClr val="ECECEC"/>
                </a:solidFill>
                <a:latin typeface="Posterama" panose="020B0504020200020000" pitchFamily="34" charset="0"/>
                <a:ea typeface="+mn-lt"/>
                <a:cs typeface="Posterama" panose="020B0504020200020000" pitchFamily="34" charset="0"/>
              </a:rPr>
              <a:t>This method is particularly useful in the context of fluid dynamics or other fields where characteristics can be used to describe the propagation of waves or the flow of fluids.</a:t>
            </a:r>
          </a:p>
          <a:p>
            <a:pPr marL="0" indent="0">
              <a:buNone/>
            </a:pPr>
            <a:endParaRPr lang="en-US" sz="1200" dirty="0">
              <a:solidFill>
                <a:srgbClr val="ECECEC"/>
              </a:solidFill>
              <a:latin typeface="Posterama" panose="020B0504020200020000" pitchFamily="34" charset="0"/>
              <a:cs typeface="Posterama" panose="020B0504020200020000" pitchFamily="34" charset="0"/>
            </a:endParaRPr>
          </a:p>
          <a:p>
            <a:pPr marL="0" indent="0">
              <a:buNone/>
            </a:pPr>
            <a:r>
              <a:rPr lang="en-US" b="1" u="sng" dirty="0">
                <a:solidFill>
                  <a:srgbClr val="ECECEC"/>
                </a:solidFill>
                <a:latin typeface="Posterama" panose="020B0504020200020000" pitchFamily="34" charset="0"/>
                <a:ea typeface="+mn-lt"/>
                <a:cs typeface="Posterama" panose="020B0504020200020000" pitchFamily="34" charset="0"/>
              </a:rPr>
              <a:t>Understanding Characteristics:</a:t>
            </a:r>
            <a:r>
              <a:rPr lang="en-US" b="1" u="none" dirty="0">
                <a:solidFill>
                  <a:srgbClr val="ECECEC"/>
                </a:solidFill>
                <a:latin typeface="Posterama" panose="020B0504020200020000" pitchFamily="34" charset="0"/>
                <a:ea typeface="+mn-lt"/>
                <a:cs typeface="Posterama" panose="020B0504020200020000" pitchFamily="34" charset="0"/>
              </a:rPr>
              <a:t> </a:t>
            </a:r>
            <a:r>
              <a:rPr lang="en-US" sz="1200" dirty="0">
                <a:solidFill>
                  <a:srgbClr val="ECECEC"/>
                </a:solidFill>
                <a:latin typeface="Posterama" panose="020B0504020200020000" pitchFamily="34" charset="0"/>
                <a:ea typeface="+mn-lt"/>
                <a:cs typeface="Posterama" panose="020B0504020200020000" pitchFamily="34" charset="0"/>
              </a:rPr>
              <a:t>In the context of PDEs, characteristics are curves along which the PDE can be reduced to a system of ordinary differential equations (ODEs). These curves represent the paths along which information (like wave fronts or fluid particles) travels through the domain of the solution.</a:t>
            </a:r>
          </a:p>
          <a:p>
            <a:pPr marL="0" indent="0">
              <a:buNone/>
            </a:pPr>
            <a:endParaRPr lang="en-US" sz="1200" dirty="0">
              <a:solidFill>
                <a:srgbClr val="ECECEC"/>
              </a:solidFill>
              <a:latin typeface="Posterama" panose="020B0504020200020000" pitchFamily="34" charset="0"/>
              <a:ea typeface="+mn-lt"/>
              <a:cs typeface="Posterama" panose="020B0504020200020000" pitchFamily="34" charset="0"/>
            </a:endParaRPr>
          </a:p>
          <a:p>
            <a:pPr marL="0" indent="0">
              <a:buNone/>
            </a:pPr>
            <a:r>
              <a:rPr lang="en-US" b="1" u="sng" dirty="0">
                <a:solidFill>
                  <a:srgbClr val="ECECEC"/>
                </a:solidFill>
                <a:latin typeface="Posterama" panose="020B0504020200020000" pitchFamily="34" charset="0"/>
                <a:ea typeface="+mn-lt"/>
                <a:cs typeface="Posterama" panose="020B0504020200020000" pitchFamily="34" charset="0"/>
              </a:rPr>
              <a:t>Reducing the PDE:</a:t>
            </a:r>
            <a:r>
              <a:rPr lang="en-US" sz="1200" dirty="0">
                <a:solidFill>
                  <a:srgbClr val="ECECEC"/>
                </a:solidFill>
                <a:latin typeface="Posterama" panose="020B0504020200020000" pitchFamily="34" charset="0"/>
                <a:ea typeface="+mn-lt"/>
                <a:cs typeface="Posterama" panose="020B0504020200020000" pitchFamily="34" charset="0"/>
              </a:rPr>
              <a:t> </a:t>
            </a:r>
            <a:r>
              <a:rPr lang="en-US" b="0" i="0" dirty="0">
                <a:solidFill>
                  <a:srgbClr val="ECECEC"/>
                </a:solidFill>
                <a:effectLst/>
                <a:latin typeface="Söhne"/>
              </a:rPr>
              <a:t>Characteristic curves are the paths along which the PDE transforms into the set of ODEs. </a:t>
            </a:r>
            <a:r>
              <a:rPr lang="en-US" sz="1200" dirty="0">
                <a:solidFill>
                  <a:srgbClr val="ECECEC"/>
                </a:solidFill>
                <a:latin typeface="Posterama" panose="020B0504020200020000" pitchFamily="34" charset="0"/>
                <a:ea typeface="+mn-lt"/>
                <a:cs typeface="Posterama" panose="020B0504020200020000" pitchFamily="34" charset="0"/>
              </a:rPr>
              <a:t>By following these characteristic curves, the method transforms the original PDE into simpler ODEs along these curves. Solving these ODEs provides information about the solution of the PDE along the characteristic lines.</a:t>
            </a:r>
          </a:p>
          <a:p>
            <a:pPr marL="0" indent="0">
              <a:buNone/>
            </a:pPr>
            <a:endParaRPr lang="en-US" sz="1200" dirty="0">
              <a:solidFill>
                <a:srgbClr val="ECECEC"/>
              </a:solidFill>
              <a:latin typeface="Posterama" panose="020B0504020200020000" pitchFamily="34" charset="0"/>
              <a:ea typeface="+mn-lt"/>
              <a:cs typeface="Posterama" panose="020B0504020200020000" pitchFamily="34" charset="0"/>
            </a:endParaRPr>
          </a:p>
          <a:p>
            <a:pPr marL="0" indent="0">
              <a:buNone/>
            </a:pPr>
            <a:r>
              <a:rPr lang="en-US" b="1" u="sng" dirty="0">
                <a:solidFill>
                  <a:srgbClr val="ECECEC"/>
                </a:solidFill>
                <a:latin typeface="Posterama" panose="020B0504020200020000" pitchFamily="34" charset="0"/>
                <a:ea typeface="+mn-lt"/>
                <a:cs typeface="Posterama" panose="020B0504020200020000" pitchFamily="34" charset="0"/>
              </a:rPr>
              <a:t>Application to Fluid Dynamics:</a:t>
            </a:r>
            <a:r>
              <a:rPr lang="en-US" sz="1200" dirty="0">
                <a:solidFill>
                  <a:srgbClr val="ECECEC"/>
                </a:solidFill>
                <a:latin typeface="Posterama" panose="020B0504020200020000" pitchFamily="34" charset="0"/>
                <a:ea typeface="+mn-lt"/>
                <a:cs typeface="Posterama" panose="020B0504020200020000" pitchFamily="34" charset="0"/>
              </a:rPr>
              <a:t> In fluid dynamics, the method of characteristics is particularly useful for equations describing non-diffusive scalars, where the scalar properties (like temperature, pressure, or chemical concentration) follow the flow of the fluid without dispersing into the surrounding medium. The characteristics in this case are the trajectories of the fluid particles themselves.</a:t>
            </a:r>
          </a:p>
          <a:p>
            <a:pPr marL="0" indent="0">
              <a:buNone/>
            </a:pPr>
            <a:endParaRPr lang="en-US" sz="1200" dirty="0">
              <a:latin typeface="Posterama" panose="020B0504020200020000" pitchFamily="34" charset="0"/>
              <a:cs typeface="Posterama" panose="020B0504020200020000" pitchFamily="34" charset="0"/>
            </a:endParaRPr>
          </a:p>
          <a:p>
            <a:pPr marL="0" indent="0">
              <a:buNone/>
            </a:pPr>
            <a:r>
              <a:rPr lang="en-US" b="1" u="sng" dirty="0">
                <a:solidFill>
                  <a:srgbClr val="ECECEC"/>
                </a:solidFill>
                <a:latin typeface="Posterama" panose="020B0504020200020000" pitchFamily="34" charset="0"/>
                <a:ea typeface="+mn-lt"/>
                <a:cs typeface="Posterama" panose="020B0504020200020000" pitchFamily="34" charset="0"/>
              </a:rPr>
              <a:t>Outcome:</a:t>
            </a:r>
            <a:r>
              <a:rPr lang="en-US" sz="1200" dirty="0">
                <a:solidFill>
                  <a:srgbClr val="ECECEC"/>
                </a:solidFill>
                <a:latin typeface="Posterama" panose="020B0504020200020000" pitchFamily="34" charset="0"/>
                <a:ea typeface="+mn-lt"/>
                <a:cs typeface="Posterama" panose="020B0504020200020000" pitchFamily="34" charset="0"/>
              </a:rPr>
              <a:t> The method allows for the solution of the PDE along these paths, giving insight into how these scalar properties evolve as they move with the fluid. This is especially relevant in scenarios where the properties are conserved along the flow, such as in hyperbolic equations where wave-like or flow-like behavior is modeled.</a:t>
            </a:r>
            <a:endParaRPr lang="en-US" sz="1200" dirty="0">
              <a:latin typeface="Posterama" panose="020B0504020200020000" pitchFamily="34" charset="0"/>
              <a:cs typeface="Posterama" panose="020B0504020200020000" pitchFamily="34" charset="0"/>
            </a:endParaRPr>
          </a:p>
          <a:p>
            <a:pPr marL="0" indent="0">
              <a:buNone/>
            </a:pPr>
            <a:endParaRPr lang="en-US" sz="1200" dirty="0">
              <a:latin typeface="Posterama" panose="020B0504020200020000" pitchFamily="34" charset="0"/>
              <a:cs typeface="Posterama" panose="020B0504020200020000" pitchFamily="34" charset="0"/>
            </a:endParaRPr>
          </a:p>
          <a:p>
            <a:pPr marL="0" indent="0">
              <a:buNone/>
            </a:pPr>
            <a:endParaRPr lang="en-US" sz="1200" dirty="0">
              <a:solidFill>
                <a:srgbClr val="ECECEC"/>
              </a:solidFill>
              <a:latin typeface="Posterama" panose="020B0504020200020000" pitchFamily="34" charset="0"/>
              <a:ea typeface="+mn-lt"/>
              <a:cs typeface="Posterama" panose="020B0504020200020000" pitchFamily="34"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8B75C0C5-0176-45DD-888A-A0E8AE2FC540}" type="slidenum">
              <a:rPr lang="en-US" smtClean="0"/>
              <a:t>13</a:t>
            </a:fld>
            <a:endParaRPr lang="en-US"/>
          </a:p>
        </p:txBody>
      </p:sp>
    </p:spTree>
    <p:extLst>
      <p:ext uri="{BB962C8B-B14F-4D97-AF65-F5344CB8AC3E}">
        <p14:creationId xmlns:p14="http://schemas.microsoft.com/office/powerpoint/2010/main" val="1648214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solidFill>
                  <a:srgbClr val="ECECEC"/>
                </a:solidFill>
                <a:latin typeface="Posterama" panose="020B0504020200020000" pitchFamily="34" charset="0"/>
                <a:ea typeface="+mn-lt"/>
                <a:cs typeface="Posterama" panose="020B0504020200020000" pitchFamily="34" charset="0"/>
              </a:rPr>
              <a:t>This method is particularly useful in the context of fluid dynamics or other fields where characteristics can be used to describe the propagation of waves or the flow of fluids.</a:t>
            </a:r>
          </a:p>
          <a:p>
            <a:pPr marL="0" indent="0">
              <a:buNone/>
            </a:pPr>
            <a:endParaRPr lang="en-US" sz="1200" dirty="0">
              <a:solidFill>
                <a:srgbClr val="ECECEC"/>
              </a:solidFill>
              <a:latin typeface="Posterama" panose="020B0504020200020000" pitchFamily="34" charset="0"/>
              <a:cs typeface="Posterama" panose="020B0504020200020000" pitchFamily="34" charset="0"/>
            </a:endParaRPr>
          </a:p>
          <a:p>
            <a:pPr marL="0" indent="0">
              <a:buNone/>
            </a:pPr>
            <a:r>
              <a:rPr lang="en-US" b="1" u="sng" dirty="0">
                <a:solidFill>
                  <a:srgbClr val="ECECEC"/>
                </a:solidFill>
                <a:latin typeface="Posterama" panose="020B0504020200020000" pitchFamily="34" charset="0"/>
                <a:ea typeface="+mn-lt"/>
                <a:cs typeface="Posterama" panose="020B0504020200020000" pitchFamily="34" charset="0"/>
              </a:rPr>
              <a:t>Understanding Characteristics:</a:t>
            </a:r>
            <a:r>
              <a:rPr lang="en-US" b="1" u="none" dirty="0">
                <a:solidFill>
                  <a:srgbClr val="ECECEC"/>
                </a:solidFill>
                <a:latin typeface="Posterama" panose="020B0504020200020000" pitchFamily="34" charset="0"/>
                <a:ea typeface="+mn-lt"/>
                <a:cs typeface="Posterama" panose="020B0504020200020000" pitchFamily="34" charset="0"/>
              </a:rPr>
              <a:t> </a:t>
            </a:r>
            <a:r>
              <a:rPr lang="en-US" sz="1200" dirty="0">
                <a:solidFill>
                  <a:srgbClr val="ECECEC"/>
                </a:solidFill>
                <a:latin typeface="Posterama" panose="020B0504020200020000" pitchFamily="34" charset="0"/>
                <a:ea typeface="+mn-lt"/>
                <a:cs typeface="Posterama" panose="020B0504020200020000" pitchFamily="34" charset="0"/>
              </a:rPr>
              <a:t>In the context of PDEs, characteristics are curves along which the PDE can be reduced to a system of ordinary differential equations (ODEs). These curves represent the paths along which information (like wave fronts or fluid particles) travels through the domain of the solution.</a:t>
            </a:r>
          </a:p>
          <a:p>
            <a:pPr marL="0" indent="0">
              <a:buNone/>
            </a:pPr>
            <a:endParaRPr lang="en-US" sz="1200" dirty="0">
              <a:solidFill>
                <a:srgbClr val="ECECEC"/>
              </a:solidFill>
              <a:latin typeface="Posterama" panose="020B0504020200020000" pitchFamily="34" charset="0"/>
              <a:ea typeface="+mn-lt"/>
              <a:cs typeface="Posterama" panose="020B0504020200020000" pitchFamily="34" charset="0"/>
            </a:endParaRPr>
          </a:p>
          <a:p>
            <a:pPr marL="0" indent="0">
              <a:buNone/>
            </a:pPr>
            <a:r>
              <a:rPr lang="en-US" b="1" u="sng" dirty="0">
                <a:solidFill>
                  <a:srgbClr val="ECECEC"/>
                </a:solidFill>
                <a:latin typeface="Posterama" panose="020B0504020200020000" pitchFamily="34" charset="0"/>
                <a:ea typeface="+mn-lt"/>
                <a:cs typeface="Posterama" panose="020B0504020200020000" pitchFamily="34" charset="0"/>
              </a:rPr>
              <a:t>Reducing the PDE:</a:t>
            </a:r>
            <a:r>
              <a:rPr lang="en-US" sz="1200" dirty="0">
                <a:solidFill>
                  <a:srgbClr val="ECECEC"/>
                </a:solidFill>
                <a:latin typeface="Posterama" panose="020B0504020200020000" pitchFamily="34" charset="0"/>
                <a:ea typeface="+mn-lt"/>
                <a:cs typeface="Posterama" panose="020B0504020200020000" pitchFamily="34" charset="0"/>
              </a:rPr>
              <a:t> </a:t>
            </a:r>
            <a:r>
              <a:rPr lang="en-US" b="0" i="0" dirty="0">
                <a:solidFill>
                  <a:srgbClr val="ECECEC"/>
                </a:solidFill>
                <a:effectLst/>
                <a:latin typeface="Söhne"/>
              </a:rPr>
              <a:t>Characteristic curves are the paths along which the PDE transforms into the set of ODEs. </a:t>
            </a:r>
            <a:r>
              <a:rPr lang="en-US" sz="1200" dirty="0">
                <a:solidFill>
                  <a:srgbClr val="ECECEC"/>
                </a:solidFill>
                <a:latin typeface="Posterama" panose="020B0504020200020000" pitchFamily="34" charset="0"/>
                <a:ea typeface="+mn-lt"/>
                <a:cs typeface="Posterama" panose="020B0504020200020000" pitchFamily="34" charset="0"/>
              </a:rPr>
              <a:t>By following these characteristic curves, the method transforms the original PDE into simpler ODEs along these curves. Solving these ODEs provides information about the solution of the PDE along the characteristic lines.</a:t>
            </a:r>
          </a:p>
          <a:p>
            <a:pPr marL="0" indent="0">
              <a:buNone/>
            </a:pPr>
            <a:endParaRPr lang="en-US" sz="1200" dirty="0">
              <a:solidFill>
                <a:srgbClr val="ECECEC"/>
              </a:solidFill>
              <a:latin typeface="Posterama" panose="020B0504020200020000" pitchFamily="34" charset="0"/>
              <a:ea typeface="+mn-lt"/>
              <a:cs typeface="Posterama" panose="020B0504020200020000" pitchFamily="34" charset="0"/>
            </a:endParaRPr>
          </a:p>
          <a:p>
            <a:pPr marL="0" indent="0">
              <a:buNone/>
            </a:pPr>
            <a:r>
              <a:rPr lang="en-US" b="1" u="sng" dirty="0">
                <a:solidFill>
                  <a:srgbClr val="ECECEC"/>
                </a:solidFill>
                <a:latin typeface="Posterama" panose="020B0504020200020000" pitchFamily="34" charset="0"/>
                <a:ea typeface="+mn-lt"/>
                <a:cs typeface="Posterama" panose="020B0504020200020000" pitchFamily="34" charset="0"/>
              </a:rPr>
              <a:t>Application to Fluid Dynamics:</a:t>
            </a:r>
            <a:r>
              <a:rPr lang="en-US" sz="1200" dirty="0">
                <a:solidFill>
                  <a:srgbClr val="ECECEC"/>
                </a:solidFill>
                <a:latin typeface="Posterama" panose="020B0504020200020000" pitchFamily="34" charset="0"/>
                <a:ea typeface="+mn-lt"/>
                <a:cs typeface="Posterama" panose="020B0504020200020000" pitchFamily="34" charset="0"/>
              </a:rPr>
              <a:t> In fluid dynamics, the method of characteristics is particularly useful for equations describing non-diffusive scalars, where the scalar properties (like temperature, pressure, or chemical concentration) follow the flow of the fluid without dispersing into the surrounding medium. The characteristics in this case are the trajectories of the fluid particles themselves.</a:t>
            </a:r>
          </a:p>
          <a:p>
            <a:pPr marL="0" indent="0">
              <a:buNone/>
            </a:pPr>
            <a:endParaRPr lang="en-US" sz="1200" dirty="0">
              <a:latin typeface="Posterama" panose="020B0504020200020000" pitchFamily="34" charset="0"/>
              <a:cs typeface="Posterama" panose="020B0504020200020000" pitchFamily="34" charset="0"/>
            </a:endParaRPr>
          </a:p>
          <a:p>
            <a:pPr marL="0" indent="0">
              <a:buNone/>
            </a:pPr>
            <a:r>
              <a:rPr lang="en-US" b="1" u="sng" dirty="0">
                <a:solidFill>
                  <a:srgbClr val="ECECEC"/>
                </a:solidFill>
                <a:latin typeface="Posterama" panose="020B0504020200020000" pitchFamily="34" charset="0"/>
                <a:ea typeface="+mn-lt"/>
                <a:cs typeface="Posterama" panose="020B0504020200020000" pitchFamily="34" charset="0"/>
              </a:rPr>
              <a:t>Outcome:</a:t>
            </a:r>
            <a:r>
              <a:rPr lang="en-US" sz="1200" dirty="0">
                <a:solidFill>
                  <a:srgbClr val="ECECEC"/>
                </a:solidFill>
                <a:latin typeface="Posterama" panose="020B0504020200020000" pitchFamily="34" charset="0"/>
                <a:ea typeface="+mn-lt"/>
                <a:cs typeface="Posterama" panose="020B0504020200020000" pitchFamily="34" charset="0"/>
              </a:rPr>
              <a:t> The method allows for the solution of the PDE along these paths, giving insight into how these scalar properties evolve as they move with the fluid. This is especially relevant in scenarios where the properties are conserved along the flow, such as in hyperbolic equations where wave-like or flow-like behavior is modeled.</a:t>
            </a:r>
            <a:endParaRPr lang="en-US" sz="1200" dirty="0">
              <a:latin typeface="Posterama" panose="020B0504020200020000" pitchFamily="34" charset="0"/>
              <a:cs typeface="Posterama" panose="020B0504020200020000" pitchFamily="34" charset="0"/>
            </a:endParaRPr>
          </a:p>
          <a:p>
            <a:pPr marL="0" indent="0">
              <a:buNone/>
            </a:pPr>
            <a:endParaRPr lang="en-US" sz="1200" dirty="0">
              <a:latin typeface="Posterama" panose="020B0504020200020000" pitchFamily="34" charset="0"/>
              <a:cs typeface="Posterama" panose="020B0504020200020000" pitchFamily="34" charset="0"/>
            </a:endParaRPr>
          </a:p>
          <a:p>
            <a:pPr marL="0" indent="0">
              <a:buNone/>
            </a:pPr>
            <a:endParaRPr lang="en-US" sz="1200" dirty="0">
              <a:solidFill>
                <a:srgbClr val="ECECEC"/>
              </a:solidFill>
              <a:latin typeface="Posterama" panose="020B0504020200020000" pitchFamily="34" charset="0"/>
              <a:ea typeface="+mn-lt"/>
              <a:cs typeface="Posterama" panose="020B0504020200020000" pitchFamily="34"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8B75C0C5-0176-45DD-888A-A0E8AE2FC540}" type="slidenum">
              <a:rPr lang="en-US" smtClean="0"/>
              <a:t>14</a:t>
            </a:fld>
            <a:endParaRPr lang="en-US"/>
          </a:p>
        </p:txBody>
      </p:sp>
    </p:spTree>
    <p:extLst>
      <p:ext uri="{BB962C8B-B14F-4D97-AF65-F5344CB8AC3E}">
        <p14:creationId xmlns:p14="http://schemas.microsoft.com/office/powerpoint/2010/main" val="3453508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solidFill>
                  <a:srgbClr val="ECECEC"/>
                </a:solidFill>
                <a:latin typeface="Posterama" panose="020B0504020200020000" pitchFamily="34" charset="0"/>
                <a:ea typeface="+mn-lt"/>
                <a:cs typeface="Posterama" panose="020B0504020200020000" pitchFamily="34" charset="0"/>
              </a:rPr>
              <a:t>This method is particularly useful in the context of fluid dynamics or other fields where characteristics can be used to describe the propagation of waves or the flow of fluids.</a:t>
            </a:r>
          </a:p>
          <a:p>
            <a:pPr marL="0" indent="0">
              <a:buNone/>
            </a:pPr>
            <a:endParaRPr lang="en-US" sz="1200" dirty="0">
              <a:solidFill>
                <a:srgbClr val="ECECEC"/>
              </a:solidFill>
              <a:latin typeface="Posterama" panose="020B0504020200020000" pitchFamily="34" charset="0"/>
              <a:cs typeface="Posterama" panose="020B0504020200020000" pitchFamily="34" charset="0"/>
            </a:endParaRPr>
          </a:p>
          <a:p>
            <a:pPr marL="0" indent="0">
              <a:buNone/>
            </a:pPr>
            <a:r>
              <a:rPr lang="en-US" b="1" u="sng" dirty="0">
                <a:solidFill>
                  <a:srgbClr val="ECECEC"/>
                </a:solidFill>
                <a:latin typeface="Posterama" panose="020B0504020200020000" pitchFamily="34" charset="0"/>
                <a:ea typeface="+mn-lt"/>
                <a:cs typeface="Posterama" panose="020B0504020200020000" pitchFamily="34" charset="0"/>
              </a:rPr>
              <a:t>Understanding Characteristics:</a:t>
            </a:r>
            <a:r>
              <a:rPr lang="en-US" b="1" u="none" dirty="0">
                <a:solidFill>
                  <a:srgbClr val="ECECEC"/>
                </a:solidFill>
                <a:latin typeface="Posterama" panose="020B0504020200020000" pitchFamily="34" charset="0"/>
                <a:ea typeface="+mn-lt"/>
                <a:cs typeface="Posterama" panose="020B0504020200020000" pitchFamily="34" charset="0"/>
              </a:rPr>
              <a:t> </a:t>
            </a:r>
            <a:r>
              <a:rPr lang="en-US" sz="1200" dirty="0">
                <a:solidFill>
                  <a:srgbClr val="ECECEC"/>
                </a:solidFill>
                <a:latin typeface="Posterama" panose="020B0504020200020000" pitchFamily="34" charset="0"/>
                <a:ea typeface="+mn-lt"/>
                <a:cs typeface="Posterama" panose="020B0504020200020000" pitchFamily="34" charset="0"/>
              </a:rPr>
              <a:t>In the context of PDEs, characteristics are curves along which the PDE can be reduced to a system of ordinary differential equations (ODEs). These curves represent the paths along which information (like wave fronts or fluid particles) travels through the domain of the solution.</a:t>
            </a:r>
          </a:p>
          <a:p>
            <a:pPr marL="0" indent="0">
              <a:buNone/>
            </a:pPr>
            <a:endParaRPr lang="en-US" sz="1200" dirty="0">
              <a:solidFill>
                <a:srgbClr val="ECECEC"/>
              </a:solidFill>
              <a:latin typeface="Posterama" panose="020B0504020200020000" pitchFamily="34" charset="0"/>
              <a:ea typeface="+mn-lt"/>
              <a:cs typeface="Posterama" panose="020B0504020200020000" pitchFamily="34" charset="0"/>
            </a:endParaRPr>
          </a:p>
          <a:p>
            <a:pPr marL="0" indent="0">
              <a:buNone/>
            </a:pPr>
            <a:r>
              <a:rPr lang="en-US" b="1" u="sng" dirty="0">
                <a:solidFill>
                  <a:srgbClr val="ECECEC"/>
                </a:solidFill>
                <a:latin typeface="Posterama" panose="020B0504020200020000" pitchFamily="34" charset="0"/>
                <a:ea typeface="+mn-lt"/>
                <a:cs typeface="Posterama" panose="020B0504020200020000" pitchFamily="34" charset="0"/>
              </a:rPr>
              <a:t>Reducing the PDE:</a:t>
            </a:r>
            <a:r>
              <a:rPr lang="en-US" sz="1200" dirty="0">
                <a:solidFill>
                  <a:srgbClr val="ECECEC"/>
                </a:solidFill>
                <a:latin typeface="Posterama" panose="020B0504020200020000" pitchFamily="34" charset="0"/>
                <a:ea typeface="+mn-lt"/>
                <a:cs typeface="Posterama" panose="020B0504020200020000" pitchFamily="34" charset="0"/>
              </a:rPr>
              <a:t> </a:t>
            </a:r>
            <a:r>
              <a:rPr lang="en-US" b="0" i="0" dirty="0">
                <a:solidFill>
                  <a:srgbClr val="ECECEC"/>
                </a:solidFill>
                <a:effectLst/>
                <a:latin typeface="Söhne"/>
              </a:rPr>
              <a:t>Characteristic curves are the paths along which the PDE transforms into the set of ODEs. </a:t>
            </a:r>
            <a:r>
              <a:rPr lang="en-US" sz="1200" dirty="0">
                <a:solidFill>
                  <a:srgbClr val="ECECEC"/>
                </a:solidFill>
                <a:latin typeface="Posterama" panose="020B0504020200020000" pitchFamily="34" charset="0"/>
                <a:ea typeface="+mn-lt"/>
                <a:cs typeface="Posterama" panose="020B0504020200020000" pitchFamily="34" charset="0"/>
              </a:rPr>
              <a:t>By following these characteristic curves, the method transforms the original PDE into simpler ODEs along these curves. Solving these ODEs provides information about the solution of the PDE along the characteristic lines.</a:t>
            </a:r>
          </a:p>
          <a:p>
            <a:pPr marL="0" indent="0">
              <a:buNone/>
            </a:pPr>
            <a:endParaRPr lang="en-US" sz="1200" dirty="0">
              <a:solidFill>
                <a:srgbClr val="ECECEC"/>
              </a:solidFill>
              <a:latin typeface="Posterama" panose="020B0504020200020000" pitchFamily="34" charset="0"/>
              <a:ea typeface="+mn-lt"/>
              <a:cs typeface="Posterama" panose="020B0504020200020000" pitchFamily="34" charset="0"/>
            </a:endParaRPr>
          </a:p>
          <a:p>
            <a:pPr marL="0" indent="0">
              <a:buNone/>
            </a:pPr>
            <a:r>
              <a:rPr lang="en-US" b="1" u="sng" dirty="0">
                <a:solidFill>
                  <a:srgbClr val="ECECEC"/>
                </a:solidFill>
                <a:latin typeface="Posterama" panose="020B0504020200020000" pitchFamily="34" charset="0"/>
                <a:ea typeface="+mn-lt"/>
                <a:cs typeface="Posterama" panose="020B0504020200020000" pitchFamily="34" charset="0"/>
              </a:rPr>
              <a:t>Application to Fluid Dynamics:</a:t>
            </a:r>
            <a:r>
              <a:rPr lang="en-US" sz="1200" dirty="0">
                <a:solidFill>
                  <a:srgbClr val="ECECEC"/>
                </a:solidFill>
                <a:latin typeface="Posterama" panose="020B0504020200020000" pitchFamily="34" charset="0"/>
                <a:ea typeface="+mn-lt"/>
                <a:cs typeface="Posterama" panose="020B0504020200020000" pitchFamily="34" charset="0"/>
              </a:rPr>
              <a:t> In fluid dynamics, the method of characteristics is particularly useful for equations describing non-diffusive scalars, where the scalar properties (like temperature, pressure, or chemical concentration) follow the flow of the fluid without dispersing into the surrounding medium. The characteristics in this case are the trajectories of the fluid particles themselves.</a:t>
            </a:r>
          </a:p>
          <a:p>
            <a:pPr marL="0" indent="0">
              <a:buNone/>
            </a:pPr>
            <a:endParaRPr lang="en-US" sz="1200" dirty="0">
              <a:latin typeface="Posterama" panose="020B0504020200020000" pitchFamily="34" charset="0"/>
              <a:cs typeface="Posterama" panose="020B0504020200020000" pitchFamily="34" charset="0"/>
            </a:endParaRPr>
          </a:p>
          <a:p>
            <a:pPr marL="0" indent="0">
              <a:buNone/>
            </a:pPr>
            <a:r>
              <a:rPr lang="en-US" b="1" u="sng" dirty="0">
                <a:solidFill>
                  <a:srgbClr val="ECECEC"/>
                </a:solidFill>
                <a:latin typeface="Posterama" panose="020B0504020200020000" pitchFamily="34" charset="0"/>
                <a:ea typeface="+mn-lt"/>
                <a:cs typeface="Posterama" panose="020B0504020200020000" pitchFamily="34" charset="0"/>
              </a:rPr>
              <a:t>Outcome:</a:t>
            </a:r>
            <a:r>
              <a:rPr lang="en-US" sz="1200" dirty="0">
                <a:solidFill>
                  <a:srgbClr val="ECECEC"/>
                </a:solidFill>
                <a:latin typeface="Posterama" panose="020B0504020200020000" pitchFamily="34" charset="0"/>
                <a:ea typeface="+mn-lt"/>
                <a:cs typeface="Posterama" panose="020B0504020200020000" pitchFamily="34" charset="0"/>
              </a:rPr>
              <a:t> The method allows for the solution of the PDE along these paths, giving insight into how these scalar properties evolve as they move with the fluid. This is especially relevant in scenarios where the properties are conserved along the flow, such as in hyperbolic equations where wave-like or flow-like behavior is modeled.</a:t>
            </a:r>
            <a:endParaRPr lang="en-US" sz="1200" dirty="0">
              <a:latin typeface="Posterama" panose="020B0504020200020000" pitchFamily="34" charset="0"/>
              <a:cs typeface="Posterama" panose="020B0504020200020000" pitchFamily="34" charset="0"/>
            </a:endParaRPr>
          </a:p>
          <a:p>
            <a:pPr marL="0" indent="0">
              <a:buNone/>
            </a:pPr>
            <a:endParaRPr lang="en-US" sz="1200" dirty="0">
              <a:latin typeface="Posterama" panose="020B0504020200020000" pitchFamily="34" charset="0"/>
              <a:cs typeface="Posterama" panose="020B0504020200020000" pitchFamily="34" charset="0"/>
            </a:endParaRPr>
          </a:p>
          <a:p>
            <a:pPr marL="0" indent="0">
              <a:buNone/>
            </a:pPr>
            <a:endParaRPr lang="en-US" sz="1200" dirty="0">
              <a:solidFill>
                <a:srgbClr val="ECECEC"/>
              </a:solidFill>
              <a:latin typeface="Posterama" panose="020B0504020200020000" pitchFamily="34" charset="0"/>
              <a:ea typeface="+mn-lt"/>
              <a:cs typeface="Posterama" panose="020B0504020200020000" pitchFamily="34"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8B75C0C5-0176-45DD-888A-A0E8AE2FC540}" type="slidenum">
              <a:rPr lang="en-US" smtClean="0"/>
              <a:t>15</a:t>
            </a:fld>
            <a:endParaRPr lang="en-US"/>
          </a:p>
        </p:txBody>
      </p:sp>
    </p:spTree>
    <p:extLst>
      <p:ext uri="{BB962C8B-B14F-4D97-AF65-F5344CB8AC3E}">
        <p14:creationId xmlns:p14="http://schemas.microsoft.com/office/powerpoint/2010/main" val="3289416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75C0C5-0176-45DD-888A-A0E8AE2FC540}" type="slidenum">
              <a:rPr lang="en-US" smtClean="0"/>
              <a:t>16</a:t>
            </a:fld>
            <a:endParaRPr lang="en-US"/>
          </a:p>
        </p:txBody>
      </p:sp>
    </p:spTree>
    <p:extLst>
      <p:ext uri="{BB962C8B-B14F-4D97-AF65-F5344CB8AC3E}">
        <p14:creationId xmlns:p14="http://schemas.microsoft.com/office/powerpoint/2010/main" val="454699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75C0C5-0176-45DD-888A-A0E8AE2FC540}" type="slidenum">
              <a:rPr lang="en-US" smtClean="0"/>
              <a:t>17</a:t>
            </a:fld>
            <a:endParaRPr lang="en-US"/>
          </a:p>
        </p:txBody>
      </p:sp>
    </p:spTree>
    <p:extLst>
      <p:ext uri="{BB962C8B-B14F-4D97-AF65-F5344CB8AC3E}">
        <p14:creationId xmlns:p14="http://schemas.microsoft.com/office/powerpoint/2010/main" val="7345271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bg1"/>
                    </a:solidFill>
                    <a:latin typeface="Posterama" panose="020B0504020200020000" pitchFamily="34" charset="0"/>
                    <a:ea typeface="+mn-lt"/>
                    <a:cs typeface="Posterama" panose="020B0504020200020000" pitchFamily="34" charset="0"/>
                  </a:rPr>
                  <a:t>where </a:t>
                </a:r>
                <a14:m>
                  <m:oMath xmlns:m="http://schemas.openxmlformats.org/officeDocument/2006/math">
                    <m:r>
                      <a:rPr lang="en-US" b="0" i="1" smtClean="0">
                        <a:solidFill>
                          <a:schemeClr val="bg1"/>
                        </a:solidFill>
                        <a:latin typeface="Cambria Math" panose="02040503050406030204" pitchFamily="18" charset="0"/>
                        <a:ea typeface="+mn-lt"/>
                        <a:cs typeface="Posterama" panose="020B0504020200020000" pitchFamily="34" charset="0"/>
                      </a:rPr>
                      <m:t>𝑎</m:t>
                    </m:r>
                    <m:r>
                      <a:rPr lang="en-US" b="0" i="1" smtClean="0">
                        <a:solidFill>
                          <a:schemeClr val="bg1"/>
                        </a:solidFill>
                        <a:latin typeface="Cambria Math" panose="02040503050406030204" pitchFamily="18" charset="0"/>
                        <a:ea typeface="+mn-lt"/>
                        <a:cs typeface="Posterama" panose="020B0504020200020000" pitchFamily="34" charset="0"/>
                      </a:rPr>
                      <m:t>(</m:t>
                    </m:r>
                    <m:r>
                      <a:rPr lang="en-US" b="0" i="1" smtClean="0">
                        <a:solidFill>
                          <a:schemeClr val="bg1"/>
                        </a:solidFill>
                        <a:latin typeface="Cambria Math" panose="02040503050406030204" pitchFamily="18" charset="0"/>
                        <a:ea typeface="+mn-lt"/>
                        <a:cs typeface="Posterama" panose="020B0504020200020000" pitchFamily="34" charset="0"/>
                      </a:rPr>
                      <m:t>𝑡</m:t>
                    </m:r>
                    <m:r>
                      <a:rPr lang="en-US" b="0" i="1" smtClean="0">
                        <a:solidFill>
                          <a:schemeClr val="bg1"/>
                        </a:solidFill>
                        <a:latin typeface="Cambria Math" panose="02040503050406030204" pitchFamily="18" charset="0"/>
                        <a:ea typeface="+mn-lt"/>
                        <a:cs typeface="Posterama" panose="020B0504020200020000" pitchFamily="34" charset="0"/>
                      </a:rPr>
                      <m:t>)</m:t>
                    </m:r>
                  </m:oMath>
                </a14:m>
                <a:r>
                  <a:rPr lang="en-US">
                    <a:solidFill>
                      <a:schemeClr val="bg1"/>
                    </a:solidFill>
                    <a:latin typeface="Posterama" panose="020B0504020200020000" pitchFamily="34" charset="0"/>
                    <a:ea typeface="+mn-lt"/>
                    <a:cs typeface="Posterama" panose="020B0504020200020000" pitchFamily="34" charset="0"/>
                  </a:rPr>
                  <a:t> is an arbitrary function of time (and </a:t>
                </a:r>
                <a14:m>
                  <m:oMath xmlns:m="http://schemas.openxmlformats.org/officeDocument/2006/math">
                    <m:acc>
                      <m:accPr>
                        <m:chr m:val="⃗"/>
                        <m:ctrlPr>
                          <a:rPr lang="en-US" i="1">
                            <a:solidFill>
                              <a:schemeClr val="bg1"/>
                            </a:solidFill>
                            <a:latin typeface="Cambria Math" panose="02040503050406030204" pitchFamily="18" charset="0"/>
                            <a:ea typeface="+mn-lt"/>
                            <a:cs typeface="Posterama" panose="020B0504020200020000" pitchFamily="34" charset="0"/>
                          </a:rPr>
                        </m:ctrlPr>
                      </m:accPr>
                      <m:e>
                        <m:sSub>
                          <m:sSubPr>
                            <m:ctrlPr>
                              <a:rPr lang="en-US" i="1">
                                <a:solidFill>
                                  <a:schemeClr val="bg1"/>
                                </a:solidFill>
                                <a:latin typeface="Cambria Math" panose="02040503050406030204" pitchFamily="18" charset="0"/>
                                <a:ea typeface="+mn-lt"/>
                                <a:cs typeface="Posterama" panose="020B0504020200020000" pitchFamily="34" charset="0"/>
                              </a:rPr>
                            </m:ctrlPr>
                          </m:sSubPr>
                          <m:e>
                            <m:r>
                              <a:rPr lang="en-US" i="1">
                                <a:solidFill>
                                  <a:schemeClr val="bg1"/>
                                </a:solidFill>
                                <a:latin typeface="Cambria Math" panose="02040503050406030204" pitchFamily="18" charset="0"/>
                                <a:ea typeface="+mn-lt"/>
                                <a:cs typeface="Posterama" panose="020B0504020200020000" pitchFamily="34" charset="0"/>
                              </a:rPr>
                              <m:t>𝑒</m:t>
                            </m:r>
                          </m:e>
                          <m:sub>
                            <m:r>
                              <a:rPr lang="en-US" i="1">
                                <a:solidFill>
                                  <a:schemeClr val="bg1"/>
                                </a:solidFill>
                                <a:latin typeface="Cambria Math" panose="02040503050406030204" pitchFamily="18" charset="0"/>
                                <a:ea typeface="+mn-lt"/>
                                <a:cs typeface="Posterama" panose="020B0504020200020000" pitchFamily="34" charset="0"/>
                              </a:rPr>
                              <m:t>𝑟</m:t>
                            </m:r>
                          </m:sub>
                        </m:sSub>
                      </m:e>
                    </m:acc>
                  </m:oMath>
                </a14:m>
                <a:r>
                  <a:rPr lang="en-US">
                    <a:solidFill>
                      <a:schemeClr val="bg1"/>
                    </a:solidFill>
                    <a:latin typeface="Posterama" panose="020B0504020200020000" pitchFamily="34" charset="0"/>
                    <a:ea typeface="+mn-lt"/>
                    <a:cs typeface="Posterama" panose="020B0504020200020000" pitchFamily="34" charset="0"/>
                  </a:rPr>
                  <a:t> is the unit vector in the radial direction). </a:t>
                </a:r>
              </a:p>
              <a:p>
                <a:endParaRPr lang="en-US"/>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bg1"/>
                    </a:solidFill>
                    <a:latin typeface="Posterama" panose="020B0504020200020000" pitchFamily="34" charset="0"/>
                    <a:ea typeface="+mn-lt"/>
                    <a:cs typeface="Posterama" panose="020B0504020200020000" pitchFamily="34" charset="0"/>
                  </a:rPr>
                  <a:t>where </a:t>
                </a:r>
                <a:r>
                  <a:rPr lang="en-US" b="0" i="0">
                    <a:solidFill>
                      <a:schemeClr val="bg1"/>
                    </a:solidFill>
                    <a:latin typeface="Cambria Math" panose="02040503050406030204" pitchFamily="18" charset="0"/>
                    <a:ea typeface="+mn-lt"/>
                    <a:cs typeface="Posterama" panose="020B0504020200020000" pitchFamily="34" charset="0"/>
                  </a:rPr>
                  <a:t>𝑎(𝑡)</a:t>
                </a:r>
                <a:r>
                  <a:rPr lang="en-US">
                    <a:solidFill>
                      <a:schemeClr val="bg1"/>
                    </a:solidFill>
                    <a:latin typeface="Posterama" panose="020B0504020200020000" pitchFamily="34" charset="0"/>
                    <a:ea typeface="+mn-lt"/>
                    <a:cs typeface="Posterama" panose="020B0504020200020000" pitchFamily="34" charset="0"/>
                  </a:rPr>
                  <a:t> is an arbitrary function of time (and </a:t>
                </a:r>
                <a:r>
                  <a:rPr lang="en-US" i="0">
                    <a:solidFill>
                      <a:schemeClr val="bg1"/>
                    </a:solidFill>
                    <a:latin typeface="Cambria Math" panose="02040503050406030204" pitchFamily="18" charset="0"/>
                    <a:ea typeface="+mn-lt"/>
                    <a:cs typeface="Posterama" panose="020B0504020200020000" pitchFamily="34" charset="0"/>
                  </a:rPr>
                  <a:t>(𝑒_𝑟 ) ⃗</a:t>
                </a:r>
                <a:r>
                  <a:rPr lang="en-US">
                    <a:solidFill>
                      <a:schemeClr val="bg1"/>
                    </a:solidFill>
                    <a:latin typeface="Posterama" panose="020B0504020200020000" pitchFamily="34" charset="0"/>
                    <a:ea typeface="+mn-lt"/>
                    <a:cs typeface="Posterama" panose="020B0504020200020000" pitchFamily="34" charset="0"/>
                  </a:rPr>
                  <a:t> is the unit vector in the radial direction). </a:t>
                </a:r>
              </a:p>
              <a:p>
                <a:endParaRPr lang="en-US"/>
              </a:p>
            </p:txBody>
          </p:sp>
        </mc:Fallback>
      </mc:AlternateContent>
      <p:sp>
        <p:nvSpPr>
          <p:cNvPr id="4" name="Slide Number Placeholder 3"/>
          <p:cNvSpPr>
            <a:spLocks noGrp="1"/>
          </p:cNvSpPr>
          <p:nvPr>
            <p:ph type="sldNum" sz="quarter" idx="5"/>
          </p:nvPr>
        </p:nvSpPr>
        <p:spPr/>
        <p:txBody>
          <a:bodyPr/>
          <a:lstStyle/>
          <a:p>
            <a:fld id="{8B75C0C5-0176-45DD-888A-A0E8AE2FC540}" type="slidenum">
              <a:rPr lang="en-US" smtClean="0"/>
              <a:t>18</a:t>
            </a:fld>
            <a:endParaRPr lang="en-US"/>
          </a:p>
        </p:txBody>
      </p:sp>
    </p:spTree>
    <p:extLst>
      <p:ext uri="{BB962C8B-B14F-4D97-AF65-F5344CB8AC3E}">
        <p14:creationId xmlns:p14="http://schemas.microsoft.com/office/powerpoint/2010/main" val="328856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75C0C5-0176-45DD-888A-A0E8AE2FC540}" type="slidenum">
              <a:rPr lang="en-US" smtClean="0"/>
              <a:t>19</a:t>
            </a:fld>
            <a:endParaRPr lang="en-US"/>
          </a:p>
        </p:txBody>
      </p:sp>
    </p:spTree>
    <p:extLst>
      <p:ext uri="{BB962C8B-B14F-4D97-AF65-F5344CB8AC3E}">
        <p14:creationId xmlns:p14="http://schemas.microsoft.com/office/powerpoint/2010/main" val="38806146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ffectLst/>
              </a:rPr>
              <a:t>Imagine a particle moving outward radially. The radial component of its velocity is directly aligned with </a:t>
            </a:r>
            <a:r>
              <a:rPr lang="en-US" err="1">
                <a:effectLst/>
                <a:latin typeface="KaTeX_Main"/>
              </a:rPr>
              <a:t>e_r</a:t>
            </a:r>
            <a:r>
              <a:rPr lang="en-US">
                <a:effectLst/>
              </a:rPr>
              <a:t>, while any orthogonal movement (e.g., changes in direction) does not affect the radial distance </a:t>
            </a:r>
            <a:r>
              <a:rPr lang="en-US">
                <a:effectLst/>
                <a:latin typeface="KaTeX_Main"/>
              </a:rPr>
              <a:t>r</a:t>
            </a:r>
            <a:r>
              <a:rPr lang="en-US">
                <a:effectLst/>
              </a:rPr>
              <a:t>.</a:t>
            </a:r>
          </a:p>
          <a:p>
            <a:r>
              <a:rPr lang="en-US">
                <a:effectLst/>
              </a:rPr>
              <a:t>By focusing on the radial direction and recognizing orthogonality, we can simplify the expression.</a:t>
            </a:r>
            <a:br>
              <a:rPr lang="en-US" b="0" i="0">
                <a:solidFill>
                  <a:srgbClr val="ECECEC"/>
                </a:solidFill>
                <a:effectLst/>
                <a:latin typeface="KaTeX_Main"/>
              </a:rPr>
            </a:br>
            <a:endParaRPr lang="en-US">
              <a:effectLst/>
            </a:endParaRPr>
          </a:p>
          <a:p>
            <a:endParaRPr lang="en-US"/>
          </a:p>
        </p:txBody>
      </p:sp>
      <p:sp>
        <p:nvSpPr>
          <p:cNvPr id="4" name="Slide Number Placeholder 3"/>
          <p:cNvSpPr>
            <a:spLocks noGrp="1"/>
          </p:cNvSpPr>
          <p:nvPr>
            <p:ph type="sldNum" sz="quarter" idx="5"/>
          </p:nvPr>
        </p:nvSpPr>
        <p:spPr/>
        <p:txBody>
          <a:bodyPr/>
          <a:lstStyle/>
          <a:p>
            <a:fld id="{8B75C0C5-0176-45DD-888A-A0E8AE2FC540}" type="slidenum">
              <a:rPr lang="en-US" smtClean="0"/>
              <a:t>20</a:t>
            </a:fld>
            <a:endParaRPr lang="en-US"/>
          </a:p>
        </p:txBody>
      </p:sp>
    </p:spTree>
    <p:extLst>
      <p:ext uri="{BB962C8B-B14F-4D97-AF65-F5344CB8AC3E}">
        <p14:creationId xmlns:p14="http://schemas.microsoft.com/office/powerpoint/2010/main" val="61955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err="1">
                    <a:solidFill>
                      <a:srgbClr val="ECECEC"/>
                    </a:solidFill>
                    <a:effectLst/>
                    <a:latin typeface="Söhne"/>
                  </a:rPr>
                  <a:t>Lagrangian</a:t>
                </a:r>
                <a:r>
                  <a:rPr lang="en-US" b="1" i="0">
                    <a:solidFill>
                      <a:srgbClr val="ECECEC"/>
                    </a:solidFill>
                    <a:effectLst/>
                    <a:latin typeface="Söhne"/>
                  </a:rPr>
                  <a:t> radius</a:t>
                </a:r>
                <a:r>
                  <a:rPr lang="en-US" b="0" i="0">
                    <a:solidFill>
                      <a:srgbClr val="ECECEC"/>
                    </a:solidFill>
                    <a:effectLst/>
                    <a:latin typeface="Söhne"/>
                  </a:rPr>
                  <a:t> refers to a specific radius in a fluid that moves with the fluid flow. This is a reference radius that traces the motion of a particle that was initially at </a:t>
                </a:r>
                <a:r>
                  <a:rPr lang="en-US" b="0" i="0">
                    <a:solidFill>
                      <a:srgbClr val="ECECEC"/>
                    </a:solidFill>
                    <a:effectLst/>
                    <a:latin typeface="KaTeX_Main"/>
                  </a:rPr>
                  <a:t>R(0)</a:t>
                </a:r>
                <a:r>
                  <a:rPr lang="en-US" b="0" i="0">
                    <a:solidFill>
                      <a:srgbClr val="ECECEC"/>
                    </a:solidFill>
                    <a:effectLst/>
                    <a:latin typeface="Söhne"/>
                  </a:rPr>
                  <a:t> at time </a:t>
                </a:r>
                <a:r>
                  <a:rPr lang="en-US" b="0" i="1">
                    <a:solidFill>
                      <a:srgbClr val="ECECEC"/>
                    </a:solidFill>
                    <a:effectLst/>
                    <a:latin typeface="KaTeX_Math"/>
                  </a:rPr>
                  <a:t>t</a:t>
                </a:r>
                <a:r>
                  <a:rPr lang="en-US" b="0" i="0">
                    <a:solidFill>
                      <a:srgbClr val="ECECEC"/>
                    </a:solidFill>
                    <a:effectLst/>
                    <a:latin typeface="KaTeX_Main"/>
                  </a:rPr>
                  <a:t>=0</a:t>
                </a:r>
                <a:r>
                  <a:rPr lang="en-US" b="0" i="0">
                    <a:solidFill>
                      <a:srgbClr val="ECECEC"/>
                    </a:solidFill>
                    <a:effectLst/>
                    <a:latin typeface="Söhne"/>
                  </a:rPr>
                  <a:t>.</a:t>
                </a:r>
              </a:p>
              <a:p>
                <a:endParaRPr lang="en-US"/>
              </a:p>
              <a:p>
                <a:r>
                  <a:rPr lang="en-US" b="1"/>
                  <a:t>Radial Velocity: </a:t>
                </a:r>
                <a:r>
                  <a:rPr lang="en-US"/>
                  <a:t>The equation </a:t>
                </a:r>
                <a:r>
                  <a:rPr lang="en-US" err="1"/>
                  <a:t>dR</a:t>
                </a:r>
                <a:r>
                  <a:rPr lang="en-US"/>
                  <a:t>/dT = a(t)/R^2 is derived from the general radial velocity expression u(</a:t>
                </a:r>
                <a:r>
                  <a:rPr lang="en-US" err="1"/>
                  <a:t>r,t</a:t>
                </a:r>
                <a:r>
                  <a:rPr lang="en-US"/>
                  <a:t>)=a(t)/r^2 applied specifically at r=R(t).</a:t>
                </a:r>
              </a:p>
              <a:p>
                <a:endParaRPr lang="en-US"/>
              </a:p>
              <a:p>
                <a:r>
                  <a:rPr lang="en-US"/>
                  <a:t>This allows us to determine and perform calculation on a(t) based on the behavior of the rate of change R(t), eliminating the need to separately determine a(t). This simplifies the analysis of the fluid motion because it links a(t), a potentially complex function of time that affects the entire velocity field, to the motion of a specific radius. This is particularly useful when R(t) is of simpler form making the entire fluid’s behavior easier to model or predict. </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bg1"/>
                    </a:solidFill>
                    <a:latin typeface="Posterama" panose="020B0504020200020000" pitchFamily="34" charset="0"/>
                    <a:ea typeface="+mn-lt"/>
                    <a:cs typeface="Posterama" panose="020B0504020200020000" pitchFamily="34" charset="0"/>
                  </a:rPr>
                  <a:t>This means we can define </a:t>
                </a:r>
                <a14:m>
                  <m:oMath xmlns:m="http://schemas.openxmlformats.org/officeDocument/2006/math">
                    <m:r>
                      <m:rPr>
                        <m:sty m:val="p"/>
                      </m:rPr>
                      <a:rPr lang="en-US" b="0" i="0" smtClean="0">
                        <a:solidFill>
                          <a:schemeClr val="bg1"/>
                        </a:solidFill>
                        <a:latin typeface="Cambria Math" panose="02040503050406030204" pitchFamily="18" charset="0"/>
                        <a:ea typeface="+mn-lt"/>
                        <a:cs typeface="Posterama" panose="020B0504020200020000" pitchFamily="34" charset="0"/>
                      </a:rPr>
                      <m:t>r</m:t>
                    </m:r>
                    <m:r>
                      <a:rPr lang="en-US" b="0" i="0" smtClean="0">
                        <a:solidFill>
                          <a:schemeClr val="bg1"/>
                        </a:solidFill>
                        <a:latin typeface="Cambria Math" panose="02040503050406030204" pitchFamily="18" charset="0"/>
                        <a:ea typeface="+mn-lt"/>
                        <a:cs typeface="Posterama" panose="020B0504020200020000" pitchFamily="34" charset="0"/>
                      </a:rPr>
                      <m:t>=</m:t>
                    </m:r>
                    <m:r>
                      <a:rPr lang="en-US" i="1">
                        <a:solidFill>
                          <a:schemeClr val="bg1"/>
                        </a:solidFill>
                        <a:latin typeface="Cambria Math" panose="02040503050406030204" pitchFamily="18" charset="0"/>
                        <a:ea typeface="+mn-lt"/>
                        <a:cs typeface="Posterama" panose="020B0504020200020000" pitchFamily="34" charset="0"/>
                      </a:rPr>
                      <m:t>𝑅</m:t>
                    </m:r>
                    <m:r>
                      <a:rPr lang="en-US" i="1">
                        <a:solidFill>
                          <a:schemeClr val="bg1"/>
                        </a:solidFill>
                        <a:latin typeface="Cambria Math" panose="02040503050406030204" pitchFamily="18" charset="0"/>
                        <a:ea typeface="+mn-lt"/>
                        <a:cs typeface="Posterama" panose="020B0504020200020000" pitchFamily="34" charset="0"/>
                      </a:rPr>
                      <m:t>(</m:t>
                    </m:r>
                    <m:r>
                      <a:rPr lang="en-US" i="1">
                        <a:solidFill>
                          <a:schemeClr val="bg1"/>
                        </a:solidFill>
                        <a:latin typeface="Cambria Math" panose="02040503050406030204" pitchFamily="18" charset="0"/>
                        <a:ea typeface="+mn-lt"/>
                        <a:cs typeface="Posterama" panose="020B0504020200020000" pitchFamily="34" charset="0"/>
                      </a:rPr>
                      <m:t>𝑡</m:t>
                    </m:r>
                    <m:r>
                      <a:rPr lang="en-US" i="1">
                        <a:solidFill>
                          <a:schemeClr val="bg1"/>
                        </a:solidFill>
                        <a:latin typeface="Cambria Math" panose="02040503050406030204" pitchFamily="18" charset="0"/>
                        <a:ea typeface="+mn-lt"/>
                        <a:cs typeface="Posterama" panose="020B0504020200020000" pitchFamily="34" charset="0"/>
                      </a:rPr>
                      <m:t>)</m:t>
                    </m:r>
                  </m:oMath>
                </a14:m>
                <a:r>
                  <a:rPr lang="en-US">
                    <a:solidFill>
                      <a:schemeClr val="bg1"/>
                    </a:solidFill>
                    <a:latin typeface="Posterama" panose="020B0504020200020000" pitchFamily="34" charset="0"/>
                    <a:ea typeface="+mn-lt"/>
                    <a:cs typeface="Posterama" panose="020B0504020200020000" pitchFamily="34" charset="0"/>
                  </a:rPr>
                  <a:t> as the radius of the unperturbed interface which is the boundary between two materials but remains unaffected by other variables since the problem being solved is a nearly spherical interface between two materials that are ubiquitous in inertial confinement fusion</a:t>
                </a:r>
              </a:p>
              <a:p>
                <a:endParaRPr lang="en-US"/>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err="1">
                    <a:solidFill>
                      <a:srgbClr val="ECECEC"/>
                    </a:solidFill>
                    <a:effectLst/>
                    <a:latin typeface="Söhne"/>
                  </a:rPr>
                  <a:t>Lagrangian</a:t>
                </a:r>
                <a:r>
                  <a:rPr lang="en-US" b="1" i="0">
                    <a:solidFill>
                      <a:srgbClr val="ECECEC"/>
                    </a:solidFill>
                    <a:effectLst/>
                    <a:latin typeface="Söhne"/>
                  </a:rPr>
                  <a:t> radius</a:t>
                </a:r>
                <a:r>
                  <a:rPr lang="en-US" b="0" i="0">
                    <a:solidFill>
                      <a:srgbClr val="ECECEC"/>
                    </a:solidFill>
                    <a:effectLst/>
                    <a:latin typeface="Söhne"/>
                  </a:rPr>
                  <a:t> refers to a specific radius in a fluid that moves with the fluid flow. This is a reference radius that traces the motion of a particle that was initially at </a:t>
                </a:r>
                <a:r>
                  <a:rPr lang="en-US" b="0" i="0">
                    <a:solidFill>
                      <a:srgbClr val="ECECEC"/>
                    </a:solidFill>
                    <a:effectLst/>
                    <a:latin typeface="KaTeX_Main"/>
                  </a:rPr>
                  <a:t>R(0)</a:t>
                </a:r>
                <a:r>
                  <a:rPr lang="en-US" b="0" i="0">
                    <a:solidFill>
                      <a:srgbClr val="ECECEC"/>
                    </a:solidFill>
                    <a:effectLst/>
                    <a:latin typeface="Söhne"/>
                  </a:rPr>
                  <a:t> at time </a:t>
                </a:r>
                <a:r>
                  <a:rPr lang="en-US" b="0" i="1">
                    <a:solidFill>
                      <a:srgbClr val="ECECEC"/>
                    </a:solidFill>
                    <a:effectLst/>
                    <a:latin typeface="KaTeX_Math"/>
                  </a:rPr>
                  <a:t>t</a:t>
                </a:r>
                <a:r>
                  <a:rPr lang="en-US" b="0" i="0">
                    <a:solidFill>
                      <a:srgbClr val="ECECEC"/>
                    </a:solidFill>
                    <a:effectLst/>
                    <a:latin typeface="KaTeX_Main"/>
                  </a:rPr>
                  <a:t>=0</a:t>
                </a:r>
                <a:r>
                  <a:rPr lang="en-US" b="0" i="0">
                    <a:solidFill>
                      <a:srgbClr val="ECECEC"/>
                    </a:solidFill>
                    <a:effectLst/>
                    <a:latin typeface="Söhne"/>
                  </a:rPr>
                  <a:t>.</a:t>
                </a:r>
              </a:p>
              <a:p>
                <a:endParaRPr lang="en-US"/>
              </a:p>
              <a:p>
                <a:r>
                  <a:rPr lang="en-US" b="1"/>
                  <a:t>Radial Velocity: </a:t>
                </a:r>
                <a:r>
                  <a:rPr lang="en-US"/>
                  <a:t>The equation </a:t>
                </a:r>
                <a:r>
                  <a:rPr lang="en-US" err="1"/>
                  <a:t>dR</a:t>
                </a:r>
                <a:r>
                  <a:rPr lang="en-US"/>
                  <a:t>/dT = a(t)/R^2 is derived from the general radial velocity expression u(</a:t>
                </a:r>
                <a:r>
                  <a:rPr lang="en-US" err="1"/>
                  <a:t>r,t</a:t>
                </a:r>
                <a:r>
                  <a:rPr lang="en-US"/>
                  <a:t>)=a(t)/r^2 applied specifically at r=R(t).</a:t>
                </a:r>
              </a:p>
              <a:p>
                <a:endParaRPr lang="en-US"/>
              </a:p>
              <a:p>
                <a:r>
                  <a:rPr lang="en-US"/>
                  <a:t>This allows us to determine and perform calculation on a(t) based on the behavior of the rate of change R(t), eliminating the need to separately determine a(t). This simplifies the analysis of the fluid motion because it links a(t), a potentially complex function of time that affects the entire velocity field, to the motion of a specific radius. This is particularly useful when R(t) is of simpler form making the entire fluid’s behavior easier to model or predict. </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bg1"/>
                    </a:solidFill>
                    <a:latin typeface="Posterama" panose="020B0504020200020000" pitchFamily="34" charset="0"/>
                    <a:ea typeface="+mn-lt"/>
                    <a:cs typeface="Posterama" panose="020B0504020200020000" pitchFamily="34" charset="0"/>
                  </a:rPr>
                  <a:t>This means we can define </a:t>
                </a:r>
                <a:r>
                  <a:rPr lang="en-US" b="0" i="0">
                    <a:solidFill>
                      <a:schemeClr val="bg1"/>
                    </a:solidFill>
                    <a:latin typeface="Cambria Math" panose="02040503050406030204" pitchFamily="18" charset="0"/>
                    <a:ea typeface="+mn-lt"/>
                    <a:cs typeface="Posterama" panose="020B0504020200020000" pitchFamily="34" charset="0"/>
                  </a:rPr>
                  <a:t>r=</a:t>
                </a:r>
                <a:r>
                  <a:rPr lang="en-US" i="0">
                    <a:solidFill>
                      <a:schemeClr val="bg1"/>
                    </a:solidFill>
                    <a:latin typeface="Cambria Math" panose="02040503050406030204" pitchFamily="18" charset="0"/>
                    <a:ea typeface="+mn-lt"/>
                    <a:cs typeface="Posterama" panose="020B0504020200020000" pitchFamily="34" charset="0"/>
                  </a:rPr>
                  <a:t>𝑅(𝑡)</a:t>
                </a:r>
                <a:r>
                  <a:rPr lang="en-US">
                    <a:solidFill>
                      <a:schemeClr val="bg1"/>
                    </a:solidFill>
                    <a:latin typeface="Posterama" panose="020B0504020200020000" pitchFamily="34" charset="0"/>
                    <a:ea typeface="+mn-lt"/>
                    <a:cs typeface="Posterama" panose="020B0504020200020000" pitchFamily="34" charset="0"/>
                  </a:rPr>
                  <a:t> as the radius of the unperturbed interface which is the boundary between two materials but remains unaffected by other variables since the problem being solved is a nearly spherical interface between two materials that are ubiquitous in inertial confinement fusion</a:t>
                </a:r>
              </a:p>
              <a:p>
                <a:endParaRPr lang="en-US"/>
              </a:p>
            </p:txBody>
          </p:sp>
        </mc:Fallback>
      </mc:AlternateContent>
      <p:sp>
        <p:nvSpPr>
          <p:cNvPr id="4" name="Slide Number Placeholder 3"/>
          <p:cNvSpPr>
            <a:spLocks noGrp="1"/>
          </p:cNvSpPr>
          <p:nvPr>
            <p:ph type="sldNum" sz="quarter" idx="5"/>
          </p:nvPr>
        </p:nvSpPr>
        <p:spPr/>
        <p:txBody>
          <a:bodyPr/>
          <a:lstStyle/>
          <a:p>
            <a:fld id="{8B75C0C5-0176-45DD-888A-A0E8AE2FC540}" type="slidenum">
              <a:rPr lang="en-US" smtClean="0"/>
              <a:t>21</a:t>
            </a:fld>
            <a:endParaRPr lang="en-US"/>
          </a:p>
        </p:txBody>
      </p:sp>
    </p:spTree>
    <p:extLst>
      <p:ext uri="{BB962C8B-B14F-4D97-AF65-F5344CB8AC3E}">
        <p14:creationId xmlns:p14="http://schemas.microsoft.com/office/powerpoint/2010/main" val="68683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75C0C5-0176-45DD-888A-A0E8AE2FC540}" type="slidenum">
              <a:rPr lang="en-US" smtClean="0"/>
              <a:t>2</a:t>
            </a:fld>
            <a:endParaRPr lang="en-US"/>
          </a:p>
        </p:txBody>
      </p:sp>
    </p:spTree>
    <p:extLst>
      <p:ext uri="{BB962C8B-B14F-4D97-AF65-F5344CB8AC3E}">
        <p14:creationId xmlns:p14="http://schemas.microsoft.com/office/powerpoint/2010/main" val="1719630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75C0C5-0176-45DD-888A-A0E8AE2FC540}" type="slidenum">
              <a:rPr lang="en-US" smtClean="0"/>
              <a:t>22</a:t>
            </a:fld>
            <a:endParaRPr lang="en-US"/>
          </a:p>
        </p:txBody>
      </p:sp>
    </p:spTree>
    <p:extLst>
      <p:ext uri="{BB962C8B-B14F-4D97-AF65-F5344CB8AC3E}">
        <p14:creationId xmlns:p14="http://schemas.microsoft.com/office/powerpoint/2010/main" val="8427281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75C0C5-0176-45DD-888A-A0E8AE2FC540}" type="slidenum">
              <a:rPr lang="en-US" smtClean="0"/>
              <a:t>23</a:t>
            </a:fld>
            <a:endParaRPr lang="en-US"/>
          </a:p>
        </p:txBody>
      </p:sp>
    </p:spTree>
    <p:extLst>
      <p:ext uri="{BB962C8B-B14F-4D97-AF65-F5344CB8AC3E}">
        <p14:creationId xmlns:p14="http://schemas.microsoft.com/office/powerpoint/2010/main" val="1012999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triple integral is the formula for calculating the volume of a triple integral with spherical coordinates.</a:t>
            </a:r>
          </a:p>
          <a:p>
            <a:endParaRPr lang="en-US" dirty="0"/>
          </a:p>
        </p:txBody>
      </p:sp>
      <p:sp>
        <p:nvSpPr>
          <p:cNvPr id="4" name="Slide Number Placeholder 3"/>
          <p:cNvSpPr>
            <a:spLocks noGrp="1"/>
          </p:cNvSpPr>
          <p:nvPr>
            <p:ph type="sldNum" sz="quarter" idx="5"/>
          </p:nvPr>
        </p:nvSpPr>
        <p:spPr/>
        <p:txBody>
          <a:bodyPr/>
          <a:lstStyle/>
          <a:p>
            <a:fld id="{8B75C0C5-0176-45DD-888A-A0E8AE2FC540}" type="slidenum">
              <a:rPr lang="en-US" smtClean="0"/>
              <a:t>24</a:t>
            </a:fld>
            <a:endParaRPr lang="en-US"/>
          </a:p>
        </p:txBody>
      </p:sp>
    </p:spTree>
    <p:extLst>
      <p:ext uri="{BB962C8B-B14F-4D97-AF65-F5344CB8AC3E}">
        <p14:creationId xmlns:p14="http://schemas.microsoft.com/office/powerpoint/2010/main" val="17925041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If we had experience in creating 3D models, we could show how volume is conserved following this formula.</a:t>
            </a:r>
            <a:endParaRPr lang="en-US" dirty="0"/>
          </a:p>
        </p:txBody>
      </p:sp>
      <p:sp>
        <p:nvSpPr>
          <p:cNvPr id="4" name="Slide Number Placeholder 3"/>
          <p:cNvSpPr>
            <a:spLocks noGrp="1"/>
          </p:cNvSpPr>
          <p:nvPr>
            <p:ph type="sldNum" sz="quarter" idx="5"/>
          </p:nvPr>
        </p:nvSpPr>
        <p:spPr/>
        <p:txBody>
          <a:bodyPr/>
          <a:lstStyle/>
          <a:p>
            <a:fld id="{8B75C0C5-0176-45DD-888A-A0E8AE2FC540}" type="slidenum">
              <a:rPr lang="en-US" smtClean="0"/>
              <a:t>25</a:t>
            </a:fld>
            <a:endParaRPr lang="en-US"/>
          </a:p>
        </p:txBody>
      </p:sp>
    </p:spTree>
    <p:extLst>
      <p:ext uri="{BB962C8B-B14F-4D97-AF65-F5344CB8AC3E}">
        <p14:creationId xmlns:p14="http://schemas.microsoft.com/office/powerpoint/2010/main" val="37919870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75C0C5-0176-45DD-888A-A0E8AE2FC540}" type="slidenum">
              <a:rPr lang="en-US" smtClean="0"/>
              <a:t>26</a:t>
            </a:fld>
            <a:endParaRPr lang="en-US"/>
          </a:p>
        </p:txBody>
      </p:sp>
    </p:spTree>
    <p:extLst>
      <p:ext uri="{BB962C8B-B14F-4D97-AF65-F5344CB8AC3E}">
        <p14:creationId xmlns:p14="http://schemas.microsoft.com/office/powerpoint/2010/main" val="993015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Euler’s Method is a way to approximate ODEs under various initial conditions.</a:t>
            </a:r>
          </a:p>
        </p:txBody>
      </p:sp>
      <p:sp>
        <p:nvSpPr>
          <p:cNvPr id="4" name="Slide Number Placeholder 3"/>
          <p:cNvSpPr>
            <a:spLocks noGrp="1"/>
          </p:cNvSpPr>
          <p:nvPr>
            <p:ph type="sldNum" sz="quarter" idx="5"/>
          </p:nvPr>
        </p:nvSpPr>
        <p:spPr/>
        <p:txBody>
          <a:bodyPr/>
          <a:lstStyle/>
          <a:p>
            <a:fld id="{8B75C0C5-0176-45DD-888A-A0E8AE2FC540}" type="slidenum">
              <a:rPr lang="en-US" smtClean="0"/>
              <a:t>27</a:t>
            </a:fld>
            <a:endParaRPr lang="en-US"/>
          </a:p>
        </p:txBody>
      </p:sp>
    </p:spTree>
    <p:extLst>
      <p:ext uri="{BB962C8B-B14F-4D97-AF65-F5344CB8AC3E}">
        <p14:creationId xmlns:p14="http://schemas.microsoft.com/office/powerpoint/2010/main" val="42604242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B75C0C5-0176-45DD-888A-A0E8AE2FC540}" type="slidenum">
              <a:rPr lang="en-US" smtClean="0"/>
              <a:t>28</a:t>
            </a:fld>
            <a:endParaRPr lang="en-US"/>
          </a:p>
        </p:txBody>
      </p:sp>
    </p:spTree>
    <p:extLst>
      <p:ext uri="{BB962C8B-B14F-4D97-AF65-F5344CB8AC3E}">
        <p14:creationId xmlns:p14="http://schemas.microsoft.com/office/powerpoint/2010/main" val="30786254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B75C0C5-0176-45DD-888A-A0E8AE2FC540}" type="slidenum">
              <a:rPr lang="en-US" smtClean="0"/>
              <a:t>29</a:t>
            </a:fld>
            <a:endParaRPr lang="en-US"/>
          </a:p>
        </p:txBody>
      </p:sp>
    </p:spTree>
    <p:extLst>
      <p:ext uri="{BB962C8B-B14F-4D97-AF65-F5344CB8AC3E}">
        <p14:creationId xmlns:p14="http://schemas.microsoft.com/office/powerpoint/2010/main" val="20899411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Runge-</a:t>
            </a:r>
            <a:r>
              <a:rPr lang="en-US" dirty="0" err="1"/>
              <a:t>Kutta</a:t>
            </a:r>
            <a:r>
              <a:rPr lang="en-US" dirty="0"/>
              <a:t> method is another way to approximate ODEs under various initial conditions. It is integrated in our model when we use the </a:t>
            </a:r>
            <a:r>
              <a:rPr lang="en-US" dirty="0" err="1"/>
              <a:t>solve_ivp</a:t>
            </a:r>
            <a:r>
              <a:rPr lang="en-US" dirty="0"/>
              <a:t>() function from the </a:t>
            </a:r>
            <a:r>
              <a:rPr lang="en-US" dirty="0" err="1"/>
              <a:t>Scipy</a:t>
            </a:r>
            <a:r>
              <a:rPr lang="en-US" dirty="0"/>
              <a:t> library.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B75C0C5-0176-45DD-888A-A0E8AE2FC540}" type="slidenum">
              <a:rPr lang="en-US" smtClean="0"/>
              <a:t>30</a:t>
            </a:fld>
            <a:endParaRPr lang="en-US"/>
          </a:p>
        </p:txBody>
      </p:sp>
    </p:spTree>
    <p:extLst>
      <p:ext uri="{BB962C8B-B14F-4D97-AF65-F5344CB8AC3E}">
        <p14:creationId xmlns:p14="http://schemas.microsoft.com/office/powerpoint/2010/main" val="15233493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B75C0C5-0176-45DD-888A-A0E8AE2FC540}" type="slidenum">
              <a:rPr lang="en-US" smtClean="0"/>
              <a:t>31</a:t>
            </a:fld>
            <a:endParaRPr lang="en-US"/>
          </a:p>
        </p:txBody>
      </p:sp>
    </p:spTree>
    <p:extLst>
      <p:ext uri="{BB962C8B-B14F-4D97-AF65-F5344CB8AC3E}">
        <p14:creationId xmlns:p14="http://schemas.microsoft.com/office/powerpoint/2010/main" val="247316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75C0C5-0176-45DD-888A-A0E8AE2FC540}" type="slidenum">
              <a:rPr lang="en-US" smtClean="0"/>
              <a:t>3</a:t>
            </a:fld>
            <a:endParaRPr lang="en-US"/>
          </a:p>
        </p:txBody>
      </p:sp>
    </p:spTree>
    <p:extLst>
      <p:ext uri="{BB962C8B-B14F-4D97-AF65-F5344CB8AC3E}">
        <p14:creationId xmlns:p14="http://schemas.microsoft.com/office/powerpoint/2010/main" val="41739844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75C0C5-0176-45DD-888A-A0E8AE2FC540}" type="slidenum">
              <a:rPr lang="en-US" smtClean="0"/>
              <a:t>32</a:t>
            </a:fld>
            <a:endParaRPr lang="en-US"/>
          </a:p>
        </p:txBody>
      </p:sp>
    </p:spTree>
    <p:extLst>
      <p:ext uri="{BB962C8B-B14F-4D97-AF65-F5344CB8AC3E}">
        <p14:creationId xmlns:p14="http://schemas.microsoft.com/office/powerpoint/2010/main" val="31735117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r>
              <a:rPr lang="en-US" dirty="0">
                <a:solidFill>
                  <a:schemeClr val="bg1"/>
                </a:solidFill>
                <a:latin typeface="Posterama" panose="020B0504020200020000" pitchFamily="34" charset="0"/>
                <a:ea typeface="+mn-lt"/>
                <a:cs typeface="Posterama" panose="020B0504020200020000" pitchFamily="34" charset="0"/>
              </a:rPr>
              <a:t>In principle, since this nonlinear ODEs is equivalent to our linear PDE, if we knew methods to model PDEs, we will get the same results.</a:t>
            </a:r>
          </a:p>
          <a:p>
            <a:pPr marL="0" indent="0">
              <a:buNone/>
            </a:pPr>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endParaRPr lang="en-US" dirty="0">
              <a:solidFill>
                <a:schemeClr val="bg1"/>
              </a:solidFill>
              <a:latin typeface="Posterama" panose="020B0504020200020000" pitchFamily="34" charset="0"/>
              <a:ea typeface="+mn-lt"/>
              <a:cs typeface="Posterama" panose="020B0504020200020000"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B75C0C5-0176-45DD-888A-A0E8AE2FC540}" type="slidenum">
              <a:rPr lang="en-US" smtClean="0"/>
              <a:t>33</a:t>
            </a:fld>
            <a:endParaRPr lang="en-US"/>
          </a:p>
        </p:txBody>
      </p:sp>
    </p:spTree>
    <p:extLst>
      <p:ext uri="{BB962C8B-B14F-4D97-AF65-F5344CB8AC3E}">
        <p14:creationId xmlns:p14="http://schemas.microsoft.com/office/powerpoint/2010/main" val="35995513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r>
              <a:rPr lang="en-US" dirty="0">
                <a:solidFill>
                  <a:schemeClr val="bg1"/>
                </a:solidFill>
                <a:latin typeface="Posterama" panose="020B0504020200020000" pitchFamily="34" charset="0"/>
                <a:ea typeface="+mn-lt"/>
                <a:cs typeface="Posterama" panose="020B0504020200020000" pitchFamily="34" charset="0"/>
              </a:rPr>
              <a:t>In principle, since this nonlinear ODEs is equivalent to our linear PDE, if we knew methods to model PDEs, we will get the same results.</a:t>
            </a:r>
          </a:p>
          <a:p>
            <a:pPr marL="0" indent="0">
              <a:buNone/>
            </a:pPr>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endParaRPr lang="en-US" dirty="0">
              <a:solidFill>
                <a:schemeClr val="bg1"/>
              </a:solidFill>
              <a:latin typeface="Posterama" panose="020B0504020200020000" pitchFamily="34" charset="0"/>
              <a:ea typeface="+mn-lt"/>
              <a:cs typeface="Posterama" panose="020B0504020200020000"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B75C0C5-0176-45DD-888A-A0E8AE2FC540}" type="slidenum">
              <a:rPr lang="en-US" smtClean="0"/>
              <a:t>34</a:t>
            </a:fld>
            <a:endParaRPr lang="en-US"/>
          </a:p>
        </p:txBody>
      </p:sp>
    </p:spTree>
    <p:extLst>
      <p:ext uri="{BB962C8B-B14F-4D97-AF65-F5344CB8AC3E}">
        <p14:creationId xmlns:p14="http://schemas.microsoft.com/office/powerpoint/2010/main" val="21649282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75C0C5-0176-45DD-888A-A0E8AE2FC540}" type="slidenum">
              <a:rPr lang="en-US" smtClean="0"/>
              <a:t>35</a:t>
            </a:fld>
            <a:endParaRPr lang="en-US"/>
          </a:p>
        </p:txBody>
      </p:sp>
    </p:spTree>
    <p:extLst>
      <p:ext uri="{BB962C8B-B14F-4D97-AF65-F5344CB8AC3E}">
        <p14:creationId xmlns:p14="http://schemas.microsoft.com/office/powerpoint/2010/main" val="22187149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75C0C5-0176-45DD-888A-A0E8AE2FC540}" type="slidenum">
              <a:rPr lang="en-US" smtClean="0"/>
              <a:t>36</a:t>
            </a:fld>
            <a:endParaRPr lang="en-US"/>
          </a:p>
        </p:txBody>
      </p:sp>
    </p:spTree>
    <p:extLst>
      <p:ext uri="{BB962C8B-B14F-4D97-AF65-F5344CB8AC3E}">
        <p14:creationId xmlns:p14="http://schemas.microsoft.com/office/powerpoint/2010/main" val="16505914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75C0C5-0176-45DD-888A-A0E8AE2FC540}" type="slidenum">
              <a:rPr lang="en-US" smtClean="0"/>
              <a:t>37</a:t>
            </a:fld>
            <a:endParaRPr lang="en-US"/>
          </a:p>
        </p:txBody>
      </p:sp>
    </p:spTree>
    <p:extLst>
      <p:ext uri="{BB962C8B-B14F-4D97-AF65-F5344CB8AC3E}">
        <p14:creationId xmlns:p14="http://schemas.microsoft.com/office/powerpoint/2010/main" val="25371784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75C0C5-0176-45DD-888A-A0E8AE2FC540}" type="slidenum">
              <a:rPr lang="en-US" smtClean="0"/>
              <a:t>39</a:t>
            </a:fld>
            <a:endParaRPr lang="en-US"/>
          </a:p>
        </p:txBody>
      </p:sp>
    </p:spTree>
    <p:extLst>
      <p:ext uri="{BB962C8B-B14F-4D97-AF65-F5344CB8AC3E}">
        <p14:creationId xmlns:p14="http://schemas.microsoft.com/office/powerpoint/2010/main" val="631849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75C0C5-0176-45DD-888A-A0E8AE2FC540}" type="slidenum">
              <a:t>4</a:t>
            </a:fld>
            <a:endParaRPr lang="en-US"/>
          </a:p>
        </p:txBody>
      </p:sp>
    </p:spTree>
    <p:extLst>
      <p:ext uri="{BB962C8B-B14F-4D97-AF65-F5344CB8AC3E}">
        <p14:creationId xmlns:p14="http://schemas.microsoft.com/office/powerpoint/2010/main" val="3641005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75C0C5-0176-45DD-888A-A0E8AE2FC540}" type="slidenum">
              <a:rPr lang="en-US" smtClean="0"/>
              <a:t>5</a:t>
            </a:fld>
            <a:endParaRPr lang="en-US"/>
          </a:p>
        </p:txBody>
      </p:sp>
    </p:spTree>
    <p:extLst>
      <p:ext uri="{BB962C8B-B14F-4D97-AF65-F5344CB8AC3E}">
        <p14:creationId xmlns:p14="http://schemas.microsoft.com/office/powerpoint/2010/main" val="1449865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75C0C5-0176-45DD-888A-A0E8AE2FC540}" type="slidenum">
              <a:rPr lang="en-US" smtClean="0"/>
              <a:t>6</a:t>
            </a:fld>
            <a:endParaRPr lang="en-US"/>
          </a:p>
        </p:txBody>
      </p:sp>
    </p:spTree>
    <p:extLst>
      <p:ext uri="{BB962C8B-B14F-4D97-AF65-F5344CB8AC3E}">
        <p14:creationId xmlns:p14="http://schemas.microsoft.com/office/powerpoint/2010/main" val="4216880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75C0C5-0176-45DD-888A-A0E8AE2FC540}" type="slidenum">
              <a:rPr lang="en-US" smtClean="0"/>
              <a:t>7</a:t>
            </a:fld>
            <a:endParaRPr lang="en-US"/>
          </a:p>
        </p:txBody>
      </p:sp>
    </p:spTree>
    <p:extLst>
      <p:ext uri="{BB962C8B-B14F-4D97-AF65-F5344CB8AC3E}">
        <p14:creationId xmlns:p14="http://schemas.microsoft.com/office/powerpoint/2010/main" val="593832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EC"/>
                </a:solidFill>
                <a:effectLst/>
                <a:latin typeface="Söhne"/>
              </a:rPr>
              <a:t>Essentially, this means that the function </a:t>
            </a:r>
            <a:r>
              <a:rPr lang="en-US" b="0" i="1" dirty="0">
                <a:solidFill>
                  <a:srgbClr val="ECECEC"/>
                </a:solidFill>
                <a:effectLst/>
                <a:latin typeface="KaTeX_Math"/>
              </a:rPr>
              <a:t>f</a:t>
            </a:r>
            <a:r>
              <a:rPr lang="en-US" b="0" i="0" dirty="0">
                <a:solidFill>
                  <a:srgbClr val="ECECEC"/>
                </a:solidFill>
                <a:effectLst/>
                <a:latin typeface="Söhne"/>
              </a:rPr>
              <a:t> is transported by the flow without spreading out or dispersing due to molecular diffusion or other diffusive processes. Such functions are conserved along the flow lines of the velocity field, making them crucial in various applications, including the tracing of fluid elements, pollutant transport, and the study of mixing processes.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B75C0C5-0176-45DD-888A-A0E8AE2FC540}" type="slidenum">
              <a:rPr lang="en-US" smtClean="0"/>
              <a:t>10</a:t>
            </a:fld>
            <a:endParaRPr lang="en-US"/>
          </a:p>
        </p:txBody>
      </p:sp>
    </p:spTree>
    <p:extLst>
      <p:ext uri="{BB962C8B-B14F-4D97-AF65-F5344CB8AC3E}">
        <p14:creationId xmlns:p14="http://schemas.microsoft.com/office/powerpoint/2010/main" val="1193586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75C0C5-0176-45DD-888A-A0E8AE2FC540}" type="slidenum">
              <a:rPr lang="en-US" smtClean="0"/>
              <a:t>11</a:t>
            </a:fld>
            <a:endParaRPr lang="en-US"/>
          </a:p>
        </p:txBody>
      </p:sp>
    </p:spTree>
    <p:extLst>
      <p:ext uri="{BB962C8B-B14F-4D97-AF65-F5344CB8AC3E}">
        <p14:creationId xmlns:p14="http://schemas.microsoft.com/office/powerpoint/2010/main" val="2886591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pptmon.com/" TargetMode="External"/><Relationship Id="rId7" Type="http://schemas.openxmlformats.org/officeDocument/2006/relationships/hyperlink" Target="http://www.pptmon.com/" TargetMode="External"/><Relationship Id="rId12"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pptmon.com/" TargetMode="External"/><Relationship Id="rId11" Type="http://schemas.openxmlformats.org/officeDocument/2006/relationships/image" Target="../media/image7.png"/><Relationship Id="rId5" Type="http://schemas.openxmlformats.org/officeDocument/2006/relationships/image" Target="../media/image3.svg"/><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pptmon.com/" TargetMode="External"/><Relationship Id="rId7" Type="http://schemas.openxmlformats.org/officeDocument/2006/relationships/hyperlink" Target="http://www.pptmon.com/"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pptmon.com/" TargetMode="External"/><Relationship Id="rId5" Type="http://schemas.openxmlformats.org/officeDocument/2006/relationships/image" Target="../media/image3.svg"/><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3.svg"/><Relationship Id="rId9"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8" Type="http://schemas.openxmlformats.org/officeDocument/2006/relationships/hyperlink" Target="http://www.pptmon.com/" TargetMode="External"/><Relationship Id="rId3" Type="http://schemas.openxmlformats.org/officeDocument/2006/relationships/image" Target="../media/image6.png"/><Relationship Id="rId7" Type="http://schemas.openxmlformats.org/officeDocument/2006/relationships/hyperlink" Target="https://pptmon.com/" TargetMode="External"/><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pptmon.com/" TargetMode="Externa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3.svg"/><Relationship Id="rId9"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11" Type="http://schemas.openxmlformats.org/officeDocument/2006/relationships/image" Target="../media/image5.png"/><Relationship Id="rId5" Type="http://schemas.openxmlformats.org/officeDocument/2006/relationships/hyperlink" Target="https://pptmon.com/" TargetMode="External"/><Relationship Id="rId10" Type="http://schemas.openxmlformats.org/officeDocument/2006/relationships/image" Target="../media/image1.png"/><Relationship Id="rId4" Type="http://schemas.openxmlformats.org/officeDocument/2006/relationships/image" Target="../media/image3.svg"/><Relationship Id="rId9"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image" Target="../media/image1.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11" Type="http://schemas.openxmlformats.org/officeDocument/2006/relationships/image" Target="../media/image7.png"/><Relationship Id="rId5" Type="http://schemas.openxmlformats.org/officeDocument/2006/relationships/hyperlink" Target="https://pptmon.com/" TargetMode="External"/><Relationship Id="rId10" Type="http://schemas.openxmlformats.org/officeDocument/2006/relationships/image" Target="../media/image6.png"/><Relationship Id="rId4" Type="http://schemas.openxmlformats.org/officeDocument/2006/relationships/image" Target="../media/image3.svg"/><Relationship Id="rId9"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3.svg"/><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3.sv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3.svg"/><Relationship Id="rId9"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3.svg"/><Relationship Id="rId9"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pptmon.com/" TargetMode="External"/><Relationship Id="rId7" Type="http://schemas.openxmlformats.org/officeDocument/2006/relationships/hyperlink" Target="http://www.pptmon.com/"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pptmon.com/" TargetMode="External"/><Relationship Id="rId5" Type="http://schemas.openxmlformats.org/officeDocument/2006/relationships/image" Target="../media/image3.svg"/><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3.svg"/><Relationship Id="rId9"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8" Type="http://schemas.openxmlformats.org/officeDocument/2006/relationships/hyperlink" Target="https://pptmon.com/" TargetMode="External"/><Relationship Id="rId3" Type="http://schemas.openxmlformats.org/officeDocument/2006/relationships/image" Target="../media/image5.png"/><Relationship Id="rId7" Type="http://schemas.openxmlformats.org/officeDocument/2006/relationships/image" Target="../media/image3.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hyperlink" Target="http://pptmon.com/" TargetMode="External"/><Relationship Id="rId4" Type="http://schemas.openxmlformats.org/officeDocument/2006/relationships/image" Target="../media/image7.png"/><Relationship Id="rId9" Type="http://schemas.openxmlformats.org/officeDocument/2006/relationships/hyperlink" Target="http://www.pptmon.com/" TargetMode="Externa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3.svg"/><Relationship Id="rId9"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3.svg"/><Relationship Id="rId9"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3.svg"/><Relationship Id="rId9" Type="http://schemas.openxmlformats.org/officeDocument/2006/relationships/image" Target="../media/image10.png"/></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11" Type="http://schemas.openxmlformats.org/officeDocument/2006/relationships/image" Target="../media/image5.png"/><Relationship Id="rId5" Type="http://schemas.openxmlformats.org/officeDocument/2006/relationships/hyperlink" Target="https://pptmon.com/" TargetMode="External"/><Relationship Id="rId10" Type="http://schemas.openxmlformats.org/officeDocument/2006/relationships/image" Target="../media/image1.png"/><Relationship Id="rId4" Type="http://schemas.openxmlformats.org/officeDocument/2006/relationships/image" Target="../media/image3.svg"/><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3.svg"/><Relationship Id="rId9" Type="http://schemas.openxmlformats.org/officeDocument/2006/relationships/image" Target="../media/image10.png"/></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3.svg"/><Relationship Id="rId9" Type="http://schemas.openxmlformats.org/officeDocument/2006/relationships/image" Target="../media/image6.png"/></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3.svg"/><Relationship Id="rId9" Type="http://schemas.openxmlformats.org/officeDocument/2006/relationships/image" Target="../media/image7.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3.svg"/></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11" Type="http://schemas.openxmlformats.org/officeDocument/2006/relationships/image" Target="../media/image5.png"/><Relationship Id="rId5" Type="http://schemas.openxmlformats.org/officeDocument/2006/relationships/hyperlink" Target="https://pptmon.com/" TargetMode="External"/><Relationship Id="rId10" Type="http://schemas.openxmlformats.org/officeDocument/2006/relationships/image" Target="../media/image1.png"/><Relationship Id="rId4" Type="http://schemas.openxmlformats.org/officeDocument/2006/relationships/image" Target="../media/image3.svg"/><Relationship Id="rId9"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77CA0979-F579-4E9B-A675-1F5ABBFF00DB}" type="datetimeFigureOut">
              <a:rPr lang="en-US" dirty="0"/>
              <a:t>5/18/24</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212776326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F7E76D0F-5A12-4D0A-80B0-1A6122B61E7B}" type="datetimeFigureOut">
              <a:rPr lang="en-US" dirty="0"/>
              <a:t>5/18/24</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412319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8B9E8C84-89CA-44AB-B0BE-5C91BAF75478}" type="datetimeFigureOut">
              <a:rPr lang="en-US" dirty="0"/>
              <a:t>5/18/24</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1560440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PTMON title">
    <p:spTree>
      <p:nvGrpSpPr>
        <p:cNvPr id="1" name=""/>
        <p:cNvGrpSpPr/>
        <p:nvPr/>
      </p:nvGrpSpPr>
      <p:grpSpPr>
        <a:xfrm>
          <a:off x="0" y="0"/>
          <a:ext cx="0" cy="0"/>
          <a:chOff x="0" y="0"/>
          <a:chExt cx="0" cy="0"/>
        </a:xfrm>
      </p:grpSpPr>
      <p:pic>
        <p:nvPicPr>
          <p:cNvPr id="35" name="그림 34">
            <a:extLst>
              <a:ext uri="{FF2B5EF4-FFF2-40B4-BE49-F238E27FC236}">
                <a16:creationId xmlns:a16="http://schemas.microsoft.com/office/drawing/2014/main" id="{D98942A1-7882-43CD-A807-ED692B45F1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8349" b="23344"/>
          <a:stretch/>
        </p:blipFill>
        <p:spPr>
          <a:xfrm rot="5400000">
            <a:off x="-1373430" y="2538477"/>
            <a:ext cx="5255207" cy="2508349"/>
          </a:xfrm>
          <a:prstGeom prst="rect">
            <a:avLst/>
          </a:prstGeom>
        </p:spPr>
      </p:pic>
      <p:pic>
        <p:nvPicPr>
          <p:cNvPr id="7" name="Graphic 3">
            <a:hlinkClick r:id="rId3"/>
            <a:extLst>
              <a:ext uri="{FF2B5EF4-FFF2-40B4-BE49-F238E27FC236}">
                <a16:creationId xmlns:a16="http://schemas.microsoft.com/office/drawing/2014/main" id="{F919951A-A556-42CC-AA3F-13B945F35AF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909"/>
          <a:stretch/>
        </p:blipFill>
        <p:spPr>
          <a:xfrm>
            <a:off x="6024563" y="7063924"/>
            <a:ext cx="1732461" cy="190500"/>
          </a:xfrm>
          <a:prstGeom prst="rect">
            <a:avLst/>
          </a:prstGeom>
        </p:spPr>
      </p:pic>
      <p:sp>
        <p:nvSpPr>
          <p:cNvPr id="8" name="TextBox 7">
            <a:hlinkClick r:id="rId6"/>
            <a:extLst>
              <a:ext uri="{FF2B5EF4-FFF2-40B4-BE49-F238E27FC236}">
                <a16:creationId xmlns:a16="http://schemas.microsoft.com/office/drawing/2014/main" id="{CADFBA97-0E39-49CF-A301-B63E12468FC8}"/>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a:latin typeface="Arial" panose="020B0604020202020204" pitchFamily="34" charset="0"/>
                <a:cs typeface="Arial" panose="020B0604020202020204" pitchFamily="34" charset="0"/>
                <a:hlinkClick r:id="rId7"/>
              </a:rPr>
              <a:t>Presentation template by</a:t>
            </a:r>
            <a:endParaRPr lang="ko-KR" altLang="en-US" sz="1000" u="none">
              <a:latin typeface="Arial" panose="020B0604020202020204" pitchFamily="34" charset="0"/>
              <a:cs typeface="Arial" panose="020B0604020202020204" pitchFamily="34" charset="0"/>
            </a:endParaRPr>
          </a:p>
        </p:txBody>
      </p:sp>
      <p:pic>
        <p:nvPicPr>
          <p:cNvPr id="3" name="그림 2">
            <a:extLst>
              <a:ext uri="{FF2B5EF4-FFF2-40B4-BE49-F238E27FC236}">
                <a16:creationId xmlns:a16="http://schemas.microsoft.com/office/drawing/2014/main" id="{24541BD4-DEB3-4A64-B563-EA79DA7E2CDE}"/>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t="37284" r="41628"/>
          <a:stretch/>
        </p:blipFill>
        <p:spPr>
          <a:xfrm>
            <a:off x="8342009" y="0"/>
            <a:ext cx="3849991" cy="3045784"/>
          </a:xfrm>
          <a:prstGeom prst="rect">
            <a:avLst/>
          </a:prstGeom>
        </p:spPr>
      </p:pic>
      <p:pic>
        <p:nvPicPr>
          <p:cNvPr id="9" name="그림 8">
            <a:extLst>
              <a:ext uri="{FF2B5EF4-FFF2-40B4-BE49-F238E27FC236}">
                <a16:creationId xmlns:a16="http://schemas.microsoft.com/office/drawing/2014/main" id="{D2002CCE-BF7B-4047-A0A5-A9BAC252CE1C}"/>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63737" t="27128"/>
          <a:stretch/>
        </p:blipFill>
        <p:spPr>
          <a:xfrm>
            <a:off x="0" y="-1"/>
            <a:ext cx="1575070" cy="3331723"/>
          </a:xfrm>
          <a:prstGeom prst="rect">
            <a:avLst/>
          </a:prstGeom>
        </p:spPr>
      </p:pic>
      <p:pic>
        <p:nvPicPr>
          <p:cNvPr id="29" name="그림 28">
            <a:extLst>
              <a:ext uri="{FF2B5EF4-FFF2-40B4-BE49-F238E27FC236}">
                <a16:creationId xmlns:a16="http://schemas.microsoft.com/office/drawing/2014/main" id="{786079F2-AA45-47CC-B23F-4DDA2DD49621}"/>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r="10866" b="32532"/>
          <a:stretch/>
        </p:blipFill>
        <p:spPr>
          <a:xfrm>
            <a:off x="8947016" y="4182602"/>
            <a:ext cx="3244984" cy="2675398"/>
          </a:xfrm>
          <a:prstGeom prst="rect">
            <a:avLst/>
          </a:prstGeom>
        </p:spPr>
      </p:pic>
      <p:pic>
        <p:nvPicPr>
          <p:cNvPr id="32" name="그림 31">
            <a:extLst>
              <a:ext uri="{FF2B5EF4-FFF2-40B4-BE49-F238E27FC236}">
                <a16:creationId xmlns:a16="http://schemas.microsoft.com/office/drawing/2014/main" id="{5D98F989-7E57-4424-B987-A7DF70909346}"/>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t="1" r="57852" b="-1337"/>
          <a:stretch/>
        </p:blipFill>
        <p:spPr>
          <a:xfrm>
            <a:off x="10687555" y="674856"/>
            <a:ext cx="1504445" cy="5508287"/>
          </a:xfrm>
          <a:prstGeom prst="rect">
            <a:avLst/>
          </a:prstGeom>
        </p:spPr>
      </p:pic>
      <p:pic>
        <p:nvPicPr>
          <p:cNvPr id="45" name="그림 44">
            <a:extLst>
              <a:ext uri="{FF2B5EF4-FFF2-40B4-BE49-F238E27FC236}">
                <a16:creationId xmlns:a16="http://schemas.microsoft.com/office/drawing/2014/main" id="{A2E5D96E-C4DD-4765-A473-3740447CCF57}"/>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l="50504" b="38632"/>
          <a:stretch/>
        </p:blipFill>
        <p:spPr>
          <a:xfrm>
            <a:off x="0" y="2649360"/>
            <a:ext cx="4610074" cy="4208640"/>
          </a:xfrm>
          <a:prstGeom prst="rect">
            <a:avLst/>
          </a:prstGeom>
        </p:spPr>
      </p:pic>
      <p:pic>
        <p:nvPicPr>
          <p:cNvPr id="25" name="그림 24">
            <a:extLst>
              <a:ext uri="{FF2B5EF4-FFF2-40B4-BE49-F238E27FC236}">
                <a16:creationId xmlns:a16="http://schemas.microsoft.com/office/drawing/2014/main" id="{47A03402-E69C-4E14-A552-71C4B564CB71}"/>
              </a:ext>
            </a:extLst>
          </p:cNvPr>
          <p:cNvPicPr>
            <a:picLocks noChangeAspect="1"/>
          </p:cNvPicPr>
          <p:nvPr userDrawn="1"/>
        </p:nvPicPr>
        <p:blipFill rotWithShape="1">
          <a:blip r:embed="rId12">
            <a:extLst>
              <a:ext uri="{28A0092B-C50C-407E-A947-70E740481C1C}">
                <a14:useLocalDpi xmlns:a14="http://schemas.microsoft.com/office/drawing/2010/main" val="0"/>
              </a:ext>
            </a:extLst>
          </a:blip>
          <a:srcRect t="37207"/>
          <a:stretch/>
        </p:blipFill>
        <p:spPr>
          <a:xfrm rot="5400000" flipV="1">
            <a:off x="-618404" y="2763061"/>
            <a:ext cx="2811880" cy="1575069"/>
          </a:xfrm>
          <a:prstGeom prst="rect">
            <a:avLst/>
          </a:prstGeom>
        </p:spPr>
      </p:pic>
      <p:sp>
        <p:nvSpPr>
          <p:cNvPr id="46" name="직사각형 45">
            <a:extLst>
              <a:ext uri="{FF2B5EF4-FFF2-40B4-BE49-F238E27FC236}">
                <a16:creationId xmlns:a16="http://schemas.microsoft.com/office/drawing/2014/main" id="{C217F5A1-DD34-470A-AD46-22BF24FA0EC3}"/>
              </a:ext>
            </a:extLst>
          </p:cNvPr>
          <p:cNvSpPr/>
          <p:nvPr userDrawn="1"/>
        </p:nvSpPr>
        <p:spPr>
          <a:xfrm>
            <a:off x="1237642" y="900000"/>
            <a:ext cx="9716716" cy="5058000"/>
          </a:xfrm>
          <a:prstGeom prst="rect">
            <a:avLst/>
          </a:prstGeom>
          <a:solidFill>
            <a:schemeClr val="tx1">
              <a:alpha val="50000"/>
            </a:schemeClr>
          </a:solidFill>
          <a:ln w="476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a:solidFill>
                <a:schemeClr val="bg1"/>
              </a:solidFill>
              <a:latin typeface="+mj-lt"/>
            </a:endParaRPr>
          </a:p>
        </p:txBody>
      </p:sp>
    </p:spTree>
    <p:extLst>
      <p:ext uri="{BB962C8B-B14F-4D97-AF65-F5344CB8AC3E}">
        <p14:creationId xmlns:p14="http://schemas.microsoft.com/office/powerpoint/2010/main" val="24097636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PTMON slide">
    <p:spTree>
      <p:nvGrpSpPr>
        <p:cNvPr id="1" name=""/>
        <p:cNvGrpSpPr/>
        <p:nvPr/>
      </p:nvGrpSpPr>
      <p:grpSpPr>
        <a:xfrm>
          <a:off x="0" y="0"/>
          <a:ext cx="0" cy="0"/>
          <a:chOff x="0" y="0"/>
          <a:chExt cx="0" cy="0"/>
        </a:xfrm>
      </p:grpSpPr>
      <p:pic>
        <p:nvPicPr>
          <p:cNvPr id="28" name="그림 27">
            <a:extLst>
              <a:ext uri="{FF2B5EF4-FFF2-40B4-BE49-F238E27FC236}">
                <a16:creationId xmlns:a16="http://schemas.microsoft.com/office/drawing/2014/main" id="{3542D39C-0CFD-4F3F-88AF-AC73365029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4904" b="54001"/>
          <a:stretch/>
        </p:blipFill>
        <p:spPr>
          <a:xfrm>
            <a:off x="0" y="5490688"/>
            <a:ext cx="3911600" cy="1367312"/>
          </a:xfrm>
          <a:prstGeom prst="rect">
            <a:avLst/>
          </a:prstGeom>
        </p:spPr>
      </p:pic>
      <p:pic>
        <p:nvPicPr>
          <p:cNvPr id="6" name="Graphic 3">
            <a:hlinkClick r:id="rId3"/>
            <a:extLst>
              <a:ext uri="{FF2B5EF4-FFF2-40B4-BE49-F238E27FC236}">
                <a16:creationId xmlns:a16="http://schemas.microsoft.com/office/drawing/2014/main" id="{EA6EE5E2-E90A-4E88-B010-8AD5BF7BAF5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909"/>
          <a:stretch/>
        </p:blipFill>
        <p:spPr>
          <a:xfrm>
            <a:off x="6024563" y="7063924"/>
            <a:ext cx="1732461" cy="190500"/>
          </a:xfrm>
          <a:prstGeom prst="rect">
            <a:avLst/>
          </a:prstGeom>
        </p:spPr>
      </p:pic>
      <p:sp>
        <p:nvSpPr>
          <p:cNvPr id="7" name="TextBox 6">
            <a:hlinkClick r:id="rId6"/>
            <a:extLst>
              <a:ext uri="{FF2B5EF4-FFF2-40B4-BE49-F238E27FC236}">
                <a16:creationId xmlns:a16="http://schemas.microsoft.com/office/drawing/2014/main" id="{737B1063-A3BF-433C-8151-4E1C559C38A6}"/>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a:latin typeface="Arial" panose="020B0604020202020204" pitchFamily="34" charset="0"/>
                <a:cs typeface="Arial" panose="020B0604020202020204" pitchFamily="34" charset="0"/>
                <a:hlinkClick r:id="rId7"/>
              </a:rPr>
              <a:t>Presentation template by</a:t>
            </a:r>
            <a:endParaRPr lang="ko-KR" altLang="en-US" sz="1000" u="none">
              <a:latin typeface="Arial" panose="020B0604020202020204" pitchFamily="34" charset="0"/>
              <a:cs typeface="Arial" panose="020B0604020202020204" pitchFamily="34" charset="0"/>
            </a:endParaRPr>
          </a:p>
        </p:txBody>
      </p:sp>
      <p:pic>
        <p:nvPicPr>
          <p:cNvPr id="21" name="그림 20">
            <a:extLst>
              <a:ext uri="{FF2B5EF4-FFF2-40B4-BE49-F238E27FC236}">
                <a16:creationId xmlns:a16="http://schemas.microsoft.com/office/drawing/2014/main" id="{A00685E6-6E1A-4A0B-83CE-BC0E6C275995}"/>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t="37333" r="42457"/>
          <a:stretch/>
        </p:blipFill>
        <p:spPr>
          <a:xfrm>
            <a:off x="8610600" y="0"/>
            <a:ext cx="3581400" cy="2871850"/>
          </a:xfrm>
          <a:prstGeom prst="rect">
            <a:avLst/>
          </a:prstGeom>
        </p:spPr>
      </p:pic>
      <p:pic>
        <p:nvPicPr>
          <p:cNvPr id="24" name="그림 23">
            <a:extLst>
              <a:ext uri="{FF2B5EF4-FFF2-40B4-BE49-F238E27FC236}">
                <a16:creationId xmlns:a16="http://schemas.microsoft.com/office/drawing/2014/main" id="{CBD9CAA9-00D4-4B20-9112-D95C19547A15}"/>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0611661" y="2676303"/>
            <a:ext cx="1000125" cy="1000125"/>
          </a:xfrm>
          <a:prstGeom prst="rect">
            <a:avLst/>
          </a:prstGeom>
        </p:spPr>
      </p:pic>
      <p:pic>
        <p:nvPicPr>
          <p:cNvPr id="26" name="그림 25">
            <a:extLst>
              <a:ext uri="{FF2B5EF4-FFF2-40B4-BE49-F238E27FC236}">
                <a16:creationId xmlns:a16="http://schemas.microsoft.com/office/drawing/2014/main" id="{36FC74D4-72D9-4C72-A40D-A201B92495B5}"/>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71934" b="50000"/>
          <a:stretch/>
        </p:blipFill>
        <p:spPr>
          <a:xfrm>
            <a:off x="-1" y="3486150"/>
            <a:ext cx="1737609" cy="3371850"/>
          </a:xfrm>
          <a:prstGeom prst="rect">
            <a:avLst/>
          </a:prstGeom>
        </p:spPr>
      </p:pic>
      <p:sp>
        <p:nvSpPr>
          <p:cNvPr id="29" name="직사각형 28">
            <a:extLst>
              <a:ext uri="{FF2B5EF4-FFF2-40B4-BE49-F238E27FC236}">
                <a16:creationId xmlns:a16="http://schemas.microsoft.com/office/drawing/2014/main" id="{6075AA67-2D2C-43CE-9A46-8C4D07C21361}"/>
              </a:ext>
            </a:extLst>
          </p:cNvPr>
          <p:cNvSpPr/>
          <p:nvPr userDrawn="1"/>
        </p:nvSpPr>
        <p:spPr>
          <a:xfrm flipH="1">
            <a:off x="585787" y="525463"/>
            <a:ext cx="11020424" cy="5807074"/>
          </a:xfrm>
          <a:prstGeom prst="rect">
            <a:avLst/>
          </a:prstGeom>
          <a:solidFill>
            <a:schemeClr val="tx1">
              <a:alpha val="50000"/>
            </a:schemeClr>
          </a:solidFill>
          <a:ln w="476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sz="2400">
              <a:solidFill>
                <a:schemeClr val="bg1"/>
              </a:solidFill>
              <a:latin typeface="+mj-lt"/>
            </a:endParaRPr>
          </a:p>
        </p:txBody>
      </p:sp>
    </p:spTree>
    <p:extLst>
      <p:ext uri="{BB962C8B-B14F-4D97-AF65-F5344CB8AC3E}">
        <p14:creationId xmlns:p14="http://schemas.microsoft.com/office/powerpoint/2010/main" val="209307653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PPTMON slide">
    <p:spTree>
      <p:nvGrpSpPr>
        <p:cNvPr id="1" name=""/>
        <p:cNvGrpSpPr/>
        <p:nvPr/>
      </p:nvGrpSpPr>
      <p:grpSpPr>
        <a:xfrm>
          <a:off x="0" y="0"/>
          <a:ext cx="0" cy="0"/>
          <a:chOff x="0" y="0"/>
          <a:chExt cx="0" cy="0"/>
        </a:xfrm>
      </p:grpSpPr>
      <p:pic>
        <p:nvPicPr>
          <p:cNvPr id="6" name="Graphic 3">
            <a:hlinkClick r:id="rId2"/>
            <a:extLst>
              <a:ext uri="{FF2B5EF4-FFF2-40B4-BE49-F238E27FC236}">
                <a16:creationId xmlns:a16="http://schemas.microsoft.com/office/drawing/2014/main" id="{EA6EE5E2-E90A-4E88-B010-8AD5BF7BAF5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6024563" y="7063924"/>
            <a:ext cx="1732461" cy="190500"/>
          </a:xfrm>
          <a:prstGeom prst="rect">
            <a:avLst/>
          </a:prstGeom>
        </p:spPr>
      </p:pic>
      <p:sp>
        <p:nvSpPr>
          <p:cNvPr id="7" name="TextBox 6">
            <a:hlinkClick r:id="rId5"/>
            <a:extLst>
              <a:ext uri="{FF2B5EF4-FFF2-40B4-BE49-F238E27FC236}">
                <a16:creationId xmlns:a16="http://schemas.microsoft.com/office/drawing/2014/main" id="{737B1063-A3BF-433C-8151-4E1C559C38A6}"/>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a:latin typeface="Arial" panose="020B0604020202020204" pitchFamily="34" charset="0"/>
                <a:cs typeface="Arial" panose="020B0604020202020204" pitchFamily="34" charset="0"/>
                <a:hlinkClick r:id="rId6"/>
              </a:rPr>
              <a:t>Presentation template by</a:t>
            </a:r>
            <a:endParaRPr lang="ko-KR" altLang="en-US" sz="1000" u="none">
              <a:latin typeface="Arial" panose="020B0604020202020204" pitchFamily="34" charset="0"/>
              <a:cs typeface="Arial" panose="020B0604020202020204" pitchFamily="34" charset="0"/>
            </a:endParaRPr>
          </a:p>
        </p:txBody>
      </p:sp>
      <p:pic>
        <p:nvPicPr>
          <p:cNvPr id="26" name="그림 25">
            <a:extLst>
              <a:ext uri="{FF2B5EF4-FFF2-40B4-BE49-F238E27FC236}">
                <a16:creationId xmlns:a16="http://schemas.microsoft.com/office/drawing/2014/main" id="{36FC74D4-72D9-4C72-A40D-A201B92495B5}"/>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26003" b="44628"/>
          <a:stretch/>
        </p:blipFill>
        <p:spPr>
          <a:xfrm>
            <a:off x="9272586" y="4478479"/>
            <a:ext cx="2919414" cy="2379521"/>
          </a:xfrm>
          <a:prstGeom prst="rect">
            <a:avLst/>
          </a:prstGeom>
        </p:spPr>
      </p:pic>
      <p:pic>
        <p:nvPicPr>
          <p:cNvPr id="21" name="그림 20">
            <a:extLst>
              <a:ext uri="{FF2B5EF4-FFF2-40B4-BE49-F238E27FC236}">
                <a16:creationId xmlns:a16="http://schemas.microsoft.com/office/drawing/2014/main" id="{A00685E6-6E1A-4A0B-83CE-BC0E6C275995}"/>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t="38824" r="59926"/>
          <a:stretch/>
        </p:blipFill>
        <p:spPr>
          <a:xfrm flipH="1">
            <a:off x="-1" y="-1"/>
            <a:ext cx="4434976" cy="4985045"/>
          </a:xfrm>
          <a:prstGeom prst="rect">
            <a:avLst/>
          </a:prstGeom>
        </p:spPr>
      </p:pic>
      <p:pic>
        <p:nvPicPr>
          <p:cNvPr id="23" name="그림 22">
            <a:extLst>
              <a:ext uri="{FF2B5EF4-FFF2-40B4-BE49-F238E27FC236}">
                <a16:creationId xmlns:a16="http://schemas.microsoft.com/office/drawing/2014/main" id="{434EA1AB-62BE-4B40-BC38-02BF9AEEC247}"/>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23154" b="87889"/>
          <a:stretch/>
        </p:blipFill>
        <p:spPr>
          <a:xfrm>
            <a:off x="0" y="6304267"/>
            <a:ext cx="3337764" cy="553733"/>
          </a:xfrm>
          <a:prstGeom prst="rect">
            <a:avLst/>
          </a:prstGeom>
        </p:spPr>
      </p:pic>
      <p:pic>
        <p:nvPicPr>
          <p:cNvPr id="12" name="그림 11">
            <a:extLst>
              <a:ext uri="{FF2B5EF4-FFF2-40B4-BE49-F238E27FC236}">
                <a16:creationId xmlns:a16="http://schemas.microsoft.com/office/drawing/2014/main" id="{945DBF7E-6DFB-4D80-B845-CF969574F1A3}"/>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l="30507" t="81203"/>
          <a:stretch/>
        </p:blipFill>
        <p:spPr>
          <a:xfrm flipH="1">
            <a:off x="9272588" y="0"/>
            <a:ext cx="2919412" cy="860118"/>
          </a:xfrm>
          <a:prstGeom prst="rect">
            <a:avLst/>
          </a:prstGeom>
        </p:spPr>
      </p:pic>
      <p:sp>
        <p:nvSpPr>
          <p:cNvPr id="15" name="직사각형 14">
            <a:extLst>
              <a:ext uri="{FF2B5EF4-FFF2-40B4-BE49-F238E27FC236}">
                <a16:creationId xmlns:a16="http://schemas.microsoft.com/office/drawing/2014/main" id="{FBF468FB-B80F-46A9-B818-326E1859A8AE}"/>
              </a:ext>
            </a:extLst>
          </p:cNvPr>
          <p:cNvSpPr/>
          <p:nvPr userDrawn="1"/>
        </p:nvSpPr>
        <p:spPr>
          <a:xfrm flipH="1">
            <a:off x="585787" y="525463"/>
            <a:ext cx="11020424" cy="5807074"/>
          </a:xfrm>
          <a:prstGeom prst="rect">
            <a:avLst/>
          </a:prstGeom>
          <a:solidFill>
            <a:schemeClr val="tx1">
              <a:alpha val="50000"/>
            </a:schemeClr>
          </a:solidFill>
          <a:ln w="476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sz="2400">
              <a:solidFill>
                <a:schemeClr val="bg1"/>
              </a:solidFill>
              <a:latin typeface="+mj-lt"/>
            </a:endParaRPr>
          </a:p>
        </p:txBody>
      </p:sp>
    </p:spTree>
    <p:extLst>
      <p:ext uri="{BB962C8B-B14F-4D97-AF65-F5344CB8AC3E}">
        <p14:creationId xmlns:p14="http://schemas.microsoft.com/office/powerpoint/2010/main" val="423981076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PPTMON slide">
    <p:spTree>
      <p:nvGrpSpPr>
        <p:cNvPr id="1" name=""/>
        <p:cNvGrpSpPr/>
        <p:nvPr/>
      </p:nvGrpSpPr>
      <p:grpSpPr>
        <a:xfrm>
          <a:off x="0" y="0"/>
          <a:ext cx="0" cy="0"/>
          <a:chOff x="0" y="0"/>
          <a:chExt cx="0" cy="0"/>
        </a:xfrm>
      </p:grpSpPr>
      <p:pic>
        <p:nvPicPr>
          <p:cNvPr id="25" name="그림 24">
            <a:extLst>
              <a:ext uri="{FF2B5EF4-FFF2-40B4-BE49-F238E27FC236}">
                <a16:creationId xmlns:a16="http://schemas.microsoft.com/office/drawing/2014/main" id="{3086F665-12B0-4DB3-8649-164CC8CD16D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31634" t="45834"/>
          <a:stretch/>
        </p:blipFill>
        <p:spPr>
          <a:xfrm flipH="1" flipV="1">
            <a:off x="8585969" y="4309353"/>
            <a:ext cx="3606030" cy="2548647"/>
          </a:xfrm>
          <a:prstGeom prst="rect">
            <a:avLst/>
          </a:prstGeom>
        </p:spPr>
      </p:pic>
      <p:pic>
        <p:nvPicPr>
          <p:cNvPr id="26" name="그림 25">
            <a:extLst>
              <a:ext uri="{FF2B5EF4-FFF2-40B4-BE49-F238E27FC236}">
                <a16:creationId xmlns:a16="http://schemas.microsoft.com/office/drawing/2014/main" id="{36FC74D4-72D9-4C72-A40D-A201B92495B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0754" t="82734" b="-1"/>
          <a:stretch/>
        </p:blipFill>
        <p:spPr>
          <a:xfrm flipH="1">
            <a:off x="9019399" y="0"/>
            <a:ext cx="3172600" cy="668549"/>
          </a:xfrm>
          <a:prstGeom prst="rect">
            <a:avLst/>
          </a:prstGeom>
        </p:spPr>
      </p:pic>
      <p:sp>
        <p:nvSpPr>
          <p:cNvPr id="13" name="직사각형 12">
            <a:extLst>
              <a:ext uri="{FF2B5EF4-FFF2-40B4-BE49-F238E27FC236}">
                <a16:creationId xmlns:a16="http://schemas.microsoft.com/office/drawing/2014/main" id="{B96059B7-9BAC-4EBB-8A84-081EB34D2744}"/>
              </a:ext>
            </a:extLst>
          </p:cNvPr>
          <p:cNvSpPr/>
          <p:nvPr userDrawn="1"/>
        </p:nvSpPr>
        <p:spPr>
          <a:xfrm flipH="1">
            <a:off x="585787" y="525463"/>
            <a:ext cx="11020424" cy="5807074"/>
          </a:xfrm>
          <a:prstGeom prst="rect">
            <a:avLst/>
          </a:prstGeom>
          <a:solidFill>
            <a:schemeClr val="tx1">
              <a:alpha val="50000"/>
            </a:schemeClr>
          </a:solidFill>
          <a:ln w="476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sz="2400">
              <a:solidFill>
                <a:schemeClr val="bg1"/>
              </a:solidFill>
              <a:latin typeface="+mj-lt"/>
            </a:endParaRPr>
          </a:p>
        </p:txBody>
      </p:sp>
      <p:sp>
        <p:nvSpPr>
          <p:cNvPr id="8" name="그림 개체 틀 4">
            <a:extLst>
              <a:ext uri="{FF2B5EF4-FFF2-40B4-BE49-F238E27FC236}">
                <a16:creationId xmlns:a16="http://schemas.microsoft.com/office/drawing/2014/main" id="{551D8F58-E306-42DB-BAEF-35E861094FCB}"/>
              </a:ext>
            </a:extLst>
          </p:cNvPr>
          <p:cNvSpPr>
            <a:spLocks noGrp="1"/>
          </p:cNvSpPr>
          <p:nvPr>
            <p:ph type="pic" sz="quarter" idx="10" hasCustomPrompt="1"/>
          </p:nvPr>
        </p:nvSpPr>
        <p:spPr>
          <a:xfrm>
            <a:off x="0" y="0"/>
            <a:ext cx="6096000" cy="6858000"/>
          </a:xfrm>
          <a:prstGeom prst="rect">
            <a:avLst/>
          </a:prstGeom>
          <a:pattFill prst="pct10">
            <a:fgClr>
              <a:schemeClr val="bg1">
                <a:lumMod val="75000"/>
              </a:schemeClr>
            </a:fgClr>
            <a:bgClr>
              <a:schemeClr val="bg1">
                <a:lumMod val="95000"/>
              </a:schemeClr>
            </a:bgClr>
          </a:pattFill>
        </p:spPr>
        <p:txBody>
          <a:bodyPr tIns="828000" anchor="ctr" anchorCtr="1"/>
          <a:lstStyle>
            <a:lvl1pPr marL="0" indent="0">
              <a:buNone/>
              <a:defRPr sz="1600"/>
            </a:lvl1pPr>
          </a:lstStyle>
          <a:p>
            <a:r>
              <a:rPr lang="en-US" altLang="ko-KR"/>
              <a:t>Click icon to add picture</a:t>
            </a:r>
            <a:endParaRPr lang="ko-KR" altLang="en-US"/>
          </a:p>
        </p:txBody>
      </p:sp>
      <p:pic>
        <p:nvPicPr>
          <p:cNvPr id="6" name="Graphic 3">
            <a:hlinkClick r:id="rId4"/>
            <a:extLst>
              <a:ext uri="{FF2B5EF4-FFF2-40B4-BE49-F238E27FC236}">
                <a16:creationId xmlns:a16="http://schemas.microsoft.com/office/drawing/2014/main" id="{EA6EE5E2-E90A-4E88-B010-8AD5BF7BAF5B}"/>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29909"/>
          <a:stretch/>
        </p:blipFill>
        <p:spPr>
          <a:xfrm>
            <a:off x="6024563" y="7063924"/>
            <a:ext cx="1732461" cy="190500"/>
          </a:xfrm>
          <a:prstGeom prst="rect">
            <a:avLst/>
          </a:prstGeom>
        </p:spPr>
      </p:pic>
      <p:sp>
        <p:nvSpPr>
          <p:cNvPr id="7" name="TextBox 6">
            <a:hlinkClick r:id="rId7"/>
            <a:extLst>
              <a:ext uri="{FF2B5EF4-FFF2-40B4-BE49-F238E27FC236}">
                <a16:creationId xmlns:a16="http://schemas.microsoft.com/office/drawing/2014/main" id="{737B1063-A3BF-433C-8151-4E1C559C38A6}"/>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a:latin typeface="Arial" panose="020B0604020202020204" pitchFamily="34" charset="0"/>
                <a:cs typeface="Arial" panose="020B0604020202020204" pitchFamily="34" charset="0"/>
                <a:hlinkClick r:id="rId8"/>
              </a:rPr>
              <a:t>Presentation template by</a:t>
            </a:r>
            <a:endParaRPr lang="ko-KR" altLang="en-US" sz="1000" u="none">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3057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PPTMON slide">
    <p:spTree>
      <p:nvGrpSpPr>
        <p:cNvPr id="1" name=""/>
        <p:cNvGrpSpPr/>
        <p:nvPr/>
      </p:nvGrpSpPr>
      <p:grpSpPr>
        <a:xfrm>
          <a:off x="0" y="0"/>
          <a:ext cx="0" cy="0"/>
          <a:chOff x="0" y="0"/>
          <a:chExt cx="0" cy="0"/>
        </a:xfrm>
      </p:grpSpPr>
      <p:pic>
        <p:nvPicPr>
          <p:cNvPr id="6" name="Graphic 3">
            <a:hlinkClick r:id="rId2"/>
            <a:extLst>
              <a:ext uri="{FF2B5EF4-FFF2-40B4-BE49-F238E27FC236}">
                <a16:creationId xmlns:a16="http://schemas.microsoft.com/office/drawing/2014/main" id="{EA6EE5E2-E90A-4E88-B010-8AD5BF7BAF5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6024563" y="7063924"/>
            <a:ext cx="1732461" cy="190500"/>
          </a:xfrm>
          <a:prstGeom prst="rect">
            <a:avLst/>
          </a:prstGeom>
        </p:spPr>
      </p:pic>
      <p:sp>
        <p:nvSpPr>
          <p:cNvPr id="7" name="TextBox 6">
            <a:hlinkClick r:id="rId5"/>
            <a:extLst>
              <a:ext uri="{FF2B5EF4-FFF2-40B4-BE49-F238E27FC236}">
                <a16:creationId xmlns:a16="http://schemas.microsoft.com/office/drawing/2014/main" id="{737B1063-A3BF-433C-8151-4E1C559C38A6}"/>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a:latin typeface="Arial" panose="020B0604020202020204" pitchFamily="34" charset="0"/>
                <a:cs typeface="Arial" panose="020B0604020202020204" pitchFamily="34" charset="0"/>
                <a:hlinkClick r:id="rId6"/>
              </a:rPr>
              <a:t>Presentation template by</a:t>
            </a:r>
            <a:endParaRPr lang="ko-KR" altLang="en-US" sz="1000" u="none">
              <a:latin typeface="Arial" panose="020B0604020202020204" pitchFamily="34" charset="0"/>
              <a:cs typeface="Arial" panose="020B0604020202020204" pitchFamily="34" charset="0"/>
            </a:endParaRPr>
          </a:p>
        </p:txBody>
      </p:sp>
      <p:pic>
        <p:nvPicPr>
          <p:cNvPr id="21" name="그림 20">
            <a:extLst>
              <a:ext uri="{FF2B5EF4-FFF2-40B4-BE49-F238E27FC236}">
                <a16:creationId xmlns:a16="http://schemas.microsoft.com/office/drawing/2014/main" id="{A00685E6-6E1A-4A0B-83CE-BC0E6C275995}"/>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l="37372" b="34615"/>
          <a:stretch/>
        </p:blipFill>
        <p:spPr>
          <a:xfrm>
            <a:off x="1" y="3429000"/>
            <a:ext cx="4460683" cy="3428999"/>
          </a:xfrm>
          <a:prstGeom prst="rect">
            <a:avLst/>
          </a:prstGeom>
        </p:spPr>
      </p:pic>
      <p:pic>
        <p:nvPicPr>
          <p:cNvPr id="23" name="그림 22">
            <a:extLst>
              <a:ext uri="{FF2B5EF4-FFF2-40B4-BE49-F238E27FC236}">
                <a16:creationId xmlns:a16="http://schemas.microsoft.com/office/drawing/2014/main" id="{434EA1AB-62BE-4B40-BC38-02BF9AEEC247}"/>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b="69114"/>
          <a:stretch/>
        </p:blipFill>
        <p:spPr>
          <a:xfrm flipH="1">
            <a:off x="5017306" y="6507303"/>
            <a:ext cx="1078693" cy="350697"/>
          </a:xfrm>
          <a:prstGeom prst="rect">
            <a:avLst/>
          </a:prstGeom>
        </p:spPr>
      </p:pic>
      <p:pic>
        <p:nvPicPr>
          <p:cNvPr id="27" name="그림 26">
            <a:extLst>
              <a:ext uri="{FF2B5EF4-FFF2-40B4-BE49-F238E27FC236}">
                <a16:creationId xmlns:a16="http://schemas.microsoft.com/office/drawing/2014/main" id="{3025D6E8-2B82-4389-AC03-1A089E7AA950}"/>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t="28032" r="40614"/>
          <a:stretch/>
        </p:blipFill>
        <p:spPr>
          <a:xfrm>
            <a:off x="10452554" y="1"/>
            <a:ext cx="1739445" cy="3210128"/>
          </a:xfrm>
          <a:prstGeom prst="rect">
            <a:avLst/>
          </a:prstGeom>
        </p:spPr>
      </p:pic>
      <p:sp>
        <p:nvSpPr>
          <p:cNvPr id="12" name="직사각형 11">
            <a:extLst>
              <a:ext uri="{FF2B5EF4-FFF2-40B4-BE49-F238E27FC236}">
                <a16:creationId xmlns:a16="http://schemas.microsoft.com/office/drawing/2014/main" id="{4E8B8D65-9C21-41DE-846A-ED263056EC2F}"/>
              </a:ext>
            </a:extLst>
          </p:cNvPr>
          <p:cNvSpPr/>
          <p:nvPr userDrawn="1"/>
        </p:nvSpPr>
        <p:spPr>
          <a:xfrm flipH="1">
            <a:off x="585787" y="525463"/>
            <a:ext cx="11020424" cy="5807074"/>
          </a:xfrm>
          <a:prstGeom prst="rect">
            <a:avLst/>
          </a:prstGeom>
          <a:solidFill>
            <a:schemeClr val="tx1">
              <a:alpha val="50000"/>
            </a:schemeClr>
          </a:solidFill>
          <a:ln w="476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sz="2400">
              <a:solidFill>
                <a:schemeClr val="bg1"/>
              </a:solidFill>
              <a:latin typeface="+mj-lt"/>
            </a:endParaRPr>
          </a:p>
        </p:txBody>
      </p:sp>
    </p:spTree>
    <p:extLst>
      <p:ext uri="{BB962C8B-B14F-4D97-AF65-F5344CB8AC3E}">
        <p14:creationId xmlns:p14="http://schemas.microsoft.com/office/powerpoint/2010/main" val="42861107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PPTMON title">
    <p:spTree>
      <p:nvGrpSpPr>
        <p:cNvPr id="1" name=""/>
        <p:cNvGrpSpPr/>
        <p:nvPr/>
      </p:nvGrpSpPr>
      <p:grpSpPr>
        <a:xfrm>
          <a:off x="0" y="0"/>
          <a:ext cx="0" cy="0"/>
          <a:chOff x="0" y="0"/>
          <a:chExt cx="0" cy="0"/>
        </a:xfrm>
      </p:grpSpPr>
      <p:pic>
        <p:nvPicPr>
          <p:cNvPr id="7" name="Graphic 3">
            <a:hlinkClick r:id="rId2"/>
            <a:extLst>
              <a:ext uri="{FF2B5EF4-FFF2-40B4-BE49-F238E27FC236}">
                <a16:creationId xmlns:a16="http://schemas.microsoft.com/office/drawing/2014/main" id="{F919951A-A556-42CC-AA3F-13B945F35AFF}"/>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6024563" y="7063924"/>
            <a:ext cx="1732461" cy="190500"/>
          </a:xfrm>
          <a:prstGeom prst="rect">
            <a:avLst/>
          </a:prstGeom>
        </p:spPr>
      </p:pic>
      <p:sp>
        <p:nvSpPr>
          <p:cNvPr id="8" name="TextBox 7">
            <a:hlinkClick r:id="rId5"/>
            <a:extLst>
              <a:ext uri="{FF2B5EF4-FFF2-40B4-BE49-F238E27FC236}">
                <a16:creationId xmlns:a16="http://schemas.microsoft.com/office/drawing/2014/main" id="{CADFBA97-0E39-49CF-A301-B63E12468FC8}"/>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a:latin typeface="Arial" panose="020B0604020202020204" pitchFamily="34" charset="0"/>
                <a:cs typeface="Arial" panose="020B0604020202020204" pitchFamily="34" charset="0"/>
                <a:hlinkClick r:id="rId6"/>
              </a:rPr>
              <a:t>Presentation template by</a:t>
            </a:r>
            <a:endParaRPr lang="ko-KR" altLang="en-US" sz="1000" u="none">
              <a:latin typeface="Arial" panose="020B0604020202020204" pitchFamily="34" charset="0"/>
              <a:cs typeface="Arial" panose="020B0604020202020204" pitchFamily="34" charset="0"/>
            </a:endParaRPr>
          </a:p>
        </p:txBody>
      </p:sp>
      <p:grpSp>
        <p:nvGrpSpPr>
          <p:cNvPr id="4" name="그룹 3">
            <a:extLst>
              <a:ext uri="{FF2B5EF4-FFF2-40B4-BE49-F238E27FC236}">
                <a16:creationId xmlns:a16="http://schemas.microsoft.com/office/drawing/2014/main" id="{3BEBBF7C-D62F-4252-8733-1B74DF9E0157}"/>
              </a:ext>
            </a:extLst>
          </p:cNvPr>
          <p:cNvGrpSpPr/>
          <p:nvPr userDrawn="1"/>
        </p:nvGrpSpPr>
        <p:grpSpPr>
          <a:xfrm flipV="1">
            <a:off x="8342009" y="0"/>
            <a:ext cx="3849991" cy="6858000"/>
            <a:chOff x="8342009" y="0"/>
            <a:chExt cx="3849991" cy="6858000"/>
          </a:xfrm>
        </p:grpSpPr>
        <p:pic>
          <p:nvPicPr>
            <p:cNvPr id="3" name="그림 2">
              <a:extLst>
                <a:ext uri="{FF2B5EF4-FFF2-40B4-BE49-F238E27FC236}">
                  <a16:creationId xmlns:a16="http://schemas.microsoft.com/office/drawing/2014/main" id="{24541BD4-DEB3-4A64-B563-EA79DA7E2CDE}"/>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t="37284" r="41628"/>
            <a:stretch/>
          </p:blipFill>
          <p:spPr>
            <a:xfrm>
              <a:off x="8342009" y="0"/>
              <a:ext cx="3849991" cy="3045784"/>
            </a:xfrm>
            <a:prstGeom prst="rect">
              <a:avLst/>
            </a:prstGeom>
          </p:spPr>
        </p:pic>
        <p:pic>
          <p:nvPicPr>
            <p:cNvPr id="29" name="그림 28">
              <a:extLst>
                <a:ext uri="{FF2B5EF4-FFF2-40B4-BE49-F238E27FC236}">
                  <a16:creationId xmlns:a16="http://schemas.microsoft.com/office/drawing/2014/main" id="{786079F2-AA45-47CC-B23F-4DDA2DD49621}"/>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10866" b="32532"/>
            <a:stretch/>
          </p:blipFill>
          <p:spPr>
            <a:xfrm>
              <a:off x="8947016" y="4182602"/>
              <a:ext cx="3244984" cy="2675398"/>
            </a:xfrm>
            <a:prstGeom prst="rect">
              <a:avLst/>
            </a:prstGeom>
          </p:spPr>
        </p:pic>
        <p:pic>
          <p:nvPicPr>
            <p:cNvPr id="32" name="그림 31">
              <a:extLst>
                <a:ext uri="{FF2B5EF4-FFF2-40B4-BE49-F238E27FC236}">
                  <a16:creationId xmlns:a16="http://schemas.microsoft.com/office/drawing/2014/main" id="{5D98F989-7E57-4424-B987-A7DF70909346}"/>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t="1" r="57852" b="-1337"/>
            <a:stretch/>
          </p:blipFill>
          <p:spPr>
            <a:xfrm>
              <a:off x="10687555" y="674856"/>
              <a:ext cx="1504445" cy="5508287"/>
            </a:xfrm>
            <a:prstGeom prst="rect">
              <a:avLst/>
            </a:prstGeom>
          </p:spPr>
        </p:pic>
      </p:grpSp>
      <p:grpSp>
        <p:nvGrpSpPr>
          <p:cNvPr id="2" name="그룹 1">
            <a:extLst>
              <a:ext uri="{FF2B5EF4-FFF2-40B4-BE49-F238E27FC236}">
                <a16:creationId xmlns:a16="http://schemas.microsoft.com/office/drawing/2014/main" id="{5329ECD5-0A34-4434-B4CB-905320841756}"/>
              </a:ext>
            </a:extLst>
          </p:cNvPr>
          <p:cNvGrpSpPr/>
          <p:nvPr userDrawn="1"/>
        </p:nvGrpSpPr>
        <p:grpSpPr>
          <a:xfrm flipV="1">
            <a:off x="-1" y="-1"/>
            <a:ext cx="4610075" cy="6858001"/>
            <a:chOff x="-1" y="-1"/>
            <a:chExt cx="4610075" cy="6858001"/>
          </a:xfrm>
        </p:grpSpPr>
        <p:pic>
          <p:nvPicPr>
            <p:cNvPr id="35" name="그림 34">
              <a:extLst>
                <a:ext uri="{FF2B5EF4-FFF2-40B4-BE49-F238E27FC236}">
                  <a16:creationId xmlns:a16="http://schemas.microsoft.com/office/drawing/2014/main" id="{D98942A1-7882-43CD-A807-ED692B45F172}"/>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r="8349" b="23344"/>
            <a:stretch/>
          </p:blipFill>
          <p:spPr>
            <a:xfrm rot="5400000">
              <a:off x="-1373430" y="2538477"/>
              <a:ext cx="5255207" cy="2508349"/>
            </a:xfrm>
            <a:prstGeom prst="rect">
              <a:avLst/>
            </a:prstGeom>
          </p:spPr>
        </p:pic>
        <p:pic>
          <p:nvPicPr>
            <p:cNvPr id="9" name="그림 8">
              <a:extLst>
                <a:ext uri="{FF2B5EF4-FFF2-40B4-BE49-F238E27FC236}">
                  <a16:creationId xmlns:a16="http://schemas.microsoft.com/office/drawing/2014/main" id="{D2002CCE-BF7B-4047-A0A5-A9BAC252CE1C}"/>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l="63737" t="27128"/>
            <a:stretch/>
          </p:blipFill>
          <p:spPr>
            <a:xfrm>
              <a:off x="0" y="-1"/>
              <a:ext cx="1575070" cy="3331723"/>
            </a:xfrm>
            <a:prstGeom prst="rect">
              <a:avLst/>
            </a:prstGeom>
          </p:spPr>
        </p:pic>
        <p:pic>
          <p:nvPicPr>
            <p:cNvPr id="45" name="그림 44">
              <a:extLst>
                <a:ext uri="{FF2B5EF4-FFF2-40B4-BE49-F238E27FC236}">
                  <a16:creationId xmlns:a16="http://schemas.microsoft.com/office/drawing/2014/main" id="{A2E5D96E-C4DD-4765-A473-3740447CCF57}"/>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l="50504" b="38632"/>
            <a:stretch/>
          </p:blipFill>
          <p:spPr>
            <a:xfrm>
              <a:off x="0" y="2649360"/>
              <a:ext cx="4610074" cy="4208640"/>
            </a:xfrm>
            <a:prstGeom prst="rect">
              <a:avLst/>
            </a:prstGeom>
          </p:spPr>
        </p:pic>
        <p:pic>
          <p:nvPicPr>
            <p:cNvPr id="25" name="그림 24">
              <a:extLst>
                <a:ext uri="{FF2B5EF4-FFF2-40B4-BE49-F238E27FC236}">
                  <a16:creationId xmlns:a16="http://schemas.microsoft.com/office/drawing/2014/main" id="{47A03402-E69C-4E14-A552-71C4B564CB71}"/>
                </a:ext>
              </a:extLst>
            </p:cNvPr>
            <p:cNvPicPr>
              <a:picLocks noChangeAspect="1"/>
            </p:cNvPicPr>
            <p:nvPr userDrawn="1"/>
          </p:nvPicPr>
          <p:blipFill rotWithShape="1">
            <a:blip r:embed="rId12">
              <a:extLst>
                <a:ext uri="{28A0092B-C50C-407E-A947-70E740481C1C}">
                  <a14:useLocalDpi xmlns:a14="http://schemas.microsoft.com/office/drawing/2010/main" val="0"/>
                </a:ext>
              </a:extLst>
            </a:blip>
            <a:srcRect t="37207"/>
            <a:stretch/>
          </p:blipFill>
          <p:spPr>
            <a:xfrm rot="5400000" flipV="1">
              <a:off x="-618404" y="2763061"/>
              <a:ext cx="2811880" cy="1575069"/>
            </a:xfrm>
            <a:prstGeom prst="rect">
              <a:avLst/>
            </a:prstGeom>
          </p:spPr>
        </p:pic>
      </p:grpSp>
      <p:sp>
        <p:nvSpPr>
          <p:cNvPr id="14" name="직사각형 13">
            <a:extLst>
              <a:ext uri="{FF2B5EF4-FFF2-40B4-BE49-F238E27FC236}">
                <a16:creationId xmlns:a16="http://schemas.microsoft.com/office/drawing/2014/main" id="{183210C3-3A9A-42C5-A6BB-72ED1542451F}"/>
              </a:ext>
            </a:extLst>
          </p:cNvPr>
          <p:cNvSpPr/>
          <p:nvPr userDrawn="1"/>
        </p:nvSpPr>
        <p:spPr>
          <a:xfrm>
            <a:off x="2970998" y="1607419"/>
            <a:ext cx="6250004" cy="3643162"/>
          </a:xfrm>
          <a:prstGeom prst="rect">
            <a:avLst/>
          </a:prstGeom>
          <a:solidFill>
            <a:schemeClr val="tx1">
              <a:alpha val="50000"/>
            </a:schemeClr>
          </a:solidFill>
          <a:ln w="476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sz="2400">
              <a:solidFill>
                <a:schemeClr val="bg1"/>
              </a:solidFill>
              <a:latin typeface="+mj-lt"/>
            </a:endParaRPr>
          </a:p>
        </p:txBody>
      </p:sp>
    </p:spTree>
    <p:extLst>
      <p:ext uri="{BB962C8B-B14F-4D97-AF65-F5344CB8AC3E}">
        <p14:creationId xmlns:p14="http://schemas.microsoft.com/office/powerpoint/2010/main" val="25421216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PPTMON slide">
    <p:spTree>
      <p:nvGrpSpPr>
        <p:cNvPr id="1" name=""/>
        <p:cNvGrpSpPr/>
        <p:nvPr/>
      </p:nvGrpSpPr>
      <p:grpSpPr>
        <a:xfrm>
          <a:off x="0" y="0"/>
          <a:ext cx="0" cy="0"/>
          <a:chOff x="0" y="0"/>
          <a:chExt cx="0" cy="0"/>
        </a:xfrm>
      </p:grpSpPr>
      <p:pic>
        <p:nvPicPr>
          <p:cNvPr id="6" name="Graphic 3">
            <a:hlinkClick r:id="rId2"/>
            <a:extLst>
              <a:ext uri="{FF2B5EF4-FFF2-40B4-BE49-F238E27FC236}">
                <a16:creationId xmlns:a16="http://schemas.microsoft.com/office/drawing/2014/main" id="{EA6EE5E2-E90A-4E88-B010-8AD5BF7BAF5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6024563" y="7063924"/>
            <a:ext cx="1732461" cy="190500"/>
          </a:xfrm>
          <a:prstGeom prst="rect">
            <a:avLst/>
          </a:prstGeom>
        </p:spPr>
      </p:pic>
      <p:sp>
        <p:nvSpPr>
          <p:cNvPr id="7" name="TextBox 6">
            <a:hlinkClick r:id="rId5"/>
            <a:extLst>
              <a:ext uri="{FF2B5EF4-FFF2-40B4-BE49-F238E27FC236}">
                <a16:creationId xmlns:a16="http://schemas.microsoft.com/office/drawing/2014/main" id="{737B1063-A3BF-433C-8151-4E1C559C38A6}"/>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a:latin typeface="Arial" panose="020B0604020202020204" pitchFamily="34" charset="0"/>
                <a:cs typeface="Arial" panose="020B0604020202020204" pitchFamily="34" charset="0"/>
                <a:hlinkClick r:id="rId6"/>
              </a:rPr>
              <a:t>Presentation template by</a:t>
            </a:r>
            <a:endParaRPr lang="ko-KR" altLang="en-US" sz="1000" u="none">
              <a:latin typeface="Arial" panose="020B0604020202020204" pitchFamily="34" charset="0"/>
              <a:cs typeface="Arial" panose="020B0604020202020204" pitchFamily="34" charset="0"/>
            </a:endParaRPr>
          </a:p>
        </p:txBody>
      </p:sp>
      <p:pic>
        <p:nvPicPr>
          <p:cNvPr id="28" name="그림 27">
            <a:extLst>
              <a:ext uri="{FF2B5EF4-FFF2-40B4-BE49-F238E27FC236}">
                <a16:creationId xmlns:a16="http://schemas.microsoft.com/office/drawing/2014/main" id="{3542D39C-0CFD-4F3F-88AF-AC7336502923}"/>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l="24904" b="54001"/>
          <a:stretch/>
        </p:blipFill>
        <p:spPr>
          <a:xfrm flipH="1">
            <a:off x="8280399" y="5490688"/>
            <a:ext cx="3911600" cy="1367312"/>
          </a:xfrm>
          <a:prstGeom prst="rect">
            <a:avLst/>
          </a:prstGeom>
        </p:spPr>
      </p:pic>
      <p:pic>
        <p:nvPicPr>
          <p:cNvPr id="21" name="그림 20">
            <a:extLst>
              <a:ext uri="{FF2B5EF4-FFF2-40B4-BE49-F238E27FC236}">
                <a16:creationId xmlns:a16="http://schemas.microsoft.com/office/drawing/2014/main" id="{A00685E6-6E1A-4A0B-83CE-BC0E6C275995}"/>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l="-1" t="29125" r="35193"/>
          <a:stretch/>
        </p:blipFill>
        <p:spPr>
          <a:xfrm rot="16200000" flipH="1">
            <a:off x="-392781" y="3217233"/>
            <a:ext cx="4033547" cy="3247987"/>
          </a:xfrm>
          <a:prstGeom prst="rect">
            <a:avLst/>
          </a:prstGeom>
        </p:spPr>
      </p:pic>
      <p:pic>
        <p:nvPicPr>
          <p:cNvPr id="24" name="그림 23">
            <a:extLst>
              <a:ext uri="{FF2B5EF4-FFF2-40B4-BE49-F238E27FC236}">
                <a16:creationId xmlns:a16="http://schemas.microsoft.com/office/drawing/2014/main" id="{CBD9CAA9-00D4-4B20-9112-D95C19547A15}"/>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r="20714"/>
          <a:stretch/>
        </p:blipFill>
        <p:spPr>
          <a:xfrm flipH="1">
            <a:off x="1" y="1528439"/>
            <a:ext cx="792955" cy="1000125"/>
          </a:xfrm>
          <a:prstGeom prst="rect">
            <a:avLst/>
          </a:prstGeom>
        </p:spPr>
      </p:pic>
      <p:pic>
        <p:nvPicPr>
          <p:cNvPr id="26" name="그림 25">
            <a:extLst>
              <a:ext uri="{FF2B5EF4-FFF2-40B4-BE49-F238E27FC236}">
                <a16:creationId xmlns:a16="http://schemas.microsoft.com/office/drawing/2014/main" id="{36FC74D4-72D9-4C72-A40D-A201B92495B5}"/>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71934" b="50000"/>
          <a:stretch/>
        </p:blipFill>
        <p:spPr>
          <a:xfrm rot="16200000" flipH="1">
            <a:off x="9637269" y="-817120"/>
            <a:ext cx="1737609" cy="3371850"/>
          </a:xfrm>
          <a:prstGeom prst="rect">
            <a:avLst/>
          </a:prstGeom>
        </p:spPr>
      </p:pic>
      <p:sp>
        <p:nvSpPr>
          <p:cNvPr id="29" name="직사각형 28">
            <a:extLst>
              <a:ext uri="{FF2B5EF4-FFF2-40B4-BE49-F238E27FC236}">
                <a16:creationId xmlns:a16="http://schemas.microsoft.com/office/drawing/2014/main" id="{6075AA67-2D2C-43CE-9A46-8C4D07C21361}"/>
              </a:ext>
            </a:extLst>
          </p:cNvPr>
          <p:cNvSpPr/>
          <p:nvPr userDrawn="1"/>
        </p:nvSpPr>
        <p:spPr>
          <a:xfrm flipH="1">
            <a:off x="585788" y="525463"/>
            <a:ext cx="11020424" cy="5807074"/>
          </a:xfrm>
          <a:prstGeom prst="rect">
            <a:avLst/>
          </a:prstGeom>
          <a:solidFill>
            <a:schemeClr val="tx1">
              <a:alpha val="50000"/>
            </a:schemeClr>
          </a:solidFill>
          <a:ln w="476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sz="2400">
              <a:solidFill>
                <a:schemeClr val="bg1"/>
              </a:solidFill>
              <a:latin typeface="+mj-lt"/>
            </a:endParaRPr>
          </a:p>
        </p:txBody>
      </p:sp>
      <p:pic>
        <p:nvPicPr>
          <p:cNvPr id="9" name="그림 8">
            <a:extLst>
              <a:ext uri="{FF2B5EF4-FFF2-40B4-BE49-F238E27FC236}">
                <a16:creationId xmlns:a16="http://schemas.microsoft.com/office/drawing/2014/main" id="{775D7AB8-2B14-4D4B-A8AA-370BD4A5B7B2}"/>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t="32969" r="77297" b="49059"/>
          <a:stretch/>
        </p:blipFill>
        <p:spPr>
          <a:xfrm flipH="1">
            <a:off x="-1" y="0"/>
            <a:ext cx="2114548" cy="1232550"/>
          </a:xfrm>
          <a:prstGeom prst="rect">
            <a:avLst/>
          </a:prstGeom>
        </p:spPr>
      </p:pic>
      <p:pic>
        <p:nvPicPr>
          <p:cNvPr id="15" name="그림 14">
            <a:extLst>
              <a:ext uri="{FF2B5EF4-FFF2-40B4-BE49-F238E27FC236}">
                <a16:creationId xmlns:a16="http://schemas.microsoft.com/office/drawing/2014/main" id="{2D798923-A904-4F5C-8A0E-9B27F99027B7}"/>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l="80588" b="62503"/>
          <a:stretch/>
        </p:blipFill>
        <p:spPr>
          <a:xfrm flipH="1">
            <a:off x="11317791" y="2637209"/>
            <a:ext cx="874209" cy="2571520"/>
          </a:xfrm>
          <a:prstGeom prst="rect">
            <a:avLst/>
          </a:prstGeom>
        </p:spPr>
      </p:pic>
      <p:sp>
        <p:nvSpPr>
          <p:cNvPr id="18" name="그림 개체 틀 4">
            <a:extLst>
              <a:ext uri="{FF2B5EF4-FFF2-40B4-BE49-F238E27FC236}">
                <a16:creationId xmlns:a16="http://schemas.microsoft.com/office/drawing/2014/main" id="{72B47A4E-87C8-4BFF-AF64-3CA994E99AEC}"/>
              </a:ext>
            </a:extLst>
          </p:cNvPr>
          <p:cNvSpPr>
            <a:spLocks noGrp="1"/>
          </p:cNvSpPr>
          <p:nvPr>
            <p:ph type="pic" sz="quarter" idx="10" hasCustomPrompt="1"/>
          </p:nvPr>
        </p:nvSpPr>
        <p:spPr>
          <a:xfrm>
            <a:off x="7228115" y="1221555"/>
            <a:ext cx="3561090" cy="4414891"/>
          </a:xfrm>
          <a:prstGeom prst="rect">
            <a:avLst/>
          </a:prstGeom>
          <a:pattFill prst="pct10">
            <a:fgClr>
              <a:schemeClr val="bg1">
                <a:lumMod val="75000"/>
              </a:schemeClr>
            </a:fgClr>
            <a:bgClr>
              <a:schemeClr val="bg1">
                <a:lumMod val="95000"/>
              </a:schemeClr>
            </a:bgClr>
          </a:pattFill>
        </p:spPr>
        <p:txBody>
          <a:bodyPr tIns="972000" anchor="ctr" anchorCtr="1"/>
          <a:lstStyle>
            <a:lvl1pPr marL="0" marR="0" indent="0" algn="ctr" defTabSz="914400" rtl="0" eaLnBrk="1" fontAlgn="auto" latinLnBrk="1" hangingPunct="1">
              <a:lnSpc>
                <a:spcPct val="90000"/>
              </a:lnSpc>
              <a:spcBef>
                <a:spcPts val="1000"/>
              </a:spcBef>
              <a:spcAft>
                <a:spcPts val="0"/>
              </a:spcAft>
              <a:buClrTx/>
              <a:buSzTx/>
              <a:buFont typeface="Arial" panose="020B0604020202020204" pitchFamily="34" charset="0"/>
              <a:buNone/>
              <a:tabLst/>
              <a:defRPr sz="16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a:t>Click icon to add picture</a:t>
            </a:r>
            <a:endParaRPr lang="ko-KR" altLang="en-US"/>
          </a:p>
        </p:txBody>
      </p:sp>
    </p:spTree>
    <p:extLst>
      <p:ext uri="{BB962C8B-B14F-4D97-AF65-F5344CB8AC3E}">
        <p14:creationId xmlns:p14="http://schemas.microsoft.com/office/powerpoint/2010/main" val="160255767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_PPTMON slide">
    <p:spTree>
      <p:nvGrpSpPr>
        <p:cNvPr id="1" name=""/>
        <p:cNvGrpSpPr/>
        <p:nvPr/>
      </p:nvGrpSpPr>
      <p:grpSpPr>
        <a:xfrm>
          <a:off x="0" y="0"/>
          <a:ext cx="0" cy="0"/>
          <a:chOff x="0" y="0"/>
          <a:chExt cx="0" cy="0"/>
        </a:xfrm>
      </p:grpSpPr>
      <p:pic>
        <p:nvPicPr>
          <p:cNvPr id="6" name="Graphic 3">
            <a:hlinkClick r:id="rId2"/>
            <a:extLst>
              <a:ext uri="{FF2B5EF4-FFF2-40B4-BE49-F238E27FC236}">
                <a16:creationId xmlns:a16="http://schemas.microsoft.com/office/drawing/2014/main" id="{EA6EE5E2-E90A-4E88-B010-8AD5BF7BAF5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6024563" y="7063924"/>
            <a:ext cx="1732461" cy="190500"/>
          </a:xfrm>
          <a:prstGeom prst="rect">
            <a:avLst/>
          </a:prstGeom>
        </p:spPr>
      </p:pic>
      <p:sp>
        <p:nvSpPr>
          <p:cNvPr id="7" name="TextBox 6">
            <a:hlinkClick r:id="rId5"/>
            <a:extLst>
              <a:ext uri="{FF2B5EF4-FFF2-40B4-BE49-F238E27FC236}">
                <a16:creationId xmlns:a16="http://schemas.microsoft.com/office/drawing/2014/main" id="{737B1063-A3BF-433C-8151-4E1C559C38A6}"/>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a:latin typeface="Arial" panose="020B0604020202020204" pitchFamily="34" charset="0"/>
                <a:cs typeface="Arial" panose="020B0604020202020204" pitchFamily="34" charset="0"/>
                <a:hlinkClick r:id="rId6"/>
              </a:rPr>
              <a:t>Presentation template by</a:t>
            </a:r>
            <a:endParaRPr lang="ko-KR" altLang="en-US" sz="1000" u="none">
              <a:latin typeface="Arial" panose="020B0604020202020204" pitchFamily="34" charset="0"/>
              <a:cs typeface="Arial" panose="020B0604020202020204" pitchFamily="34" charset="0"/>
            </a:endParaRPr>
          </a:p>
        </p:txBody>
      </p:sp>
      <p:pic>
        <p:nvPicPr>
          <p:cNvPr id="21" name="그림 20">
            <a:extLst>
              <a:ext uri="{FF2B5EF4-FFF2-40B4-BE49-F238E27FC236}">
                <a16:creationId xmlns:a16="http://schemas.microsoft.com/office/drawing/2014/main" id="{A00685E6-6E1A-4A0B-83CE-BC0E6C275995}"/>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t="40793" r="26751"/>
          <a:stretch/>
        </p:blipFill>
        <p:spPr>
          <a:xfrm rot="10800000">
            <a:off x="0" y="4101828"/>
            <a:ext cx="4631039" cy="2756171"/>
          </a:xfrm>
          <a:prstGeom prst="rect">
            <a:avLst/>
          </a:prstGeom>
        </p:spPr>
      </p:pic>
      <p:pic>
        <p:nvPicPr>
          <p:cNvPr id="25" name="그림 24">
            <a:extLst>
              <a:ext uri="{FF2B5EF4-FFF2-40B4-BE49-F238E27FC236}">
                <a16:creationId xmlns:a16="http://schemas.microsoft.com/office/drawing/2014/main" id="{3086F665-12B0-4DB3-8649-164CC8CD16D9}"/>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l="50000" t="58500"/>
          <a:stretch/>
        </p:blipFill>
        <p:spPr>
          <a:xfrm flipH="1" flipV="1">
            <a:off x="9015412" y="4506058"/>
            <a:ext cx="3176588" cy="2351942"/>
          </a:xfrm>
          <a:prstGeom prst="rect">
            <a:avLst/>
          </a:prstGeom>
        </p:spPr>
      </p:pic>
      <p:pic>
        <p:nvPicPr>
          <p:cNvPr id="27" name="그림 26">
            <a:extLst>
              <a:ext uri="{FF2B5EF4-FFF2-40B4-BE49-F238E27FC236}">
                <a16:creationId xmlns:a16="http://schemas.microsoft.com/office/drawing/2014/main" id="{3025D6E8-2B82-4389-AC03-1A089E7AA950}"/>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46211" t="22074"/>
          <a:stretch/>
        </p:blipFill>
        <p:spPr>
          <a:xfrm rot="5400000">
            <a:off x="8308744" y="-1460906"/>
            <a:ext cx="2422349" cy="5344162"/>
          </a:xfrm>
          <a:prstGeom prst="rect">
            <a:avLst/>
          </a:prstGeom>
        </p:spPr>
      </p:pic>
      <p:sp>
        <p:nvSpPr>
          <p:cNvPr id="12" name="직사각형 11">
            <a:extLst>
              <a:ext uri="{FF2B5EF4-FFF2-40B4-BE49-F238E27FC236}">
                <a16:creationId xmlns:a16="http://schemas.microsoft.com/office/drawing/2014/main" id="{812577B0-FEF1-4108-8231-210201AEA00D}"/>
              </a:ext>
            </a:extLst>
          </p:cNvPr>
          <p:cNvSpPr/>
          <p:nvPr userDrawn="1"/>
        </p:nvSpPr>
        <p:spPr>
          <a:xfrm flipH="1">
            <a:off x="585787" y="525463"/>
            <a:ext cx="11020424" cy="5807074"/>
          </a:xfrm>
          <a:prstGeom prst="rect">
            <a:avLst/>
          </a:prstGeom>
          <a:solidFill>
            <a:schemeClr val="tx1">
              <a:alpha val="50000"/>
            </a:schemeClr>
          </a:solidFill>
          <a:ln w="476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sz="2400">
              <a:solidFill>
                <a:schemeClr val="bg1"/>
              </a:solidFill>
              <a:latin typeface="+mj-lt"/>
            </a:endParaRPr>
          </a:p>
        </p:txBody>
      </p:sp>
      <p:sp>
        <p:nvSpPr>
          <p:cNvPr id="8" name="그림 개체 틀 17">
            <a:extLst>
              <a:ext uri="{FF2B5EF4-FFF2-40B4-BE49-F238E27FC236}">
                <a16:creationId xmlns:a16="http://schemas.microsoft.com/office/drawing/2014/main" id="{D0D71E68-D68C-4B7E-B32E-729BE023F2B4}"/>
              </a:ext>
            </a:extLst>
          </p:cNvPr>
          <p:cNvSpPr>
            <a:spLocks noGrp="1"/>
          </p:cNvSpPr>
          <p:nvPr>
            <p:ph type="pic" sz="quarter" idx="11" hasCustomPrompt="1"/>
          </p:nvPr>
        </p:nvSpPr>
        <p:spPr>
          <a:xfrm>
            <a:off x="1480659" y="2285999"/>
            <a:ext cx="1976212" cy="1976210"/>
          </a:xfrm>
          <a:prstGeom prst="ellipse">
            <a:avLst/>
          </a:prstGeom>
          <a:pattFill prst="pct10">
            <a:fgClr>
              <a:schemeClr val="bg1">
                <a:lumMod val="75000"/>
              </a:schemeClr>
            </a:fgClr>
            <a:bgClr>
              <a:schemeClr val="bg1">
                <a:lumMod val="95000"/>
              </a:schemeClr>
            </a:bgClr>
          </a:pattFill>
        </p:spPr>
        <p:txBody>
          <a:bodyPr anchor="b" anchorCtr="1"/>
          <a:lstStyle>
            <a:lvl1pPr marL="228600" marR="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lang="ko-KR" altLang="en-US" sz="11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a:t>Click icon to add picture</a:t>
            </a:r>
            <a:endParaRPr lang="ko-KR" altLang="en-US"/>
          </a:p>
        </p:txBody>
      </p:sp>
      <p:sp>
        <p:nvSpPr>
          <p:cNvPr id="9" name="그림 개체 틀 17">
            <a:extLst>
              <a:ext uri="{FF2B5EF4-FFF2-40B4-BE49-F238E27FC236}">
                <a16:creationId xmlns:a16="http://schemas.microsoft.com/office/drawing/2014/main" id="{E8F0BDF3-5AE2-474E-B1D7-8AAAC839268A}"/>
              </a:ext>
            </a:extLst>
          </p:cNvPr>
          <p:cNvSpPr>
            <a:spLocks noGrp="1"/>
          </p:cNvSpPr>
          <p:nvPr>
            <p:ph type="pic" sz="quarter" idx="12" hasCustomPrompt="1"/>
          </p:nvPr>
        </p:nvSpPr>
        <p:spPr>
          <a:xfrm>
            <a:off x="5107893" y="2285999"/>
            <a:ext cx="1976212" cy="1976210"/>
          </a:xfrm>
          <a:prstGeom prst="ellipse">
            <a:avLst/>
          </a:prstGeom>
          <a:pattFill prst="pct10">
            <a:fgClr>
              <a:schemeClr val="bg1">
                <a:lumMod val="75000"/>
              </a:schemeClr>
            </a:fgClr>
            <a:bgClr>
              <a:schemeClr val="bg1">
                <a:lumMod val="95000"/>
              </a:schemeClr>
            </a:bgClr>
          </a:pattFill>
        </p:spPr>
        <p:txBody>
          <a:bodyPr anchor="b" anchorCtr="1"/>
          <a:lstStyle>
            <a:lvl1pPr marL="228600" marR="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lang="ko-KR" altLang="en-US" sz="11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a:t>Click icon to add picture</a:t>
            </a:r>
            <a:endParaRPr lang="ko-KR" altLang="en-US"/>
          </a:p>
        </p:txBody>
      </p:sp>
      <p:sp>
        <p:nvSpPr>
          <p:cNvPr id="10" name="그림 개체 틀 17">
            <a:extLst>
              <a:ext uri="{FF2B5EF4-FFF2-40B4-BE49-F238E27FC236}">
                <a16:creationId xmlns:a16="http://schemas.microsoft.com/office/drawing/2014/main" id="{5EA6C473-ADF9-49B8-9624-E895D73A8E72}"/>
              </a:ext>
            </a:extLst>
          </p:cNvPr>
          <p:cNvSpPr>
            <a:spLocks noGrp="1"/>
          </p:cNvSpPr>
          <p:nvPr>
            <p:ph type="pic" sz="quarter" idx="13" hasCustomPrompt="1"/>
          </p:nvPr>
        </p:nvSpPr>
        <p:spPr>
          <a:xfrm>
            <a:off x="8735128" y="2285999"/>
            <a:ext cx="1976212" cy="1976210"/>
          </a:xfrm>
          <a:prstGeom prst="ellipse">
            <a:avLst/>
          </a:prstGeom>
          <a:pattFill prst="pct10">
            <a:fgClr>
              <a:schemeClr val="bg1">
                <a:lumMod val="75000"/>
              </a:schemeClr>
            </a:fgClr>
            <a:bgClr>
              <a:schemeClr val="bg1">
                <a:lumMod val="95000"/>
              </a:schemeClr>
            </a:bgClr>
          </a:pattFill>
        </p:spPr>
        <p:txBody>
          <a:bodyPr anchor="b" anchorCtr="1"/>
          <a:lstStyle>
            <a:lvl1pPr marL="228600" marR="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lang="ko-KR" altLang="en-US" sz="11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a:t>Click icon to add picture</a:t>
            </a:r>
            <a:endParaRPr lang="ko-KR" altLang="en-US"/>
          </a:p>
        </p:txBody>
      </p:sp>
    </p:spTree>
    <p:extLst>
      <p:ext uri="{BB962C8B-B14F-4D97-AF65-F5344CB8AC3E}">
        <p14:creationId xmlns:p14="http://schemas.microsoft.com/office/powerpoint/2010/main" val="280733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3E7156E-175E-4DBA-9D21-B772C320F342}" type="datetimeFigureOut">
              <a:rPr lang="en-US" dirty="0"/>
              <a:t>5/18/24</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3005756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PPTMON slide">
    <p:spTree>
      <p:nvGrpSpPr>
        <p:cNvPr id="1" name=""/>
        <p:cNvGrpSpPr/>
        <p:nvPr/>
      </p:nvGrpSpPr>
      <p:grpSpPr>
        <a:xfrm>
          <a:off x="0" y="0"/>
          <a:ext cx="0" cy="0"/>
          <a:chOff x="0" y="0"/>
          <a:chExt cx="0" cy="0"/>
        </a:xfrm>
      </p:grpSpPr>
      <p:pic>
        <p:nvPicPr>
          <p:cNvPr id="6" name="Graphic 3">
            <a:hlinkClick r:id="rId2"/>
            <a:extLst>
              <a:ext uri="{FF2B5EF4-FFF2-40B4-BE49-F238E27FC236}">
                <a16:creationId xmlns:a16="http://schemas.microsoft.com/office/drawing/2014/main" id="{EA6EE5E2-E90A-4E88-B010-8AD5BF7BAF5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6024563" y="7063924"/>
            <a:ext cx="1732461" cy="190500"/>
          </a:xfrm>
          <a:prstGeom prst="rect">
            <a:avLst/>
          </a:prstGeom>
        </p:spPr>
      </p:pic>
      <p:sp>
        <p:nvSpPr>
          <p:cNvPr id="7" name="TextBox 6">
            <a:hlinkClick r:id="rId5"/>
            <a:extLst>
              <a:ext uri="{FF2B5EF4-FFF2-40B4-BE49-F238E27FC236}">
                <a16:creationId xmlns:a16="http://schemas.microsoft.com/office/drawing/2014/main" id="{737B1063-A3BF-433C-8151-4E1C559C38A6}"/>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a:latin typeface="Arial" panose="020B0604020202020204" pitchFamily="34" charset="0"/>
                <a:cs typeface="Arial" panose="020B0604020202020204" pitchFamily="34" charset="0"/>
                <a:hlinkClick r:id="rId6"/>
              </a:rPr>
              <a:t>Presentation template by</a:t>
            </a:r>
            <a:endParaRPr lang="ko-KR" altLang="en-US" sz="1000" u="none">
              <a:latin typeface="Arial" panose="020B0604020202020204" pitchFamily="34" charset="0"/>
              <a:cs typeface="Arial" panose="020B0604020202020204" pitchFamily="34" charset="0"/>
            </a:endParaRPr>
          </a:p>
        </p:txBody>
      </p:sp>
      <p:pic>
        <p:nvPicPr>
          <p:cNvPr id="24" name="그림 23">
            <a:extLst>
              <a:ext uri="{FF2B5EF4-FFF2-40B4-BE49-F238E27FC236}">
                <a16:creationId xmlns:a16="http://schemas.microsoft.com/office/drawing/2014/main" id="{CBD9CAA9-00D4-4B20-9112-D95C19547A15}"/>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t="59201"/>
          <a:stretch/>
        </p:blipFill>
        <p:spPr>
          <a:xfrm>
            <a:off x="3728874" y="0"/>
            <a:ext cx="1064507" cy="434312"/>
          </a:xfrm>
          <a:prstGeom prst="rect">
            <a:avLst/>
          </a:prstGeom>
        </p:spPr>
      </p:pic>
      <p:pic>
        <p:nvPicPr>
          <p:cNvPr id="27" name="그림 26">
            <a:extLst>
              <a:ext uri="{FF2B5EF4-FFF2-40B4-BE49-F238E27FC236}">
                <a16:creationId xmlns:a16="http://schemas.microsoft.com/office/drawing/2014/main" id="{3025D6E8-2B82-4389-AC03-1A089E7AA950}"/>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l="36798" t="19308"/>
          <a:stretch/>
        </p:blipFill>
        <p:spPr>
          <a:xfrm rot="16200000" flipH="1">
            <a:off x="766643" y="-766640"/>
            <a:ext cx="1623802" cy="3157085"/>
          </a:xfrm>
          <a:prstGeom prst="rect">
            <a:avLst/>
          </a:prstGeom>
        </p:spPr>
      </p:pic>
      <p:pic>
        <p:nvPicPr>
          <p:cNvPr id="12" name="그림 11">
            <a:extLst>
              <a:ext uri="{FF2B5EF4-FFF2-40B4-BE49-F238E27FC236}">
                <a16:creationId xmlns:a16="http://schemas.microsoft.com/office/drawing/2014/main" id="{414E6CCC-769E-49A4-91AB-1EE1CCA808FA}"/>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t="10278" r="48581"/>
          <a:stretch/>
        </p:blipFill>
        <p:spPr>
          <a:xfrm rot="5400000">
            <a:off x="9584450" y="4250451"/>
            <a:ext cx="1425952" cy="3789144"/>
          </a:xfrm>
          <a:prstGeom prst="rect">
            <a:avLst/>
          </a:prstGeom>
        </p:spPr>
      </p:pic>
      <p:sp>
        <p:nvSpPr>
          <p:cNvPr id="13" name="직사각형 12">
            <a:extLst>
              <a:ext uri="{FF2B5EF4-FFF2-40B4-BE49-F238E27FC236}">
                <a16:creationId xmlns:a16="http://schemas.microsoft.com/office/drawing/2014/main" id="{17CF8B97-5A58-4293-ADA5-EE12A4BEB30B}"/>
              </a:ext>
            </a:extLst>
          </p:cNvPr>
          <p:cNvSpPr/>
          <p:nvPr userDrawn="1"/>
        </p:nvSpPr>
        <p:spPr>
          <a:xfrm flipH="1">
            <a:off x="585787" y="525463"/>
            <a:ext cx="11020424" cy="5807074"/>
          </a:xfrm>
          <a:prstGeom prst="rect">
            <a:avLst/>
          </a:prstGeom>
          <a:solidFill>
            <a:schemeClr val="tx1">
              <a:alpha val="50000"/>
            </a:schemeClr>
          </a:solidFill>
          <a:ln w="476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sz="2400">
              <a:solidFill>
                <a:schemeClr val="bg1"/>
              </a:solidFill>
              <a:latin typeface="+mj-lt"/>
            </a:endParaRPr>
          </a:p>
        </p:txBody>
      </p:sp>
    </p:spTree>
    <p:extLst>
      <p:ext uri="{BB962C8B-B14F-4D97-AF65-F5344CB8AC3E}">
        <p14:creationId xmlns:p14="http://schemas.microsoft.com/office/powerpoint/2010/main" val="297093008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PPTMON slide">
    <p:spTree>
      <p:nvGrpSpPr>
        <p:cNvPr id="1" name=""/>
        <p:cNvGrpSpPr/>
        <p:nvPr/>
      </p:nvGrpSpPr>
      <p:grpSpPr>
        <a:xfrm>
          <a:off x="0" y="0"/>
          <a:ext cx="0" cy="0"/>
          <a:chOff x="0" y="0"/>
          <a:chExt cx="0" cy="0"/>
        </a:xfrm>
      </p:grpSpPr>
      <p:pic>
        <p:nvPicPr>
          <p:cNvPr id="6" name="Graphic 3">
            <a:hlinkClick r:id="rId2"/>
            <a:extLst>
              <a:ext uri="{FF2B5EF4-FFF2-40B4-BE49-F238E27FC236}">
                <a16:creationId xmlns:a16="http://schemas.microsoft.com/office/drawing/2014/main" id="{EA6EE5E2-E90A-4E88-B010-8AD5BF7BAF5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6024563" y="7063924"/>
            <a:ext cx="1732461" cy="190500"/>
          </a:xfrm>
          <a:prstGeom prst="rect">
            <a:avLst/>
          </a:prstGeom>
        </p:spPr>
      </p:pic>
      <p:sp>
        <p:nvSpPr>
          <p:cNvPr id="7" name="TextBox 6">
            <a:hlinkClick r:id="rId5"/>
            <a:extLst>
              <a:ext uri="{FF2B5EF4-FFF2-40B4-BE49-F238E27FC236}">
                <a16:creationId xmlns:a16="http://schemas.microsoft.com/office/drawing/2014/main" id="{737B1063-A3BF-433C-8151-4E1C559C38A6}"/>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a:latin typeface="Arial" panose="020B0604020202020204" pitchFamily="34" charset="0"/>
                <a:cs typeface="Arial" panose="020B0604020202020204" pitchFamily="34" charset="0"/>
                <a:hlinkClick r:id="rId6"/>
              </a:rPr>
              <a:t>Presentation template by</a:t>
            </a:r>
            <a:endParaRPr lang="ko-KR" altLang="en-US" sz="1000" u="none">
              <a:latin typeface="Arial" panose="020B0604020202020204" pitchFamily="34" charset="0"/>
              <a:cs typeface="Arial" panose="020B0604020202020204" pitchFamily="34" charset="0"/>
            </a:endParaRPr>
          </a:p>
        </p:txBody>
      </p:sp>
      <p:pic>
        <p:nvPicPr>
          <p:cNvPr id="21" name="그림 20">
            <a:extLst>
              <a:ext uri="{FF2B5EF4-FFF2-40B4-BE49-F238E27FC236}">
                <a16:creationId xmlns:a16="http://schemas.microsoft.com/office/drawing/2014/main" id="{A00685E6-6E1A-4A0B-83CE-BC0E6C275995}"/>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l="26697" b="44356"/>
          <a:stretch/>
        </p:blipFill>
        <p:spPr>
          <a:xfrm flipH="1">
            <a:off x="5364566" y="3041955"/>
            <a:ext cx="6827434" cy="3816045"/>
          </a:xfrm>
          <a:prstGeom prst="rect">
            <a:avLst/>
          </a:prstGeom>
        </p:spPr>
      </p:pic>
      <p:pic>
        <p:nvPicPr>
          <p:cNvPr id="25" name="그림 24">
            <a:extLst>
              <a:ext uri="{FF2B5EF4-FFF2-40B4-BE49-F238E27FC236}">
                <a16:creationId xmlns:a16="http://schemas.microsoft.com/office/drawing/2014/main" id="{3086F665-12B0-4DB3-8649-164CC8CD16D9}"/>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l="31634" t="45834"/>
          <a:stretch/>
        </p:blipFill>
        <p:spPr>
          <a:xfrm>
            <a:off x="0" y="0"/>
            <a:ext cx="3606030" cy="2548647"/>
          </a:xfrm>
          <a:prstGeom prst="rect">
            <a:avLst/>
          </a:prstGeom>
        </p:spPr>
      </p:pic>
      <p:pic>
        <p:nvPicPr>
          <p:cNvPr id="26" name="그림 25">
            <a:extLst>
              <a:ext uri="{FF2B5EF4-FFF2-40B4-BE49-F238E27FC236}">
                <a16:creationId xmlns:a16="http://schemas.microsoft.com/office/drawing/2014/main" id="{36FC74D4-72D9-4C72-A40D-A201B92495B5}"/>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t="87068"/>
          <a:stretch/>
        </p:blipFill>
        <p:spPr>
          <a:xfrm>
            <a:off x="3606030" y="0"/>
            <a:ext cx="3554911" cy="500726"/>
          </a:xfrm>
          <a:prstGeom prst="rect">
            <a:avLst/>
          </a:prstGeom>
        </p:spPr>
      </p:pic>
      <p:sp>
        <p:nvSpPr>
          <p:cNvPr id="13" name="직사각형 12">
            <a:extLst>
              <a:ext uri="{FF2B5EF4-FFF2-40B4-BE49-F238E27FC236}">
                <a16:creationId xmlns:a16="http://schemas.microsoft.com/office/drawing/2014/main" id="{B96059B7-9BAC-4EBB-8A84-081EB34D2744}"/>
              </a:ext>
            </a:extLst>
          </p:cNvPr>
          <p:cNvSpPr/>
          <p:nvPr userDrawn="1"/>
        </p:nvSpPr>
        <p:spPr>
          <a:xfrm flipH="1">
            <a:off x="585787" y="525463"/>
            <a:ext cx="11020424" cy="5807074"/>
          </a:xfrm>
          <a:prstGeom prst="rect">
            <a:avLst/>
          </a:prstGeom>
          <a:solidFill>
            <a:schemeClr val="tx1">
              <a:alpha val="50000"/>
            </a:schemeClr>
          </a:solidFill>
          <a:ln w="476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sz="2400">
              <a:solidFill>
                <a:schemeClr val="bg1"/>
              </a:solidFill>
              <a:latin typeface="+mj-lt"/>
            </a:endParaRPr>
          </a:p>
        </p:txBody>
      </p:sp>
    </p:spTree>
    <p:extLst>
      <p:ext uri="{BB962C8B-B14F-4D97-AF65-F5344CB8AC3E}">
        <p14:creationId xmlns:p14="http://schemas.microsoft.com/office/powerpoint/2010/main" val="370298599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PPTMON slide">
    <p:spTree>
      <p:nvGrpSpPr>
        <p:cNvPr id="1" name=""/>
        <p:cNvGrpSpPr/>
        <p:nvPr/>
      </p:nvGrpSpPr>
      <p:grpSpPr>
        <a:xfrm>
          <a:off x="0" y="0"/>
          <a:ext cx="0" cy="0"/>
          <a:chOff x="0" y="0"/>
          <a:chExt cx="0" cy="0"/>
        </a:xfrm>
      </p:grpSpPr>
      <p:pic>
        <p:nvPicPr>
          <p:cNvPr id="6" name="Graphic 3">
            <a:hlinkClick r:id="rId2"/>
            <a:extLst>
              <a:ext uri="{FF2B5EF4-FFF2-40B4-BE49-F238E27FC236}">
                <a16:creationId xmlns:a16="http://schemas.microsoft.com/office/drawing/2014/main" id="{EA6EE5E2-E90A-4E88-B010-8AD5BF7BAF5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6024563" y="7063924"/>
            <a:ext cx="1732461" cy="190500"/>
          </a:xfrm>
          <a:prstGeom prst="rect">
            <a:avLst/>
          </a:prstGeom>
        </p:spPr>
      </p:pic>
      <p:sp>
        <p:nvSpPr>
          <p:cNvPr id="7" name="TextBox 6">
            <a:hlinkClick r:id="rId5"/>
            <a:extLst>
              <a:ext uri="{FF2B5EF4-FFF2-40B4-BE49-F238E27FC236}">
                <a16:creationId xmlns:a16="http://schemas.microsoft.com/office/drawing/2014/main" id="{737B1063-A3BF-433C-8151-4E1C559C38A6}"/>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a:latin typeface="Arial" panose="020B0604020202020204" pitchFamily="34" charset="0"/>
                <a:cs typeface="Arial" panose="020B0604020202020204" pitchFamily="34" charset="0"/>
                <a:hlinkClick r:id="rId6"/>
              </a:rPr>
              <a:t>Presentation template by</a:t>
            </a:r>
            <a:endParaRPr lang="ko-KR" altLang="en-US" sz="1000" u="none">
              <a:latin typeface="Arial" panose="020B0604020202020204" pitchFamily="34" charset="0"/>
              <a:cs typeface="Arial" panose="020B0604020202020204" pitchFamily="34" charset="0"/>
            </a:endParaRPr>
          </a:p>
        </p:txBody>
      </p:sp>
      <p:pic>
        <p:nvPicPr>
          <p:cNvPr id="21" name="그림 20">
            <a:extLst>
              <a:ext uri="{FF2B5EF4-FFF2-40B4-BE49-F238E27FC236}">
                <a16:creationId xmlns:a16="http://schemas.microsoft.com/office/drawing/2014/main" id="{A00685E6-6E1A-4A0B-83CE-BC0E6C275995}"/>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t="40793" r="26751"/>
          <a:stretch/>
        </p:blipFill>
        <p:spPr>
          <a:xfrm rot="5400000">
            <a:off x="8498395" y="3164397"/>
            <a:ext cx="4631039" cy="2756171"/>
          </a:xfrm>
          <a:prstGeom prst="rect">
            <a:avLst/>
          </a:prstGeom>
        </p:spPr>
      </p:pic>
      <p:pic>
        <p:nvPicPr>
          <p:cNvPr id="25" name="그림 24">
            <a:extLst>
              <a:ext uri="{FF2B5EF4-FFF2-40B4-BE49-F238E27FC236}">
                <a16:creationId xmlns:a16="http://schemas.microsoft.com/office/drawing/2014/main" id="{3086F665-12B0-4DB3-8649-164CC8CD16D9}"/>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l="50000" t="58500"/>
          <a:stretch/>
        </p:blipFill>
        <p:spPr>
          <a:xfrm flipH="1">
            <a:off x="9015412" y="0"/>
            <a:ext cx="3176588" cy="2351942"/>
          </a:xfrm>
          <a:prstGeom prst="rect">
            <a:avLst/>
          </a:prstGeom>
        </p:spPr>
      </p:pic>
      <p:pic>
        <p:nvPicPr>
          <p:cNvPr id="27" name="그림 26">
            <a:extLst>
              <a:ext uri="{FF2B5EF4-FFF2-40B4-BE49-F238E27FC236}">
                <a16:creationId xmlns:a16="http://schemas.microsoft.com/office/drawing/2014/main" id="{3025D6E8-2B82-4389-AC03-1A089E7AA950}"/>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46211" t="22074"/>
          <a:stretch/>
        </p:blipFill>
        <p:spPr>
          <a:xfrm>
            <a:off x="0" y="0"/>
            <a:ext cx="2422349" cy="5344162"/>
          </a:xfrm>
          <a:prstGeom prst="rect">
            <a:avLst/>
          </a:prstGeom>
        </p:spPr>
      </p:pic>
      <p:sp>
        <p:nvSpPr>
          <p:cNvPr id="12" name="직사각형 11">
            <a:extLst>
              <a:ext uri="{FF2B5EF4-FFF2-40B4-BE49-F238E27FC236}">
                <a16:creationId xmlns:a16="http://schemas.microsoft.com/office/drawing/2014/main" id="{812577B0-FEF1-4108-8231-210201AEA00D}"/>
              </a:ext>
            </a:extLst>
          </p:cNvPr>
          <p:cNvSpPr/>
          <p:nvPr userDrawn="1"/>
        </p:nvSpPr>
        <p:spPr>
          <a:xfrm flipH="1">
            <a:off x="585787" y="525463"/>
            <a:ext cx="11020424" cy="5807074"/>
          </a:xfrm>
          <a:prstGeom prst="rect">
            <a:avLst/>
          </a:prstGeom>
          <a:solidFill>
            <a:schemeClr val="tx1">
              <a:alpha val="50000"/>
            </a:schemeClr>
          </a:solidFill>
          <a:ln w="476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sz="2400">
              <a:solidFill>
                <a:schemeClr val="bg1"/>
              </a:solidFill>
              <a:latin typeface="+mj-lt"/>
            </a:endParaRPr>
          </a:p>
        </p:txBody>
      </p:sp>
    </p:spTree>
    <p:extLst>
      <p:ext uri="{BB962C8B-B14F-4D97-AF65-F5344CB8AC3E}">
        <p14:creationId xmlns:p14="http://schemas.microsoft.com/office/powerpoint/2010/main" val="1474100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PPTMON slide">
    <p:spTree>
      <p:nvGrpSpPr>
        <p:cNvPr id="1" name=""/>
        <p:cNvGrpSpPr/>
        <p:nvPr/>
      </p:nvGrpSpPr>
      <p:grpSpPr>
        <a:xfrm>
          <a:off x="0" y="0"/>
          <a:ext cx="0" cy="0"/>
          <a:chOff x="0" y="0"/>
          <a:chExt cx="0" cy="0"/>
        </a:xfrm>
      </p:grpSpPr>
      <p:pic>
        <p:nvPicPr>
          <p:cNvPr id="28" name="그림 27">
            <a:extLst>
              <a:ext uri="{FF2B5EF4-FFF2-40B4-BE49-F238E27FC236}">
                <a16:creationId xmlns:a16="http://schemas.microsoft.com/office/drawing/2014/main" id="{3542D39C-0CFD-4F3F-88AF-AC73365029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4904" b="54001"/>
          <a:stretch/>
        </p:blipFill>
        <p:spPr>
          <a:xfrm>
            <a:off x="0" y="5490688"/>
            <a:ext cx="3911600" cy="1367312"/>
          </a:xfrm>
          <a:prstGeom prst="rect">
            <a:avLst/>
          </a:prstGeom>
        </p:spPr>
      </p:pic>
      <p:pic>
        <p:nvPicPr>
          <p:cNvPr id="6" name="Graphic 3">
            <a:hlinkClick r:id="rId3"/>
            <a:extLst>
              <a:ext uri="{FF2B5EF4-FFF2-40B4-BE49-F238E27FC236}">
                <a16:creationId xmlns:a16="http://schemas.microsoft.com/office/drawing/2014/main" id="{EA6EE5E2-E90A-4E88-B010-8AD5BF7BAF5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909"/>
          <a:stretch/>
        </p:blipFill>
        <p:spPr>
          <a:xfrm>
            <a:off x="6024563" y="7063924"/>
            <a:ext cx="1732461" cy="190500"/>
          </a:xfrm>
          <a:prstGeom prst="rect">
            <a:avLst/>
          </a:prstGeom>
        </p:spPr>
      </p:pic>
      <p:sp>
        <p:nvSpPr>
          <p:cNvPr id="7" name="TextBox 6">
            <a:hlinkClick r:id="rId6"/>
            <a:extLst>
              <a:ext uri="{FF2B5EF4-FFF2-40B4-BE49-F238E27FC236}">
                <a16:creationId xmlns:a16="http://schemas.microsoft.com/office/drawing/2014/main" id="{737B1063-A3BF-433C-8151-4E1C559C38A6}"/>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a:latin typeface="Arial" panose="020B0604020202020204" pitchFamily="34" charset="0"/>
                <a:cs typeface="Arial" panose="020B0604020202020204" pitchFamily="34" charset="0"/>
                <a:hlinkClick r:id="rId7"/>
              </a:rPr>
              <a:t>Presentation template by</a:t>
            </a:r>
            <a:endParaRPr lang="ko-KR" altLang="en-US" sz="1000" u="none">
              <a:latin typeface="Arial" panose="020B0604020202020204" pitchFamily="34" charset="0"/>
              <a:cs typeface="Arial" panose="020B0604020202020204" pitchFamily="34" charset="0"/>
            </a:endParaRPr>
          </a:p>
        </p:txBody>
      </p:sp>
      <p:pic>
        <p:nvPicPr>
          <p:cNvPr id="21" name="그림 20">
            <a:extLst>
              <a:ext uri="{FF2B5EF4-FFF2-40B4-BE49-F238E27FC236}">
                <a16:creationId xmlns:a16="http://schemas.microsoft.com/office/drawing/2014/main" id="{A00685E6-6E1A-4A0B-83CE-BC0E6C275995}"/>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t="37333" r="42457"/>
          <a:stretch/>
        </p:blipFill>
        <p:spPr>
          <a:xfrm rot="5400000">
            <a:off x="8965374" y="3631375"/>
            <a:ext cx="3581400" cy="2871850"/>
          </a:xfrm>
          <a:prstGeom prst="rect">
            <a:avLst/>
          </a:prstGeom>
        </p:spPr>
      </p:pic>
      <p:pic>
        <p:nvPicPr>
          <p:cNvPr id="24" name="그림 23">
            <a:extLst>
              <a:ext uri="{FF2B5EF4-FFF2-40B4-BE49-F238E27FC236}">
                <a16:creationId xmlns:a16="http://schemas.microsoft.com/office/drawing/2014/main" id="{CBD9CAA9-00D4-4B20-9112-D95C19547A15}"/>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r="20714"/>
          <a:stretch/>
        </p:blipFill>
        <p:spPr>
          <a:xfrm>
            <a:off x="11399043" y="1528439"/>
            <a:ext cx="792955" cy="1000125"/>
          </a:xfrm>
          <a:prstGeom prst="rect">
            <a:avLst/>
          </a:prstGeom>
        </p:spPr>
      </p:pic>
      <p:pic>
        <p:nvPicPr>
          <p:cNvPr id="26" name="그림 25">
            <a:extLst>
              <a:ext uri="{FF2B5EF4-FFF2-40B4-BE49-F238E27FC236}">
                <a16:creationId xmlns:a16="http://schemas.microsoft.com/office/drawing/2014/main" id="{36FC74D4-72D9-4C72-A40D-A201B92495B5}"/>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71934" b="50000"/>
          <a:stretch/>
        </p:blipFill>
        <p:spPr>
          <a:xfrm rot="5400000">
            <a:off x="817121" y="-817120"/>
            <a:ext cx="1737609" cy="3371850"/>
          </a:xfrm>
          <a:prstGeom prst="rect">
            <a:avLst/>
          </a:prstGeom>
        </p:spPr>
      </p:pic>
      <p:sp>
        <p:nvSpPr>
          <p:cNvPr id="29" name="직사각형 28">
            <a:extLst>
              <a:ext uri="{FF2B5EF4-FFF2-40B4-BE49-F238E27FC236}">
                <a16:creationId xmlns:a16="http://schemas.microsoft.com/office/drawing/2014/main" id="{6075AA67-2D2C-43CE-9A46-8C4D07C21361}"/>
              </a:ext>
            </a:extLst>
          </p:cNvPr>
          <p:cNvSpPr/>
          <p:nvPr userDrawn="1"/>
        </p:nvSpPr>
        <p:spPr>
          <a:xfrm flipH="1">
            <a:off x="585787" y="525463"/>
            <a:ext cx="11020424" cy="5807074"/>
          </a:xfrm>
          <a:prstGeom prst="rect">
            <a:avLst/>
          </a:prstGeom>
          <a:solidFill>
            <a:schemeClr val="tx1">
              <a:alpha val="50000"/>
            </a:schemeClr>
          </a:solidFill>
          <a:ln w="476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sz="2400">
              <a:solidFill>
                <a:schemeClr val="bg1"/>
              </a:solidFill>
              <a:latin typeface="+mj-lt"/>
            </a:endParaRPr>
          </a:p>
        </p:txBody>
      </p:sp>
    </p:spTree>
    <p:extLst>
      <p:ext uri="{BB962C8B-B14F-4D97-AF65-F5344CB8AC3E}">
        <p14:creationId xmlns:p14="http://schemas.microsoft.com/office/powerpoint/2010/main" val="19735889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PPTMON slide">
    <p:spTree>
      <p:nvGrpSpPr>
        <p:cNvPr id="1" name=""/>
        <p:cNvGrpSpPr/>
        <p:nvPr/>
      </p:nvGrpSpPr>
      <p:grpSpPr>
        <a:xfrm>
          <a:off x="0" y="0"/>
          <a:ext cx="0" cy="0"/>
          <a:chOff x="0" y="0"/>
          <a:chExt cx="0" cy="0"/>
        </a:xfrm>
      </p:grpSpPr>
      <p:pic>
        <p:nvPicPr>
          <p:cNvPr id="6" name="Graphic 3">
            <a:hlinkClick r:id="rId2"/>
            <a:extLst>
              <a:ext uri="{FF2B5EF4-FFF2-40B4-BE49-F238E27FC236}">
                <a16:creationId xmlns:a16="http://schemas.microsoft.com/office/drawing/2014/main" id="{EA6EE5E2-E90A-4E88-B010-8AD5BF7BAF5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6024563" y="7063924"/>
            <a:ext cx="1732461" cy="190500"/>
          </a:xfrm>
          <a:prstGeom prst="rect">
            <a:avLst/>
          </a:prstGeom>
        </p:spPr>
      </p:pic>
      <p:sp>
        <p:nvSpPr>
          <p:cNvPr id="7" name="TextBox 6">
            <a:hlinkClick r:id="rId5"/>
            <a:extLst>
              <a:ext uri="{FF2B5EF4-FFF2-40B4-BE49-F238E27FC236}">
                <a16:creationId xmlns:a16="http://schemas.microsoft.com/office/drawing/2014/main" id="{737B1063-A3BF-433C-8151-4E1C559C38A6}"/>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a:latin typeface="Arial" panose="020B0604020202020204" pitchFamily="34" charset="0"/>
                <a:cs typeface="Arial" panose="020B0604020202020204" pitchFamily="34" charset="0"/>
                <a:hlinkClick r:id="rId6"/>
              </a:rPr>
              <a:t>Presentation template by</a:t>
            </a:r>
            <a:endParaRPr lang="ko-KR" altLang="en-US" sz="1000" u="none">
              <a:latin typeface="Arial" panose="020B0604020202020204" pitchFamily="34" charset="0"/>
              <a:cs typeface="Arial" panose="020B0604020202020204" pitchFamily="34" charset="0"/>
            </a:endParaRPr>
          </a:p>
        </p:txBody>
      </p:sp>
      <p:pic>
        <p:nvPicPr>
          <p:cNvPr id="21" name="그림 20">
            <a:extLst>
              <a:ext uri="{FF2B5EF4-FFF2-40B4-BE49-F238E27FC236}">
                <a16:creationId xmlns:a16="http://schemas.microsoft.com/office/drawing/2014/main" id="{A00685E6-6E1A-4A0B-83CE-BC0E6C275995}"/>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l="37372" b="34615"/>
          <a:stretch/>
        </p:blipFill>
        <p:spPr>
          <a:xfrm rot="5400000" flipV="1">
            <a:off x="8247158" y="515842"/>
            <a:ext cx="4460683" cy="3428999"/>
          </a:xfrm>
          <a:prstGeom prst="rect">
            <a:avLst/>
          </a:prstGeom>
        </p:spPr>
      </p:pic>
      <p:pic>
        <p:nvPicPr>
          <p:cNvPr id="23" name="그림 22">
            <a:extLst>
              <a:ext uri="{FF2B5EF4-FFF2-40B4-BE49-F238E27FC236}">
                <a16:creationId xmlns:a16="http://schemas.microsoft.com/office/drawing/2014/main" id="{434EA1AB-62BE-4B40-BC38-02BF9AEEC247}"/>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b="69114"/>
          <a:stretch/>
        </p:blipFill>
        <p:spPr>
          <a:xfrm flipH="1">
            <a:off x="9828252" y="6089515"/>
            <a:ext cx="2363748" cy="768485"/>
          </a:xfrm>
          <a:prstGeom prst="rect">
            <a:avLst/>
          </a:prstGeom>
        </p:spPr>
      </p:pic>
      <p:pic>
        <p:nvPicPr>
          <p:cNvPr id="27" name="그림 26">
            <a:extLst>
              <a:ext uri="{FF2B5EF4-FFF2-40B4-BE49-F238E27FC236}">
                <a16:creationId xmlns:a16="http://schemas.microsoft.com/office/drawing/2014/main" id="{3025D6E8-2B82-4389-AC03-1A089E7AA950}"/>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t="28032" r="40614"/>
          <a:stretch/>
        </p:blipFill>
        <p:spPr>
          <a:xfrm rot="16200000" flipH="1">
            <a:off x="944802" y="3678274"/>
            <a:ext cx="2234923" cy="4124527"/>
          </a:xfrm>
          <a:prstGeom prst="rect">
            <a:avLst/>
          </a:prstGeom>
        </p:spPr>
      </p:pic>
      <p:sp>
        <p:nvSpPr>
          <p:cNvPr id="12" name="직사각형 11">
            <a:extLst>
              <a:ext uri="{FF2B5EF4-FFF2-40B4-BE49-F238E27FC236}">
                <a16:creationId xmlns:a16="http://schemas.microsoft.com/office/drawing/2014/main" id="{4E8B8D65-9C21-41DE-846A-ED263056EC2F}"/>
              </a:ext>
            </a:extLst>
          </p:cNvPr>
          <p:cNvSpPr/>
          <p:nvPr userDrawn="1"/>
        </p:nvSpPr>
        <p:spPr>
          <a:xfrm flipH="1">
            <a:off x="585787" y="525463"/>
            <a:ext cx="11020424" cy="5807074"/>
          </a:xfrm>
          <a:prstGeom prst="rect">
            <a:avLst/>
          </a:prstGeom>
          <a:solidFill>
            <a:schemeClr val="tx1">
              <a:alpha val="50000"/>
            </a:schemeClr>
          </a:solidFill>
          <a:ln w="476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sz="2400">
              <a:solidFill>
                <a:schemeClr val="bg1"/>
              </a:solidFill>
              <a:latin typeface="+mj-lt"/>
            </a:endParaRPr>
          </a:p>
        </p:txBody>
      </p:sp>
    </p:spTree>
    <p:extLst>
      <p:ext uri="{BB962C8B-B14F-4D97-AF65-F5344CB8AC3E}">
        <p14:creationId xmlns:p14="http://schemas.microsoft.com/office/powerpoint/2010/main" val="34547293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4_PPTMON slide">
    <p:spTree>
      <p:nvGrpSpPr>
        <p:cNvPr id="1" name=""/>
        <p:cNvGrpSpPr/>
        <p:nvPr/>
      </p:nvGrpSpPr>
      <p:grpSpPr>
        <a:xfrm>
          <a:off x="0" y="0"/>
          <a:ext cx="0" cy="0"/>
          <a:chOff x="0" y="0"/>
          <a:chExt cx="0" cy="0"/>
        </a:xfrm>
      </p:grpSpPr>
      <p:pic>
        <p:nvPicPr>
          <p:cNvPr id="21" name="그림 20">
            <a:extLst>
              <a:ext uri="{FF2B5EF4-FFF2-40B4-BE49-F238E27FC236}">
                <a16:creationId xmlns:a16="http://schemas.microsoft.com/office/drawing/2014/main" id="{A00685E6-6E1A-4A0B-83CE-BC0E6C27599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30198" r="1" b="27071"/>
          <a:stretch/>
        </p:blipFill>
        <p:spPr>
          <a:xfrm rot="5400000" flipH="1">
            <a:off x="-406965" y="3737076"/>
            <a:ext cx="3527885" cy="2713960"/>
          </a:xfrm>
          <a:prstGeom prst="rect">
            <a:avLst/>
          </a:prstGeom>
        </p:spPr>
      </p:pic>
      <p:pic>
        <p:nvPicPr>
          <p:cNvPr id="23" name="그림 22">
            <a:extLst>
              <a:ext uri="{FF2B5EF4-FFF2-40B4-BE49-F238E27FC236}">
                <a16:creationId xmlns:a16="http://schemas.microsoft.com/office/drawing/2014/main" id="{434EA1AB-62BE-4B40-BC38-02BF9AEEC247}"/>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b="69114"/>
          <a:stretch/>
        </p:blipFill>
        <p:spPr>
          <a:xfrm flipV="1">
            <a:off x="252917" y="-1"/>
            <a:ext cx="2363748" cy="768485"/>
          </a:xfrm>
          <a:prstGeom prst="rect">
            <a:avLst/>
          </a:prstGeom>
        </p:spPr>
      </p:pic>
      <p:pic>
        <p:nvPicPr>
          <p:cNvPr id="27" name="그림 26">
            <a:extLst>
              <a:ext uri="{FF2B5EF4-FFF2-40B4-BE49-F238E27FC236}">
                <a16:creationId xmlns:a16="http://schemas.microsoft.com/office/drawing/2014/main" id="{3025D6E8-2B82-4389-AC03-1A089E7AA950}"/>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t="28032" r="38133"/>
          <a:stretch/>
        </p:blipFill>
        <p:spPr>
          <a:xfrm rot="16200000" flipV="1">
            <a:off x="9259809" y="-816202"/>
            <a:ext cx="2115987" cy="3748390"/>
          </a:xfrm>
          <a:prstGeom prst="rect">
            <a:avLst/>
          </a:prstGeom>
        </p:spPr>
      </p:pic>
      <p:pic>
        <p:nvPicPr>
          <p:cNvPr id="10" name="그림 9">
            <a:extLst>
              <a:ext uri="{FF2B5EF4-FFF2-40B4-BE49-F238E27FC236}">
                <a16:creationId xmlns:a16="http://schemas.microsoft.com/office/drawing/2014/main" id="{E159D11A-1C2B-48B6-9B5E-4F71DE33A1C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7516" t="73154"/>
          <a:stretch/>
        </p:blipFill>
        <p:spPr>
          <a:xfrm flipH="1" flipV="1">
            <a:off x="9478040" y="5630603"/>
            <a:ext cx="2713960" cy="1227397"/>
          </a:xfrm>
          <a:prstGeom prst="rect">
            <a:avLst/>
          </a:prstGeom>
        </p:spPr>
      </p:pic>
      <p:pic>
        <p:nvPicPr>
          <p:cNvPr id="6" name="Graphic 3">
            <a:hlinkClick r:id="rId5"/>
            <a:extLst>
              <a:ext uri="{FF2B5EF4-FFF2-40B4-BE49-F238E27FC236}">
                <a16:creationId xmlns:a16="http://schemas.microsoft.com/office/drawing/2014/main" id="{EA6EE5E2-E90A-4E88-B010-8AD5BF7BAF5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29909"/>
          <a:stretch/>
        </p:blipFill>
        <p:spPr>
          <a:xfrm>
            <a:off x="6024563" y="7063924"/>
            <a:ext cx="1732461" cy="190500"/>
          </a:xfrm>
          <a:prstGeom prst="rect">
            <a:avLst/>
          </a:prstGeom>
        </p:spPr>
      </p:pic>
      <p:sp>
        <p:nvSpPr>
          <p:cNvPr id="7" name="TextBox 6">
            <a:hlinkClick r:id="rId8"/>
            <a:extLst>
              <a:ext uri="{FF2B5EF4-FFF2-40B4-BE49-F238E27FC236}">
                <a16:creationId xmlns:a16="http://schemas.microsoft.com/office/drawing/2014/main" id="{737B1063-A3BF-433C-8151-4E1C559C38A6}"/>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a:latin typeface="Arial" panose="020B0604020202020204" pitchFamily="34" charset="0"/>
                <a:cs typeface="Arial" panose="020B0604020202020204" pitchFamily="34" charset="0"/>
                <a:hlinkClick r:id="rId9"/>
              </a:rPr>
              <a:t>Presentation template by</a:t>
            </a:r>
            <a:endParaRPr lang="ko-KR" altLang="en-US" sz="1000" u="none">
              <a:latin typeface="Arial" panose="020B0604020202020204" pitchFamily="34" charset="0"/>
              <a:cs typeface="Arial" panose="020B0604020202020204" pitchFamily="34" charset="0"/>
            </a:endParaRPr>
          </a:p>
        </p:txBody>
      </p:sp>
      <p:sp>
        <p:nvSpPr>
          <p:cNvPr id="12" name="직사각형 11">
            <a:extLst>
              <a:ext uri="{FF2B5EF4-FFF2-40B4-BE49-F238E27FC236}">
                <a16:creationId xmlns:a16="http://schemas.microsoft.com/office/drawing/2014/main" id="{4E8B8D65-9C21-41DE-846A-ED263056EC2F}"/>
              </a:ext>
            </a:extLst>
          </p:cNvPr>
          <p:cNvSpPr/>
          <p:nvPr userDrawn="1"/>
        </p:nvSpPr>
        <p:spPr>
          <a:xfrm flipH="1">
            <a:off x="585787" y="525463"/>
            <a:ext cx="11020424" cy="5807074"/>
          </a:xfrm>
          <a:prstGeom prst="rect">
            <a:avLst/>
          </a:prstGeom>
          <a:solidFill>
            <a:schemeClr val="tx1">
              <a:alpha val="50000"/>
            </a:schemeClr>
          </a:solidFill>
          <a:ln w="476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sz="2400">
              <a:solidFill>
                <a:schemeClr val="bg1"/>
              </a:solidFill>
              <a:latin typeface="+mj-lt"/>
            </a:endParaRPr>
          </a:p>
        </p:txBody>
      </p:sp>
      <p:sp>
        <p:nvSpPr>
          <p:cNvPr id="20" name="그림 개체 틀 4">
            <a:extLst>
              <a:ext uri="{FF2B5EF4-FFF2-40B4-BE49-F238E27FC236}">
                <a16:creationId xmlns:a16="http://schemas.microsoft.com/office/drawing/2014/main" id="{AF39C95B-1C65-4598-866C-03F1D8E51D73}"/>
              </a:ext>
            </a:extLst>
          </p:cNvPr>
          <p:cNvSpPr>
            <a:spLocks noGrp="1"/>
          </p:cNvSpPr>
          <p:nvPr>
            <p:ph type="pic" sz="quarter" idx="10" hasCustomPrompt="1"/>
          </p:nvPr>
        </p:nvSpPr>
        <p:spPr>
          <a:xfrm>
            <a:off x="995657" y="1673692"/>
            <a:ext cx="4857162" cy="2247122"/>
          </a:xfrm>
          <a:prstGeom prst="rect">
            <a:avLst/>
          </a:prstGeom>
          <a:pattFill prst="pct10">
            <a:fgClr>
              <a:schemeClr val="bg1">
                <a:lumMod val="75000"/>
              </a:schemeClr>
            </a:fgClr>
            <a:bgClr>
              <a:schemeClr val="bg1">
                <a:lumMod val="95000"/>
              </a:schemeClr>
            </a:bgClr>
          </a:pattFill>
        </p:spPr>
        <p:txBody>
          <a:bodyPr bIns="432000" anchor="b" anchorCtr="1"/>
          <a:lstStyle>
            <a:lvl1pPr marL="0" marR="0" indent="0" algn="ctr" defTabSz="914400" rtl="0" eaLnBrk="1" fontAlgn="auto" latinLnBrk="1" hangingPunct="1">
              <a:lnSpc>
                <a:spcPct val="90000"/>
              </a:lnSpc>
              <a:spcBef>
                <a:spcPts val="1000"/>
              </a:spcBef>
              <a:spcAft>
                <a:spcPts val="0"/>
              </a:spcAft>
              <a:buClrTx/>
              <a:buSzTx/>
              <a:buFont typeface="Arial" panose="020B0604020202020204" pitchFamily="34" charset="0"/>
              <a:buNone/>
              <a:tabLst/>
              <a:defRPr sz="16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a:t>Click icon to add picture</a:t>
            </a:r>
            <a:endParaRPr lang="ko-KR" altLang="en-US"/>
          </a:p>
        </p:txBody>
      </p:sp>
      <p:sp>
        <p:nvSpPr>
          <p:cNvPr id="22" name="그림 개체 틀 4">
            <a:extLst>
              <a:ext uri="{FF2B5EF4-FFF2-40B4-BE49-F238E27FC236}">
                <a16:creationId xmlns:a16="http://schemas.microsoft.com/office/drawing/2014/main" id="{8A9D58DA-6767-4BD9-BE41-56A2CDA1CD7C}"/>
              </a:ext>
            </a:extLst>
          </p:cNvPr>
          <p:cNvSpPr>
            <a:spLocks noGrp="1"/>
          </p:cNvSpPr>
          <p:nvPr>
            <p:ph type="pic" sz="quarter" idx="11" hasCustomPrompt="1"/>
          </p:nvPr>
        </p:nvSpPr>
        <p:spPr>
          <a:xfrm>
            <a:off x="6339183" y="1673692"/>
            <a:ext cx="4857162" cy="2247122"/>
          </a:xfrm>
          <a:prstGeom prst="rect">
            <a:avLst/>
          </a:prstGeom>
          <a:pattFill prst="pct10">
            <a:fgClr>
              <a:schemeClr val="bg1">
                <a:lumMod val="75000"/>
              </a:schemeClr>
            </a:fgClr>
            <a:bgClr>
              <a:schemeClr val="bg1">
                <a:lumMod val="95000"/>
              </a:schemeClr>
            </a:bgClr>
          </a:pattFill>
        </p:spPr>
        <p:txBody>
          <a:bodyPr bIns="432000" anchor="b" anchorCtr="1"/>
          <a:lstStyle>
            <a:lvl1pPr marL="0" marR="0" indent="0" algn="ctr" defTabSz="914400" rtl="0" eaLnBrk="1" fontAlgn="auto" latinLnBrk="1" hangingPunct="1">
              <a:lnSpc>
                <a:spcPct val="90000"/>
              </a:lnSpc>
              <a:spcBef>
                <a:spcPts val="1000"/>
              </a:spcBef>
              <a:spcAft>
                <a:spcPts val="0"/>
              </a:spcAft>
              <a:buClrTx/>
              <a:buSzTx/>
              <a:buFont typeface="Arial" panose="020B0604020202020204" pitchFamily="34" charset="0"/>
              <a:buNone/>
              <a:tabLst/>
              <a:defRPr sz="16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a:t>Click icon to add picture</a:t>
            </a:r>
            <a:endParaRPr lang="ko-KR" altLang="en-US"/>
          </a:p>
        </p:txBody>
      </p:sp>
    </p:spTree>
    <p:extLst>
      <p:ext uri="{BB962C8B-B14F-4D97-AF65-F5344CB8AC3E}">
        <p14:creationId xmlns:p14="http://schemas.microsoft.com/office/powerpoint/2010/main" val="372966811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PPTMON slide">
    <p:spTree>
      <p:nvGrpSpPr>
        <p:cNvPr id="1" name=""/>
        <p:cNvGrpSpPr/>
        <p:nvPr/>
      </p:nvGrpSpPr>
      <p:grpSpPr>
        <a:xfrm>
          <a:off x="0" y="0"/>
          <a:ext cx="0" cy="0"/>
          <a:chOff x="0" y="0"/>
          <a:chExt cx="0" cy="0"/>
        </a:xfrm>
      </p:grpSpPr>
      <p:pic>
        <p:nvPicPr>
          <p:cNvPr id="6" name="Graphic 3">
            <a:hlinkClick r:id="rId2"/>
            <a:extLst>
              <a:ext uri="{FF2B5EF4-FFF2-40B4-BE49-F238E27FC236}">
                <a16:creationId xmlns:a16="http://schemas.microsoft.com/office/drawing/2014/main" id="{EA6EE5E2-E90A-4E88-B010-8AD5BF7BAF5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6024563" y="7063924"/>
            <a:ext cx="1732461" cy="190500"/>
          </a:xfrm>
          <a:prstGeom prst="rect">
            <a:avLst/>
          </a:prstGeom>
        </p:spPr>
      </p:pic>
      <p:sp>
        <p:nvSpPr>
          <p:cNvPr id="7" name="TextBox 6">
            <a:hlinkClick r:id="rId5"/>
            <a:extLst>
              <a:ext uri="{FF2B5EF4-FFF2-40B4-BE49-F238E27FC236}">
                <a16:creationId xmlns:a16="http://schemas.microsoft.com/office/drawing/2014/main" id="{737B1063-A3BF-433C-8151-4E1C559C38A6}"/>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a:latin typeface="Arial" panose="020B0604020202020204" pitchFamily="34" charset="0"/>
                <a:cs typeface="Arial" panose="020B0604020202020204" pitchFamily="34" charset="0"/>
                <a:hlinkClick r:id="rId6"/>
              </a:rPr>
              <a:t>Presentation template by</a:t>
            </a:r>
            <a:endParaRPr lang="ko-KR" altLang="en-US" sz="1000" u="none">
              <a:latin typeface="Arial" panose="020B0604020202020204" pitchFamily="34" charset="0"/>
              <a:cs typeface="Arial" panose="020B0604020202020204" pitchFamily="34" charset="0"/>
            </a:endParaRPr>
          </a:p>
        </p:txBody>
      </p:sp>
      <p:pic>
        <p:nvPicPr>
          <p:cNvPr id="26" name="그림 25">
            <a:extLst>
              <a:ext uri="{FF2B5EF4-FFF2-40B4-BE49-F238E27FC236}">
                <a16:creationId xmlns:a16="http://schemas.microsoft.com/office/drawing/2014/main" id="{36FC74D4-72D9-4C72-A40D-A201B92495B5}"/>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26003" b="44628"/>
          <a:stretch/>
        </p:blipFill>
        <p:spPr>
          <a:xfrm rot="16200000">
            <a:off x="9542532" y="269947"/>
            <a:ext cx="2919414" cy="2379521"/>
          </a:xfrm>
          <a:prstGeom prst="rect">
            <a:avLst/>
          </a:prstGeom>
        </p:spPr>
      </p:pic>
      <p:pic>
        <p:nvPicPr>
          <p:cNvPr id="21" name="그림 20">
            <a:extLst>
              <a:ext uri="{FF2B5EF4-FFF2-40B4-BE49-F238E27FC236}">
                <a16:creationId xmlns:a16="http://schemas.microsoft.com/office/drawing/2014/main" id="{A00685E6-6E1A-4A0B-83CE-BC0E6C275995}"/>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t="38824" r="57201"/>
          <a:stretch/>
        </p:blipFill>
        <p:spPr>
          <a:xfrm rot="16200000" flipH="1">
            <a:off x="124289" y="1997244"/>
            <a:ext cx="4736470" cy="4985045"/>
          </a:xfrm>
          <a:prstGeom prst="rect">
            <a:avLst/>
          </a:prstGeom>
        </p:spPr>
      </p:pic>
      <p:pic>
        <p:nvPicPr>
          <p:cNvPr id="23" name="그림 22">
            <a:extLst>
              <a:ext uri="{FF2B5EF4-FFF2-40B4-BE49-F238E27FC236}">
                <a16:creationId xmlns:a16="http://schemas.microsoft.com/office/drawing/2014/main" id="{434EA1AB-62BE-4B40-BC38-02BF9AEEC247}"/>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23154" b="87889"/>
          <a:stretch/>
        </p:blipFill>
        <p:spPr>
          <a:xfrm flipH="1">
            <a:off x="6614809" y="5932747"/>
            <a:ext cx="5577191" cy="925253"/>
          </a:xfrm>
          <a:prstGeom prst="rect">
            <a:avLst/>
          </a:prstGeom>
        </p:spPr>
      </p:pic>
      <p:pic>
        <p:nvPicPr>
          <p:cNvPr id="12" name="그림 11">
            <a:extLst>
              <a:ext uri="{FF2B5EF4-FFF2-40B4-BE49-F238E27FC236}">
                <a16:creationId xmlns:a16="http://schemas.microsoft.com/office/drawing/2014/main" id="{945DBF7E-6DFB-4D80-B845-CF969574F1A3}"/>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l="30507" t="81203"/>
          <a:stretch/>
        </p:blipFill>
        <p:spPr>
          <a:xfrm>
            <a:off x="0" y="0"/>
            <a:ext cx="2919412" cy="860118"/>
          </a:xfrm>
          <a:prstGeom prst="rect">
            <a:avLst/>
          </a:prstGeom>
        </p:spPr>
      </p:pic>
      <p:sp>
        <p:nvSpPr>
          <p:cNvPr id="15" name="직사각형 14">
            <a:extLst>
              <a:ext uri="{FF2B5EF4-FFF2-40B4-BE49-F238E27FC236}">
                <a16:creationId xmlns:a16="http://schemas.microsoft.com/office/drawing/2014/main" id="{FBF468FB-B80F-46A9-B818-326E1859A8AE}"/>
              </a:ext>
            </a:extLst>
          </p:cNvPr>
          <p:cNvSpPr/>
          <p:nvPr userDrawn="1"/>
        </p:nvSpPr>
        <p:spPr>
          <a:xfrm flipH="1">
            <a:off x="585787" y="525463"/>
            <a:ext cx="11020424" cy="5807074"/>
          </a:xfrm>
          <a:prstGeom prst="rect">
            <a:avLst/>
          </a:prstGeom>
          <a:solidFill>
            <a:schemeClr val="tx1">
              <a:alpha val="50000"/>
            </a:schemeClr>
          </a:solidFill>
          <a:ln w="476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sz="2400">
              <a:solidFill>
                <a:schemeClr val="bg1"/>
              </a:solidFill>
              <a:latin typeface="+mj-lt"/>
            </a:endParaRPr>
          </a:p>
        </p:txBody>
      </p:sp>
    </p:spTree>
    <p:extLst>
      <p:ext uri="{BB962C8B-B14F-4D97-AF65-F5344CB8AC3E}">
        <p14:creationId xmlns:p14="http://schemas.microsoft.com/office/powerpoint/2010/main" val="150666217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5_PPTMON slide">
    <p:spTree>
      <p:nvGrpSpPr>
        <p:cNvPr id="1" name=""/>
        <p:cNvGrpSpPr/>
        <p:nvPr/>
      </p:nvGrpSpPr>
      <p:grpSpPr>
        <a:xfrm>
          <a:off x="0" y="0"/>
          <a:ext cx="0" cy="0"/>
          <a:chOff x="0" y="0"/>
          <a:chExt cx="0" cy="0"/>
        </a:xfrm>
      </p:grpSpPr>
      <p:pic>
        <p:nvPicPr>
          <p:cNvPr id="6" name="Graphic 3">
            <a:hlinkClick r:id="rId2"/>
            <a:extLst>
              <a:ext uri="{FF2B5EF4-FFF2-40B4-BE49-F238E27FC236}">
                <a16:creationId xmlns:a16="http://schemas.microsoft.com/office/drawing/2014/main" id="{EA6EE5E2-E90A-4E88-B010-8AD5BF7BAF5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6024563" y="7063924"/>
            <a:ext cx="1732461" cy="190500"/>
          </a:xfrm>
          <a:prstGeom prst="rect">
            <a:avLst/>
          </a:prstGeom>
        </p:spPr>
      </p:pic>
      <p:sp>
        <p:nvSpPr>
          <p:cNvPr id="7" name="TextBox 6">
            <a:hlinkClick r:id="rId5"/>
            <a:extLst>
              <a:ext uri="{FF2B5EF4-FFF2-40B4-BE49-F238E27FC236}">
                <a16:creationId xmlns:a16="http://schemas.microsoft.com/office/drawing/2014/main" id="{737B1063-A3BF-433C-8151-4E1C559C38A6}"/>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a:latin typeface="Arial" panose="020B0604020202020204" pitchFamily="34" charset="0"/>
                <a:cs typeface="Arial" panose="020B0604020202020204" pitchFamily="34" charset="0"/>
                <a:hlinkClick r:id="rId6"/>
              </a:rPr>
              <a:t>Presentation template by</a:t>
            </a:r>
            <a:endParaRPr lang="ko-KR" altLang="en-US" sz="1000" u="none">
              <a:latin typeface="Arial" panose="020B0604020202020204" pitchFamily="34" charset="0"/>
              <a:cs typeface="Arial" panose="020B0604020202020204" pitchFamily="34" charset="0"/>
            </a:endParaRPr>
          </a:p>
        </p:txBody>
      </p:sp>
      <p:pic>
        <p:nvPicPr>
          <p:cNvPr id="26" name="그림 25">
            <a:extLst>
              <a:ext uri="{FF2B5EF4-FFF2-40B4-BE49-F238E27FC236}">
                <a16:creationId xmlns:a16="http://schemas.microsoft.com/office/drawing/2014/main" id="{36FC74D4-72D9-4C72-A40D-A201B92495B5}"/>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l="-464" t="-1053" r="15649" b="45681"/>
          <a:stretch/>
        </p:blipFill>
        <p:spPr>
          <a:xfrm rot="16200000" flipH="1" flipV="1">
            <a:off x="-483347" y="3995131"/>
            <a:ext cx="3346216" cy="2379521"/>
          </a:xfrm>
          <a:prstGeom prst="rect">
            <a:avLst/>
          </a:prstGeom>
        </p:spPr>
      </p:pic>
      <p:pic>
        <p:nvPicPr>
          <p:cNvPr id="21" name="그림 20">
            <a:extLst>
              <a:ext uri="{FF2B5EF4-FFF2-40B4-BE49-F238E27FC236}">
                <a16:creationId xmlns:a16="http://schemas.microsoft.com/office/drawing/2014/main" id="{A00685E6-6E1A-4A0B-83CE-BC0E6C275995}"/>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t="38824" r="31447"/>
          <a:stretch/>
        </p:blipFill>
        <p:spPr>
          <a:xfrm rot="16200000" flipV="1">
            <a:off x="8510787" y="761801"/>
            <a:ext cx="4443012" cy="2919410"/>
          </a:xfrm>
          <a:prstGeom prst="rect">
            <a:avLst/>
          </a:prstGeom>
        </p:spPr>
      </p:pic>
      <p:pic>
        <p:nvPicPr>
          <p:cNvPr id="23" name="그림 22">
            <a:extLst>
              <a:ext uri="{FF2B5EF4-FFF2-40B4-BE49-F238E27FC236}">
                <a16:creationId xmlns:a16="http://schemas.microsoft.com/office/drawing/2014/main" id="{434EA1AB-62BE-4B40-BC38-02BF9AEEC247}"/>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23154" b="87889"/>
          <a:stretch/>
        </p:blipFill>
        <p:spPr>
          <a:xfrm flipH="1">
            <a:off x="8715982" y="6281331"/>
            <a:ext cx="3476017" cy="576669"/>
          </a:xfrm>
          <a:prstGeom prst="rect">
            <a:avLst/>
          </a:prstGeom>
        </p:spPr>
      </p:pic>
      <p:pic>
        <p:nvPicPr>
          <p:cNvPr id="12" name="그림 11">
            <a:extLst>
              <a:ext uri="{FF2B5EF4-FFF2-40B4-BE49-F238E27FC236}">
                <a16:creationId xmlns:a16="http://schemas.microsoft.com/office/drawing/2014/main" id="{945DBF7E-6DFB-4D80-B845-CF969574F1A3}"/>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l="30507" t="81203"/>
          <a:stretch/>
        </p:blipFill>
        <p:spPr>
          <a:xfrm>
            <a:off x="0" y="0"/>
            <a:ext cx="2919412" cy="860118"/>
          </a:xfrm>
          <a:prstGeom prst="rect">
            <a:avLst/>
          </a:prstGeom>
        </p:spPr>
      </p:pic>
      <p:sp>
        <p:nvSpPr>
          <p:cNvPr id="15" name="직사각형 14">
            <a:extLst>
              <a:ext uri="{FF2B5EF4-FFF2-40B4-BE49-F238E27FC236}">
                <a16:creationId xmlns:a16="http://schemas.microsoft.com/office/drawing/2014/main" id="{FBF468FB-B80F-46A9-B818-326E1859A8AE}"/>
              </a:ext>
            </a:extLst>
          </p:cNvPr>
          <p:cNvSpPr/>
          <p:nvPr userDrawn="1"/>
        </p:nvSpPr>
        <p:spPr>
          <a:xfrm flipV="1">
            <a:off x="585789" y="525463"/>
            <a:ext cx="11020424" cy="5807074"/>
          </a:xfrm>
          <a:prstGeom prst="rect">
            <a:avLst/>
          </a:prstGeom>
          <a:solidFill>
            <a:schemeClr val="tx1">
              <a:alpha val="50000"/>
            </a:schemeClr>
          </a:solidFill>
          <a:ln w="476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sz="2400">
              <a:solidFill>
                <a:schemeClr val="bg1"/>
              </a:solidFill>
              <a:latin typeface="+mj-lt"/>
            </a:endParaRPr>
          </a:p>
        </p:txBody>
      </p:sp>
      <p:sp>
        <p:nvSpPr>
          <p:cNvPr id="19" name="그림 개체 틀 17">
            <a:extLst>
              <a:ext uri="{FF2B5EF4-FFF2-40B4-BE49-F238E27FC236}">
                <a16:creationId xmlns:a16="http://schemas.microsoft.com/office/drawing/2014/main" id="{07775B50-2022-4E16-B621-7CDC08C2F486}"/>
              </a:ext>
            </a:extLst>
          </p:cNvPr>
          <p:cNvSpPr>
            <a:spLocks noGrp="1"/>
          </p:cNvSpPr>
          <p:nvPr>
            <p:ph type="pic" sz="quarter" idx="11" hasCustomPrompt="1"/>
          </p:nvPr>
        </p:nvSpPr>
        <p:spPr>
          <a:xfrm>
            <a:off x="1075824" y="1706880"/>
            <a:ext cx="3444246" cy="3444240"/>
          </a:xfrm>
          <a:prstGeom prst="ellipse">
            <a:avLst/>
          </a:prstGeom>
          <a:pattFill prst="pct10">
            <a:fgClr>
              <a:schemeClr val="bg1">
                <a:lumMod val="75000"/>
              </a:schemeClr>
            </a:fgClr>
            <a:bgClr>
              <a:schemeClr val="bg1">
                <a:lumMod val="95000"/>
              </a:schemeClr>
            </a:bgClr>
          </a:pattFill>
        </p:spPr>
        <p:txBody>
          <a:bodyPr anchor="b" anchorCtr="1"/>
          <a:lstStyle>
            <a:lvl1pPr>
              <a:defRPr lang="ko-KR" altLang="en-US" sz="1100" dirty="0"/>
            </a:lvl1pPr>
          </a:lstStyle>
          <a:p>
            <a:pPr marR="0" lvl="0" fontAlgn="auto">
              <a:spcAft>
                <a:spcPts val="0"/>
              </a:spcAft>
              <a:buClrTx/>
              <a:buSzTx/>
              <a:tabLst/>
            </a:pPr>
            <a:r>
              <a:rPr lang="en-US" altLang="ko-KR"/>
              <a:t>Click icon to add picture</a:t>
            </a:r>
            <a:endParaRPr lang="ko-KR" altLang="en-US"/>
          </a:p>
        </p:txBody>
      </p:sp>
    </p:spTree>
    <p:extLst>
      <p:ext uri="{BB962C8B-B14F-4D97-AF65-F5344CB8AC3E}">
        <p14:creationId xmlns:p14="http://schemas.microsoft.com/office/powerpoint/2010/main" val="369307776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0_PPTMON slide">
    <p:spTree>
      <p:nvGrpSpPr>
        <p:cNvPr id="1" name=""/>
        <p:cNvGrpSpPr/>
        <p:nvPr/>
      </p:nvGrpSpPr>
      <p:grpSpPr>
        <a:xfrm>
          <a:off x="0" y="0"/>
          <a:ext cx="0" cy="0"/>
          <a:chOff x="0" y="0"/>
          <a:chExt cx="0" cy="0"/>
        </a:xfrm>
      </p:grpSpPr>
      <p:pic>
        <p:nvPicPr>
          <p:cNvPr id="6" name="Graphic 3">
            <a:hlinkClick r:id="rId2"/>
            <a:extLst>
              <a:ext uri="{FF2B5EF4-FFF2-40B4-BE49-F238E27FC236}">
                <a16:creationId xmlns:a16="http://schemas.microsoft.com/office/drawing/2014/main" id="{EA6EE5E2-E90A-4E88-B010-8AD5BF7BAF5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6024563" y="7063924"/>
            <a:ext cx="1732461" cy="190500"/>
          </a:xfrm>
          <a:prstGeom prst="rect">
            <a:avLst/>
          </a:prstGeom>
        </p:spPr>
      </p:pic>
      <p:sp>
        <p:nvSpPr>
          <p:cNvPr id="7" name="TextBox 6">
            <a:hlinkClick r:id="rId5"/>
            <a:extLst>
              <a:ext uri="{FF2B5EF4-FFF2-40B4-BE49-F238E27FC236}">
                <a16:creationId xmlns:a16="http://schemas.microsoft.com/office/drawing/2014/main" id="{737B1063-A3BF-433C-8151-4E1C559C38A6}"/>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a:latin typeface="Arial" panose="020B0604020202020204" pitchFamily="34" charset="0"/>
                <a:cs typeface="Arial" panose="020B0604020202020204" pitchFamily="34" charset="0"/>
                <a:hlinkClick r:id="rId6"/>
              </a:rPr>
              <a:t>Presentation template by</a:t>
            </a:r>
            <a:endParaRPr lang="ko-KR" altLang="en-US" sz="1000" u="none">
              <a:latin typeface="Arial" panose="020B0604020202020204" pitchFamily="34" charset="0"/>
              <a:cs typeface="Arial" panose="020B0604020202020204" pitchFamily="34" charset="0"/>
            </a:endParaRPr>
          </a:p>
        </p:txBody>
      </p:sp>
      <p:pic>
        <p:nvPicPr>
          <p:cNvPr id="24" name="그림 23">
            <a:extLst>
              <a:ext uri="{FF2B5EF4-FFF2-40B4-BE49-F238E27FC236}">
                <a16:creationId xmlns:a16="http://schemas.microsoft.com/office/drawing/2014/main" id="{CBD9CAA9-00D4-4B20-9112-D95C19547A15}"/>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l="22298" t="59201"/>
          <a:stretch/>
        </p:blipFill>
        <p:spPr>
          <a:xfrm>
            <a:off x="-2" y="0"/>
            <a:ext cx="1643063" cy="862722"/>
          </a:xfrm>
          <a:prstGeom prst="rect">
            <a:avLst/>
          </a:prstGeom>
        </p:spPr>
      </p:pic>
      <p:pic>
        <p:nvPicPr>
          <p:cNvPr id="27" name="그림 26">
            <a:extLst>
              <a:ext uri="{FF2B5EF4-FFF2-40B4-BE49-F238E27FC236}">
                <a16:creationId xmlns:a16="http://schemas.microsoft.com/office/drawing/2014/main" id="{3025D6E8-2B82-4389-AC03-1A089E7AA950}"/>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l="36798" t="19308"/>
          <a:stretch/>
        </p:blipFill>
        <p:spPr>
          <a:xfrm rot="5400000" flipH="1" flipV="1">
            <a:off x="1106456" y="3407992"/>
            <a:ext cx="2343552" cy="4556463"/>
          </a:xfrm>
          <a:prstGeom prst="rect">
            <a:avLst/>
          </a:prstGeom>
        </p:spPr>
      </p:pic>
      <p:pic>
        <p:nvPicPr>
          <p:cNvPr id="12" name="그림 11">
            <a:extLst>
              <a:ext uri="{FF2B5EF4-FFF2-40B4-BE49-F238E27FC236}">
                <a16:creationId xmlns:a16="http://schemas.microsoft.com/office/drawing/2014/main" id="{414E6CCC-769E-49A4-91AB-1EE1CCA808FA}"/>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t="10278" r="48581"/>
          <a:stretch/>
        </p:blipFill>
        <p:spPr>
          <a:xfrm rot="16200000" flipV="1">
            <a:off x="8705496" y="-1579890"/>
            <a:ext cx="1906613" cy="5066393"/>
          </a:xfrm>
          <a:prstGeom prst="rect">
            <a:avLst/>
          </a:prstGeom>
        </p:spPr>
      </p:pic>
      <p:sp>
        <p:nvSpPr>
          <p:cNvPr id="13" name="직사각형 12">
            <a:extLst>
              <a:ext uri="{FF2B5EF4-FFF2-40B4-BE49-F238E27FC236}">
                <a16:creationId xmlns:a16="http://schemas.microsoft.com/office/drawing/2014/main" id="{17CF8B97-5A58-4293-ADA5-EE12A4BEB30B}"/>
              </a:ext>
            </a:extLst>
          </p:cNvPr>
          <p:cNvSpPr/>
          <p:nvPr userDrawn="1"/>
        </p:nvSpPr>
        <p:spPr>
          <a:xfrm flipH="1">
            <a:off x="585787" y="525463"/>
            <a:ext cx="11020424" cy="5807074"/>
          </a:xfrm>
          <a:prstGeom prst="rect">
            <a:avLst/>
          </a:prstGeom>
          <a:solidFill>
            <a:schemeClr val="tx1">
              <a:alpha val="50000"/>
            </a:schemeClr>
          </a:solidFill>
          <a:ln w="476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sz="2400">
              <a:solidFill>
                <a:schemeClr val="bg1"/>
              </a:solidFill>
              <a:latin typeface="+mj-lt"/>
            </a:endParaRPr>
          </a:p>
        </p:txBody>
      </p:sp>
      <p:pic>
        <p:nvPicPr>
          <p:cNvPr id="8" name="그림 7">
            <a:extLst>
              <a:ext uri="{FF2B5EF4-FFF2-40B4-BE49-F238E27FC236}">
                <a16:creationId xmlns:a16="http://schemas.microsoft.com/office/drawing/2014/main" id="{DC16A3CB-C03F-4160-9F68-BF4194691D8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r="31599" b="50000"/>
          <a:stretch/>
        </p:blipFill>
        <p:spPr>
          <a:xfrm>
            <a:off x="10713059" y="5776913"/>
            <a:ext cx="1478942" cy="1081088"/>
          </a:xfrm>
          <a:prstGeom prst="rect">
            <a:avLst/>
          </a:prstGeom>
        </p:spPr>
      </p:pic>
    </p:spTree>
    <p:extLst>
      <p:ext uri="{BB962C8B-B14F-4D97-AF65-F5344CB8AC3E}">
        <p14:creationId xmlns:p14="http://schemas.microsoft.com/office/powerpoint/2010/main" val="391352443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PPTMON title">
    <p:spTree>
      <p:nvGrpSpPr>
        <p:cNvPr id="1" name=""/>
        <p:cNvGrpSpPr/>
        <p:nvPr/>
      </p:nvGrpSpPr>
      <p:grpSpPr>
        <a:xfrm>
          <a:off x="0" y="0"/>
          <a:ext cx="0" cy="0"/>
          <a:chOff x="0" y="0"/>
          <a:chExt cx="0" cy="0"/>
        </a:xfrm>
      </p:grpSpPr>
      <p:pic>
        <p:nvPicPr>
          <p:cNvPr id="7" name="Graphic 3">
            <a:hlinkClick r:id="rId2"/>
            <a:extLst>
              <a:ext uri="{FF2B5EF4-FFF2-40B4-BE49-F238E27FC236}">
                <a16:creationId xmlns:a16="http://schemas.microsoft.com/office/drawing/2014/main" id="{F919951A-A556-42CC-AA3F-13B945F35AFF}"/>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6024563" y="7063924"/>
            <a:ext cx="1732461" cy="190500"/>
          </a:xfrm>
          <a:prstGeom prst="rect">
            <a:avLst/>
          </a:prstGeom>
        </p:spPr>
      </p:pic>
      <p:sp>
        <p:nvSpPr>
          <p:cNvPr id="8" name="TextBox 7">
            <a:hlinkClick r:id="rId5"/>
            <a:extLst>
              <a:ext uri="{FF2B5EF4-FFF2-40B4-BE49-F238E27FC236}">
                <a16:creationId xmlns:a16="http://schemas.microsoft.com/office/drawing/2014/main" id="{CADFBA97-0E39-49CF-A301-B63E12468FC8}"/>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a:latin typeface="Arial" panose="020B0604020202020204" pitchFamily="34" charset="0"/>
                <a:cs typeface="Arial" panose="020B0604020202020204" pitchFamily="34" charset="0"/>
                <a:hlinkClick r:id="rId6"/>
              </a:rPr>
              <a:t>Presentation template by</a:t>
            </a:r>
            <a:endParaRPr lang="ko-KR" altLang="en-US" sz="1000" u="none">
              <a:latin typeface="Arial" panose="020B0604020202020204" pitchFamily="34" charset="0"/>
              <a:cs typeface="Arial" panose="020B0604020202020204" pitchFamily="34" charset="0"/>
            </a:endParaRPr>
          </a:p>
        </p:txBody>
      </p:sp>
      <p:grpSp>
        <p:nvGrpSpPr>
          <p:cNvPr id="4" name="그룹 3">
            <a:extLst>
              <a:ext uri="{FF2B5EF4-FFF2-40B4-BE49-F238E27FC236}">
                <a16:creationId xmlns:a16="http://schemas.microsoft.com/office/drawing/2014/main" id="{3BEBBF7C-D62F-4252-8733-1B74DF9E0157}"/>
              </a:ext>
            </a:extLst>
          </p:cNvPr>
          <p:cNvGrpSpPr/>
          <p:nvPr userDrawn="1"/>
        </p:nvGrpSpPr>
        <p:grpSpPr>
          <a:xfrm flipH="1" flipV="1">
            <a:off x="-1" y="0"/>
            <a:ext cx="3849991" cy="6858000"/>
            <a:chOff x="8342009" y="0"/>
            <a:chExt cx="3849991" cy="6858000"/>
          </a:xfrm>
        </p:grpSpPr>
        <p:pic>
          <p:nvPicPr>
            <p:cNvPr id="3" name="그림 2">
              <a:extLst>
                <a:ext uri="{FF2B5EF4-FFF2-40B4-BE49-F238E27FC236}">
                  <a16:creationId xmlns:a16="http://schemas.microsoft.com/office/drawing/2014/main" id="{24541BD4-DEB3-4A64-B563-EA79DA7E2CDE}"/>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t="37284" r="41628"/>
            <a:stretch/>
          </p:blipFill>
          <p:spPr>
            <a:xfrm>
              <a:off x="8342009" y="0"/>
              <a:ext cx="3849991" cy="3045784"/>
            </a:xfrm>
            <a:prstGeom prst="rect">
              <a:avLst/>
            </a:prstGeom>
          </p:spPr>
        </p:pic>
        <p:pic>
          <p:nvPicPr>
            <p:cNvPr id="29" name="그림 28">
              <a:extLst>
                <a:ext uri="{FF2B5EF4-FFF2-40B4-BE49-F238E27FC236}">
                  <a16:creationId xmlns:a16="http://schemas.microsoft.com/office/drawing/2014/main" id="{786079F2-AA45-47CC-B23F-4DDA2DD49621}"/>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10866" b="32532"/>
            <a:stretch/>
          </p:blipFill>
          <p:spPr>
            <a:xfrm>
              <a:off x="8947016" y="4182602"/>
              <a:ext cx="3244984" cy="2675398"/>
            </a:xfrm>
            <a:prstGeom prst="rect">
              <a:avLst/>
            </a:prstGeom>
          </p:spPr>
        </p:pic>
        <p:pic>
          <p:nvPicPr>
            <p:cNvPr id="32" name="그림 31">
              <a:extLst>
                <a:ext uri="{FF2B5EF4-FFF2-40B4-BE49-F238E27FC236}">
                  <a16:creationId xmlns:a16="http://schemas.microsoft.com/office/drawing/2014/main" id="{5D98F989-7E57-4424-B987-A7DF70909346}"/>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t="1" r="57852" b="-1337"/>
            <a:stretch/>
          </p:blipFill>
          <p:spPr>
            <a:xfrm>
              <a:off x="10687555" y="674856"/>
              <a:ext cx="1504445" cy="5508287"/>
            </a:xfrm>
            <a:prstGeom prst="rect">
              <a:avLst/>
            </a:prstGeom>
          </p:spPr>
        </p:pic>
      </p:grpSp>
      <p:grpSp>
        <p:nvGrpSpPr>
          <p:cNvPr id="2" name="그룹 1">
            <a:extLst>
              <a:ext uri="{FF2B5EF4-FFF2-40B4-BE49-F238E27FC236}">
                <a16:creationId xmlns:a16="http://schemas.microsoft.com/office/drawing/2014/main" id="{5329ECD5-0A34-4434-B4CB-905320841756}"/>
              </a:ext>
            </a:extLst>
          </p:cNvPr>
          <p:cNvGrpSpPr/>
          <p:nvPr userDrawn="1"/>
        </p:nvGrpSpPr>
        <p:grpSpPr>
          <a:xfrm flipH="1" flipV="1">
            <a:off x="7581925" y="-1"/>
            <a:ext cx="4610075" cy="6858001"/>
            <a:chOff x="-1" y="-1"/>
            <a:chExt cx="4610075" cy="6858001"/>
          </a:xfrm>
        </p:grpSpPr>
        <p:pic>
          <p:nvPicPr>
            <p:cNvPr id="35" name="그림 34">
              <a:extLst>
                <a:ext uri="{FF2B5EF4-FFF2-40B4-BE49-F238E27FC236}">
                  <a16:creationId xmlns:a16="http://schemas.microsoft.com/office/drawing/2014/main" id="{D98942A1-7882-43CD-A807-ED692B45F172}"/>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r="8349" b="23344"/>
            <a:stretch/>
          </p:blipFill>
          <p:spPr>
            <a:xfrm rot="5400000">
              <a:off x="-1373430" y="2538477"/>
              <a:ext cx="5255207" cy="2508349"/>
            </a:xfrm>
            <a:prstGeom prst="rect">
              <a:avLst/>
            </a:prstGeom>
          </p:spPr>
        </p:pic>
        <p:pic>
          <p:nvPicPr>
            <p:cNvPr id="9" name="그림 8">
              <a:extLst>
                <a:ext uri="{FF2B5EF4-FFF2-40B4-BE49-F238E27FC236}">
                  <a16:creationId xmlns:a16="http://schemas.microsoft.com/office/drawing/2014/main" id="{D2002CCE-BF7B-4047-A0A5-A9BAC252CE1C}"/>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l="63737" t="27128"/>
            <a:stretch/>
          </p:blipFill>
          <p:spPr>
            <a:xfrm>
              <a:off x="0" y="-1"/>
              <a:ext cx="1575070" cy="3331723"/>
            </a:xfrm>
            <a:prstGeom prst="rect">
              <a:avLst/>
            </a:prstGeom>
          </p:spPr>
        </p:pic>
        <p:pic>
          <p:nvPicPr>
            <p:cNvPr id="45" name="그림 44">
              <a:extLst>
                <a:ext uri="{FF2B5EF4-FFF2-40B4-BE49-F238E27FC236}">
                  <a16:creationId xmlns:a16="http://schemas.microsoft.com/office/drawing/2014/main" id="{A2E5D96E-C4DD-4765-A473-3740447CCF57}"/>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l="50504" b="38632"/>
            <a:stretch/>
          </p:blipFill>
          <p:spPr>
            <a:xfrm>
              <a:off x="0" y="2649360"/>
              <a:ext cx="4610074" cy="4208640"/>
            </a:xfrm>
            <a:prstGeom prst="rect">
              <a:avLst/>
            </a:prstGeom>
          </p:spPr>
        </p:pic>
        <p:pic>
          <p:nvPicPr>
            <p:cNvPr id="25" name="그림 24">
              <a:extLst>
                <a:ext uri="{FF2B5EF4-FFF2-40B4-BE49-F238E27FC236}">
                  <a16:creationId xmlns:a16="http://schemas.microsoft.com/office/drawing/2014/main" id="{47A03402-E69C-4E14-A552-71C4B564CB71}"/>
                </a:ext>
              </a:extLst>
            </p:cNvPr>
            <p:cNvPicPr>
              <a:picLocks noChangeAspect="1"/>
            </p:cNvPicPr>
            <p:nvPr userDrawn="1"/>
          </p:nvPicPr>
          <p:blipFill rotWithShape="1">
            <a:blip r:embed="rId12">
              <a:extLst>
                <a:ext uri="{28A0092B-C50C-407E-A947-70E740481C1C}">
                  <a14:useLocalDpi xmlns:a14="http://schemas.microsoft.com/office/drawing/2010/main" val="0"/>
                </a:ext>
              </a:extLst>
            </a:blip>
            <a:srcRect t="37207"/>
            <a:stretch/>
          </p:blipFill>
          <p:spPr>
            <a:xfrm rot="5400000" flipV="1">
              <a:off x="-618404" y="2763061"/>
              <a:ext cx="2811880" cy="1575069"/>
            </a:xfrm>
            <a:prstGeom prst="rect">
              <a:avLst/>
            </a:prstGeom>
          </p:spPr>
        </p:pic>
      </p:grpSp>
      <p:sp>
        <p:nvSpPr>
          <p:cNvPr id="14" name="직사각형 13">
            <a:extLst>
              <a:ext uri="{FF2B5EF4-FFF2-40B4-BE49-F238E27FC236}">
                <a16:creationId xmlns:a16="http://schemas.microsoft.com/office/drawing/2014/main" id="{183210C3-3A9A-42C5-A6BB-72ED1542451F}"/>
              </a:ext>
            </a:extLst>
          </p:cNvPr>
          <p:cNvSpPr/>
          <p:nvPr userDrawn="1"/>
        </p:nvSpPr>
        <p:spPr>
          <a:xfrm>
            <a:off x="2970998" y="1607419"/>
            <a:ext cx="6250004" cy="3643162"/>
          </a:xfrm>
          <a:prstGeom prst="rect">
            <a:avLst/>
          </a:prstGeom>
          <a:solidFill>
            <a:schemeClr val="tx1">
              <a:alpha val="50000"/>
            </a:schemeClr>
          </a:solidFill>
          <a:ln w="476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sz="2400">
              <a:solidFill>
                <a:schemeClr val="bg1"/>
              </a:solidFill>
              <a:latin typeface="+mj-lt"/>
            </a:endParaRPr>
          </a:p>
        </p:txBody>
      </p:sp>
    </p:spTree>
    <p:extLst>
      <p:ext uri="{BB962C8B-B14F-4D97-AF65-F5344CB8AC3E}">
        <p14:creationId xmlns:p14="http://schemas.microsoft.com/office/powerpoint/2010/main" val="228950989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04895F6E-3D02-4292-95D1-C62B3126321B}" type="datetimeFigureOut">
              <a:rPr lang="en-US" dirty="0"/>
              <a:t>5/18/24</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15584379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6_PPTMON slide">
    <p:spTree>
      <p:nvGrpSpPr>
        <p:cNvPr id="1" name=""/>
        <p:cNvGrpSpPr/>
        <p:nvPr/>
      </p:nvGrpSpPr>
      <p:grpSpPr>
        <a:xfrm>
          <a:off x="0" y="0"/>
          <a:ext cx="0" cy="0"/>
          <a:chOff x="0" y="0"/>
          <a:chExt cx="0" cy="0"/>
        </a:xfrm>
      </p:grpSpPr>
      <p:pic>
        <p:nvPicPr>
          <p:cNvPr id="6" name="Graphic 3">
            <a:hlinkClick r:id="rId2"/>
            <a:extLst>
              <a:ext uri="{FF2B5EF4-FFF2-40B4-BE49-F238E27FC236}">
                <a16:creationId xmlns:a16="http://schemas.microsoft.com/office/drawing/2014/main" id="{EA6EE5E2-E90A-4E88-B010-8AD5BF7BAF5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6024563" y="7063924"/>
            <a:ext cx="1732461" cy="190500"/>
          </a:xfrm>
          <a:prstGeom prst="rect">
            <a:avLst/>
          </a:prstGeom>
        </p:spPr>
      </p:pic>
      <p:sp>
        <p:nvSpPr>
          <p:cNvPr id="7" name="TextBox 6">
            <a:hlinkClick r:id="rId5"/>
            <a:extLst>
              <a:ext uri="{FF2B5EF4-FFF2-40B4-BE49-F238E27FC236}">
                <a16:creationId xmlns:a16="http://schemas.microsoft.com/office/drawing/2014/main" id="{737B1063-A3BF-433C-8151-4E1C559C38A6}"/>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a:latin typeface="Arial" panose="020B0604020202020204" pitchFamily="34" charset="0"/>
                <a:cs typeface="Arial" panose="020B0604020202020204" pitchFamily="34" charset="0"/>
                <a:hlinkClick r:id="rId6"/>
              </a:rPr>
              <a:t>Presentation template by</a:t>
            </a:r>
            <a:endParaRPr lang="ko-KR" altLang="en-US" sz="1000" u="none">
              <a:latin typeface="Arial" panose="020B0604020202020204" pitchFamily="34" charset="0"/>
              <a:cs typeface="Arial" panose="020B0604020202020204" pitchFamily="34" charset="0"/>
            </a:endParaRPr>
          </a:p>
        </p:txBody>
      </p:sp>
      <p:pic>
        <p:nvPicPr>
          <p:cNvPr id="24" name="그림 23">
            <a:extLst>
              <a:ext uri="{FF2B5EF4-FFF2-40B4-BE49-F238E27FC236}">
                <a16:creationId xmlns:a16="http://schemas.microsoft.com/office/drawing/2014/main" id="{CBD9CAA9-00D4-4B20-9112-D95C19547A15}"/>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l="22298" t="59201"/>
          <a:stretch/>
        </p:blipFill>
        <p:spPr>
          <a:xfrm flipH="1">
            <a:off x="10548938" y="0"/>
            <a:ext cx="1643063" cy="862722"/>
          </a:xfrm>
          <a:prstGeom prst="rect">
            <a:avLst/>
          </a:prstGeom>
        </p:spPr>
      </p:pic>
      <p:pic>
        <p:nvPicPr>
          <p:cNvPr id="27" name="그림 26">
            <a:extLst>
              <a:ext uri="{FF2B5EF4-FFF2-40B4-BE49-F238E27FC236}">
                <a16:creationId xmlns:a16="http://schemas.microsoft.com/office/drawing/2014/main" id="{3025D6E8-2B82-4389-AC03-1A089E7AA950}"/>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l="36798" t="19308"/>
          <a:stretch/>
        </p:blipFill>
        <p:spPr>
          <a:xfrm rot="16200000" flipV="1">
            <a:off x="8741991" y="3407992"/>
            <a:ext cx="2343552" cy="4556463"/>
          </a:xfrm>
          <a:prstGeom prst="rect">
            <a:avLst/>
          </a:prstGeom>
        </p:spPr>
      </p:pic>
      <p:pic>
        <p:nvPicPr>
          <p:cNvPr id="12" name="그림 11">
            <a:extLst>
              <a:ext uri="{FF2B5EF4-FFF2-40B4-BE49-F238E27FC236}">
                <a16:creationId xmlns:a16="http://schemas.microsoft.com/office/drawing/2014/main" id="{414E6CCC-769E-49A4-91AB-1EE1CCA808FA}"/>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t="10278" r="48581"/>
          <a:stretch/>
        </p:blipFill>
        <p:spPr>
          <a:xfrm rot="5400000" flipH="1" flipV="1">
            <a:off x="1579890" y="-1579890"/>
            <a:ext cx="1906613" cy="5066393"/>
          </a:xfrm>
          <a:prstGeom prst="rect">
            <a:avLst/>
          </a:prstGeom>
        </p:spPr>
      </p:pic>
      <p:sp>
        <p:nvSpPr>
          <p:cNvPr id="13" name="직사각형 12">
            <a:extLst>
              <a:ext uri="{FF2B5EF4-FFF2-40B4-BE49-F238E27FC236}">
                <a16:creationId xmlns:a16="http://schemas.microsoft.com/office/drawing/2014/main" id="{17CF8B97-5A58-4293-ADA5-EE12A4BEB30B}"/>
              </a:ext>
            </a:extLst>
          </p:cNvPr>
          <p:cNvSpPr/>
          <p:nvPr userDrawn="1"/>
        </p:nvSpPr>
        <p:spPr>
          <a:xfrm>
            <a:off x="585788" y="525463"/>
            <a:ext cx="11020424" cy="5807074"/>
          </a:xfrm>
          <a:prstGeom prst="rect">
            <a:avLst/>
          </a:prstGeom>
          <a:solidFill>
            <a:schemeClr val="tx1">
              <a:alpha val="50000"/>
            </a:schemeClr>
          </a:solidFill>
          <a:ln w="476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sz="2400">
              <a:solidFill>
                <a:schemeClr val="bg1"/>
              </a:solidFill>
              <a:latin typeface="+mj-lt"/>
            </a:endParaRPr>
          </a:p>
        </p:txBody>
      </p:sp>
      <p:pic>
        <p:nvPicPr>
          <p:cNvPr id="8" name="그림 7">
            <a:extLst>
              <a:ext uri="{FF2B5EF4-FFF2-40B4-BE49-F238E27FC236}">
                <a16:creationId xmlns:a16="http://schemas.microsoft.com/office/drawing/2014/main" id="{DC16A3CB-C03F-4160-9F68-BF4194691D8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r="31599" b="50000"/>
          <a:stretch/>
        </p:blipFill>
        <p:spPr>
          <a:xfrm flipH="1">
            <a:off x="-2" y="5776913"/>
            <a:ext cx="1478942" cy="1081088"/>
          </a:xfrm>
          <a:prstGeom prst="rect">
            <a:avLst/>
          </a:prstGeom>
        </p:spPr>
      </p:pic>
      <p:sp>
        <p:nvSpPr>
          <p:cNvPr id="10" name="그림 개체 틀 11">
            <a:extLst>
              <a:ext uri="{FF2B5EF4-FFF2-40B4-BE49-F238E27FC236}">
                <a16:creationId xmlns:a16="http://schemas.microsoft.com/office/drawing/2014/main" id="{166BBDAA-ED87-4BD3-A696-EA757FB39DCD}"/>
              </a:ext>
            </a:extLst>
          </p:cNvPr>
          <p:cNvSpPr>
            <a:spLocks noGrp="1"/>
          </p:cNvSpPr>
          <p:nvPr>
            <p:ph type="pic" sz="quarter" idx="10" hasCustomPrompt="1"/>
          </p:nvPr>
        </p:nvSpPr>
        <p:spPr>
          <a:xfrm>
            <a:off x="8106339" y="1081213"/>
            <a:ext cx="2211845" cy="4839816"/>
          </a:xfrm>
          <a:prstGeom prst="roundRect">
            <a:avLst>
              <a:gd name="adj" fmla="val 13456"/>
            </a:avLst>
          </a:prstGeom>
          <a:pattFill prst="pct10">
            <a:fgClr>
              <a:schemeClr val="bg1">
                <a:lumMod val="75000"/>
              </a:schemeClr>
            </a:fgClr>
            <a:bgClr>
              <a:schemeClr val="bg1">
                <a:lumMod val="95000"/>
              </a:schemeClr>
            </a:bgClr>
          </a:pattFill>
        </p:spPr>
        <p:txBody>
          <a:bodyPr anchor="b" anchorCtr="1"/>
          <a:lstStyle>
            <a:lvl1pPr>
              <a:defRPr lang="ko-KR" altLang="en-US" sz="2000" dirty="0"/>
            </a:lvl1pPr>
          </a:lstStyle>
          <a:p>
            <a:pPr marR="0" lvl="0" fontAlgn="auto">
              <a:spcAft>
                <a:spcPts val="0"/>
              </a:spcAft>
              <a:buClrTx/>
              <a:buSzTx/>
              <a:tabLst/>
            </a:pPr>
            <a:r>
              <a:rPr lang="en-US" altLang="ko-KR"/>
              <a:t>Click icon to add picture</a:t>
            </a:r>
            <a:endParaRPr lang="ko-KR" altLang="en-US"/>
          </a:p>
        </p:txBody>
      </p:sp>
    </p:spTree>
    <p:extLst>
      <p:ext uri="{BB962C8B-B14F-4D97-AF65-F5344CB8AC3E}">
        <p14:creationId xmlns:p14="http://schemas.microsoft.com/office/powerpoint/2010/main" val="406258327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7_PPTMON slide">
    <p:spTree>
      <p:nvGrpSpPr>
        <p:cNvPr id="1" name=""/>
        <p:cNvGrpSpPr/>
        <p:nvPr/>
      </p:nvGrpSpPr>
      <p:grpSpPr>
        <a:xfrm>
          <a:off x="0" y="0"/>
          <a:ext cx="0" cy="0"/>
          <a:chOff x="0" y="0"/>
          <a:chExt cx="0" cy="0"/>
        </a:xfrm>
      </p:grpSpPr>
      <p:pic>
        <p:nvPicPr>
          <p:cNvPr id="6" name="Graphic 3">
            <a:hlinkClick r:id="rId2"/>
            <a:extLst>
              <a:ext uri="{FF2B5EF4-FFF2-40B4-BE49-F238E27FC236}">
                <a16:creationId xmlns:a16="http://schemas.microsoft.com/office/drawing/2014/main" id="{EA6EE5E2-E90A-4E88-B010-8AD5BF7BAF5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6024563" y="7063924"/>
            <a:ext cx="1732461" cy="190500"/>
          </a:xfrm>
          <a:prstGeom prst="rect">
            <a:avLst/>
          </a:prstGeom>
        </p:spPr>
      </p:pic>
      <p:sp>
        <p:nvSpPr>
          <p:cNvPr id="7" name="TextBox 6">
            <a:hlinkClick r:id="rId5"/>
            <a:extLst>
              <a:ext uri="{FF2B5EF4-FFF2-40B4-BE49-F238E27FC236}">
                <a16:creationId xmlns:a16="http://schemas.microsoft.com/office/drawing/2014/main" id="{737B1063-A3BF-433C-8151-4E1C559C38A6}"/>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a:latin typeface="Arial" panose="020B0604020202020204" pitchFamily="34" charset="0"/>
                <a:cs typeface="Arial" panose="020B0604020202020204" pitchFamily="34" charset="0"/>
                <a:hlinkClick r:id="rId6"/>
              </a:rPr>
              <a:t>Presentation template by</a:t>
            </a:r>
            <a:endParaRPr lang="ko-KR" altLang="en-US" sz="1000" u="none">
              <a:latin typeface="Arial" panose="020B0604020202020204" pitchFamily="34" charset="0"/>
              <a:cs typeface="Arial" panose="020B0604020202020204" pitchFamily="34" charset="0"/>
            </a:endParaRPr>
          </a:p>
        </p:txBody>
      </p:sp>
      <p:pic>
        <p:nvPicPr>
          <p:cNvPr id="21" name="그림 20">
            <a:extLst>
              <a:ext uri="{FF2B5EF4-FFF2-40B4-BE49-F238E27FC236}">
                <a16:creationId xmlns:a16="http://schemas.microsoft.com/office/drawing/2014/main" id="{A00685E6-6E1A-4A0B-83CE-BC0E6C275995}"/>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l="26697" b="44356"/>
          <a:stretch/>
        </p:blipFill>
        <p:spPr>
          <a:xfrm flipV="1">
            <a:off x="0" y="-1"/>
            <a:ext cx="4883285" cy="2729405"/>
          </a:xfrm>
          <a:prstGeom prst="rect">
            <a:avLst/>
          </a:prstGeom>
        </p:spPr>
      </p:pic>
      <p:pic>
        <p:nvPicPr>
          <p:cNvPr id="25" name="그림 24">
            <a:extLst>
              <a:ext uri="{FF2B5EF4-FFF2-40B4-BE49-F238E27FC236}">
                <a16:creationId xmlns:a16="http://schemas.microsoft.com/office/drawing/2014/main" id="{3086F665-12B0-4DB3-8649-164CC8CD16D9}"/>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l="31634" t="45834"/>
          <a:stretch/>
        </p:blipFill>
        <p:spPr>
          <a:xfrm flipH="1" flipV="1">
            <a:off x="9260379" y="4786008"/>
            <a:ext cx="2931619" cy="2071991"/>
          </a:xfrm>
          <a:prstGeom prst="rect">
            <a:avLst/>
          </a:prstGeom>
        </p:spPr>
      </p:pic>
      <p:pic>
        <p:nvPicPr>
          <p:cNvPr id="26" name="그림 25">
            <a:extLst>
              <a:ext uri="{FF2B5EF4-FFF2-40B4-BE49-F238E27FC236}">
                <a16:creationId xmlns:a16="http://schemas.microsoft.com/office/drawing/2014/main" id="{36FC74D4-72D9-4C72-A40D-A201B92495B5}"/>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0754" t="82734" b="-1"/>
          <a:stretch/>
        </p:blipFill>
        <p:spPr>
          <a:xfrm flipH="1">
            <a:off x="9019399" y="0"/>
            <a:ext cx="3172600" cy="668549"/>
          </a:xfrm>
          <a:prstGeom prst="rect">
            <a:avLst/>
          </a:prstGeom>
        </p:spPr>
      </p:pic>
      <p:sp>
        <p:nvSpPr>
          <p:cNvPr id="13" name="직사각형 12">
            <a:extLst>
              <a:ext uri="{FF2B5EF4-FFF2-40B4-BE49-F238E27FC236}">
                <a16:creationId xmlns:a16="http://schemas.microsoft.com/office/drawing/2014/main" id="{B96059B7-9BAC-4EBB-8A84-081EB34D2744}"/>
              </a:ext>
            </a:extLst>
          </p:cNvPr>
          <p:cNvSpPr/>
          <p:nvPr userDrawn="1"/>
        </p:nvSpPr>
        <p:spPr>
          <a:xfrm flipV="1">
            <a:off x="585788" y="525463"/>
            <a:ext cx="11020424" cy="5807074"/>
          </a:xfrm>
          <a:prstGeom prst="rect">
            <a:avLst/>
          </a:prstGeom>
          <a:solidFill>
            <a:schemeClr val="tx1">
              <a:alpha val="50000"/>
            </a:schemeClr>
          </a:solidFill>
          <a:ln w="476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sz="2400">
              <a:solidFill>
                <a:schemeClr val="bg1"/>
              </a:solidFill>
              <a:latin typeface="+mj-lt"/>
            </a:endParaRPr>
          </a:p>
        </p:txBody>
      </p:sp>
      <p:sp>
        <p:nvSpPr>
          <p:cNvPr id="10" name="그림 개체 틀 5">
            <a:extLst>
              <a:ext uri="{FF2B5EF4-FFF2-40B4-BE49-F238E27FC236}">
                <a16:creationId xmlns:a16="http://schemas.microsoft.com/office/drawing/2014/main" id="{CDB5FE28-1D03-4376-9FAC-302F5496921C}"/>
              </a:ext>
            </a:extLst>
          </p:cNvPr>
          <p:cNvSpPr>
            <a:spLocks noGrp="1"/>
          </p:cNvSpPr>
          <p:nvPr>
            <p:ph type="pic" sz="quarter" idx="10" hasCustomPrompt="1"/>
          </p:nvPr>
        </p:nvSpPr>
        <p:spPr>
          <a:xfrm>
            <a:off x="7179468" y="866775"/>
            <a:ext cx="3779045" cy="5029200"/>
          </a:xfrm>
          <a:prstGeom prst="roundRect">
            <a:avLst>
              <a:gd name="adj" fmla="val 1926"/>
            </a:avLst>
          </a:prstGeom>
          <a:pattFill prst="pct10">
            <a:fgClr>
              <a:schemeClr val="bg1">
                <a:lumMod val="75000"/>
              </a:schemeClr>
            </a:fgClr>
            <a:bgClr>
              <a:schemeClr val="bg1">
                <a:lumMod val="95000"/>
              </a:schemeClr>
            </a:bgClr>
          </a:pattFill>
        </p:spPr>
        <p:txBody>
          <a:bodyPr anchor="b" anchorCtr="1"/>
          <a:lstStyle>
            <a:lvl1pPr marL="0" marR="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sz="20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a:t>Click icon to add picture</a:t>
            </a:r>
            <a:endParaRPr lang="ko-KR" altLang="en-US"/>
          </a:p>
        </p:txBody>
      </p:sp>
    </p:spTree>
    <p:extLst>
      <p:ext uri="{BB962C8B-B14F-4D97-AF65-F5344CB8AC3E}">
        <p14:creationId xmlns:p14="http://schemas.microsoft.com/office/powerpoint/2010/main" val="75405169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8_PPTMON slide">
    <p:spTree>
      <p:nvGrpSpPr>
        <p:cNvPr id="1" name=""/>
        <p:cNvGrpSpPr/>
        <p:nvPr/>
      </p:nvGrpSpPr>
      <p:grpSpPr>
        <a:xfrm>
          <a:off x="0" y="0"/>
          <a:ext cx="0" cy="0"/>
          <a:chOff x="0" y="0"/>
          <a:chExt cx="0" cy="0"/>
        </a:xfrm>
      </p:grpSpPr>
      <p:pic>
        <p:nvPicPr>
          <p:cNvPr id="6" name="Graphic 3">
            <a:hlinkClick r:id="rId2"/>
            <a:extLst>
              <a:ext uri="{FF2B5EF4-FFF2-40B4-BE49-F238E27FC236}">
                <a16:creationId xmlns:a16="http://schemas.microsoft.com/office/drawing/2014/main" id="{EA6EE5E2-E90A-4E88-B010-8AD5BF7BAF5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6024563" y="7063924"/>
            <a:ext cx="1732461" cy="190500"/>
          </a:xfrm>
          <a:prstGeom prst="rect">
            <a:avLst/>
          </a:prstGeom>
        </p:spPr>
      </p:pic>
      <p:sp>
        <p:nvSpPr>
          <p:cNvPr id="7" name="TextBox 6">
            <a:hlinkClick r:id="rId5"/>
            <a:extLst>
              <a:ext uri="{FF2B5EF4-FFF2-40B4-BE49-F238E27FC236}">
                <a16:creationId xmlns:a16="http://schemas.microsoft.com/office/drawing/2014/main" id="{737B1063-A3BF-433C-8151-4E1C559C38A6}"/>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a:latin typeface="Arial" panose="020B0604020202020204" pitchFamily="34" charset="0"/>
                <a:cs typeface="Arial" panose="020B0604020202020204" pitchFamily="34" charset="0"/>
                <a:hlinkClick r:id="rId6"/>
              </a:rPr>
              <a:t>Presentation template by</a:t>
            </a:r>
            <a:endParaRPr lang="ko-KR" altLang="en-US" sz="1000" u="none">
              <a:latin typeface="Arial" panose="020B0604020202020204" pitchFamily="34" charset="0"/>
              <a:cs typeface="Arial" panose="020B0604020202020204" pitchFamily="34" charset="0"/>
            </a:endParaRPr>
          </a:p>
        </p:txBody>
      </p:sp>
      <p:pic>
        <p:nvPicPr>
          <p:cNvPr id="21" name="그림 20">
            <a:extLst>
              <a:ext uri="{FF2B5EF4-FFF2-40B4-BE49-F238E27FC236}">
                <a16:creationId xmlns:a16="http://schemas.microsoft.com/office/drawing/2014/main" id="{A00685E6-6E1A-4A0B-83CE-BC0E6C275995}"/>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t="40793" r="26751"/>
          <a:stretch/>
        </p:blipFill>
        <p:spPr>
          <a:xfrm rot="10800000" flipH="1">
            <a:off x="7560961" y="4101828"/>
            <a:ext cx="4631039" cy="2756171"/>
          </a:xfrm>
          <a:prstGeom prst="rect">
            <a:avLst/>
          </a:prstGeom>
        </p:spPr>
      </p:pic>
      <p:pic>
        <p:nvPicPr>
          <p:cNvPr id="25" name="그림 24">
            <a:extLst>
              <a:ext uri="{FF2B5EF4-FFF2-40B4-BE49-F238E27FC236}">
                <a16:creationId xmlns:a16="http://schemas.microsoft.com/office/drawing/2014/main" id="{3086F665-12B0-4DB3-8649-164CC8CD16D9}"/>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l="50000" t="58500"/>
          <a:stretch/>
        </p:blipFill>
        <p:spPr>
          <a:xfrm flipV="1">
            <a:off x="0" y="4506058"/>
            <a:ext cx="3176588" cy="2351942"/>
          </a:xfrm>
          <a:prstGeom prst="rect">
            <a:avLst/>
          </a:prstGeom>
        </p:spPr>
      </p:pic>
      <p:pic>
        <p:nvPicPr>
          <p:cNvPr id="27" name="그림 26">
            <a:extLst>
              <a:ext uri="{FF2B5EF4-FFF2-40B4-BE49-F238E27FC236}">
                <a16:creationId xmlns:a16="http://schemas.microsoft.com/office/drawing/2014/main" id="{3025D6E8-2B82-4389-AC03-1A089E7AA950}"/>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46211" t="22074"/>
          <a:stretch/>
        </p:blipFill>
        <p:spPr>
          <a:xfrm rot="16200000" flipH="1">
            <a:off x="1460907" y="-1460906"/>
            <a:ext cx="2422349" cy="5344162"/>
          </a:xfrm>
          <a:prstGeom prst="rect">
            <a:avLst/>
          </a:prstGeom>
        </p:spPr>
      </p:pic>
      <p:sp>
        <p:nvSpPr>
          <p:cNvPr id="12" name="직사각형 11">
            <a:extLst>
              <a:ext uri="{FF2B5EF4-FFF2-40B4-BE49-F238E27FC236}">
                <a16:creationId xmlns:a16="http://schemas.microsoft.com/office/drawing/2014/main" id="{812577B0-FEF1-4108-8231-210201AEA00D}"/>
              </a:ext>
            </a:extLst>
          </p:cNvPr>
          <p:cNvSpPr/>
          <p:nvPr userDrawn="1"/>
        </p:nvSpPr>
        <p:spPr>
          <a:xfrm>
            <a:off x="585789" y="525463"/>
            <a:ext cx="11020424" cy="5807074"/>
          </a:xfrm>
          <a:prstGeom prst="rect">
            <a:avLst/>
          </a:prstGeom>
          <a:solidFill>
            <a:schemeClr val="tx1">
              <a:alpha val="50000"/>
            </a:schemeClr>
          </a:solidFill>
          <a:ln w="476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sz="2400">
              <a:solidFill>
                <a:schemeClr val="bg1"/>
              </a:solidFill>
              <a:latin typeface="+mj-lt"/>
            </a:endParaRPr>
          </a:p>
        </p:txBody>
      </p:sp>
      <p:sp>
        <p:nvSpPr>
          <p:cNvPr id="9" name="그림 개체 틀 8">
            <a:extLst>
              <a:ext uri="{FF2B5EF4-FFF2-40B4-BE49-F238E27FC236}">
                <a16:creationId xmlns:a16="http://schemas.microsoft.com/office/drawing/2014/main" id="{2E8797D7-A23B-455A-97A1-E1790DCC312C}"/>
              </a:ext>
            </a:extLst>
          </p:cNvPr>
          <p:cNvSpPr>
            <a:spLocks noGrp="1"/>
          </p:cNvSpPr>
          <p:nvPr>
            <p:ph type="pic" sz="quarter" idx="10" hasCustomPrompt="1"/>
          </p:nvPr>
        </p:nvSpPr>
        <p:spPr>
          <a:xfrm>
            <a:off x="4592931" y="838318"/>
            <a:ext cx="6746582" cy="4597400"/>
          </a:xfrm>
          <a:prstGeom prst="roundRect">
            <a:avLst>
              <a:gd name="adj" fmla="val 1000"/>
            </a:avLst>
          </a:prstGeom>
          <a:pattFill prst="pct10">
            <a:fgClr>
              <a:schemeClr val="bg1">
                <a:lumMod val="75000"/>
              </a:schemeClr>
            </a:fgClr>
            <a:bgClr>
              <a:schemeClr val="bg1">
                <a:lumMod val="95000"/>
              </a:schemeClr>
            </a:bgClr>
          </a:pattFill>
        </p:spPr>
        <p:txBody>
          <a:bodyPr anchor="b" anchorCtr="1"/>
          <a:lstStyle>
            <a:lvl1pPr marL="228600" marR="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sz="20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a:t>Click icon to add picture</a:t>
            </a:r>
            <a:endParaRPr lang="ko-KR" altLang="en-US"/>
          </a:p>
        </p:txBody>
      </p:sp>
    </p:spTree>
    <p:extLst>
      <p:ext uri="{BB962C8B-B14F-4D97-AF65-F5344CB8AC3E}">
        <p14:creationId xmlns:p14="http://schemas.microsoft.com/office/powerpoint/2010/main" val="1839664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PTMON custom">
    <p:spTree>
      <p:nvGrpSpPr>
        <p:cNvPr id="1" name=""/>
        <p:cNvGrpSpPr/>
        <p:nvPr/>
      </p:nvGrpSpPr>
      <p:grpSpPr>
        <a:xfrm>
          <a:off x="0" y="0"/>
          <a:ext cx="0" cy="0"/>
          <a:chOff x="0" y="0"/>
          <a:chExt cx="0" cy="0"/>
        </a:xfrm>
      </p:grpSpPr>
      <p:pic>
        <p:nvPicPr>
          <p:cNvPr id="6" name="Graphic 3">
            <a:hlinkClick r:id="rId2"/>
            <a:extLst>
              <a:ext uri="{FF2B5EF4-FFF2-40B4-BE49-F238E27FC236}">
                <a16:creationId xmlns:a16="http://schemas.microsoft.com/office/drawing/2014/main" id="{2B385EAE-184E-4CFB-B2C1-AEE9A8E92B9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6024563" y="7063924"/>
            <a:ext cx="1732461" cy="190500"/>
          </a:xfrm>
          <a:prstGeom prst="rect">
            <a:avLst/>
          </a:prstGeom>
        </p:spPr>
      </p:pic>
      <p:sp>
        <p:nvSpPr>
          <p:cNvPr id="7" name="TextBox 6">
            <a:hlinkClick r:id="rId5"/>
            <a:extLst>
              <a:ext uri="{FF2B5EF4-FFF2-40B4-BE49-F238E27FC236}">
                <a16:creationId xmlns:a16="http://schemas.microsoft.com/office/drawing/2014/main" id="{128BFC7F-78C9-4F24-906A-59251532A5A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a:latin typeface="Arial" panose="020B0604020202020204" pitchFamily="34" charset="0"/>
                <a:cs typeface="Arial" panose="020B0604020202020204" pitchFamily="34" charset="0"/>
                <a:hlinkClick r:id="rId6"/>
              </a:rPr>
              <a:t>Presentation template by</a:t>
            </a:r>
            <a:endParaRPr lang="ko-KR" altLang="en-US" sz="1000" u="none">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531088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PPTMON title">
    <p:spTree>
      <p:nvGrpSpPr>
        <p:cNvPr id="1" name=""/>
        <p:cNvGrpSpPr/>
        <p:nvPr/>
      </p:nvGrpSpPr>
      <p:grpSpPr>
        <a:xfrm>
          <a:off x="0" y="0"/>
          <a:ext cx="0" cy="0"/>
          <a:chOff x="0" y="0"/>
          <a:chExt cx="0" cy="0"/>
        </a:xfrm>
      </p:grpSpPr>
      <p:pic>
        <p:nvPicPr>
          <p:cNvPr id="7" name="Graphic 3">
            <a:hlinkClick r:id="rId2"/>
            <a:extLst>
              <a:ext uri="{FF2B5EF4-FFF2-40B4-BE49-F238E27FC236}">
                <a16:creationId xmlns:a16="http://schemas.microsoft.com/office/drawing/2014/main" id="{F919951A-A556-42CC-AA3F-13B945F35AFF}"/>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909"/>
          <a:stretch/>
        </p:blipFill>
        <p:spPr>
          <a:xfrm>
            <a:off x="6024563" y="7063924"/>
            <a:ext cx="1732461" cy="190500"/>
          </a:xfrm>
          <a:prstGeom prst="rect">
            <a:avLst/>
          </a:prstGeom>
        </p:spPr>
      </p:pic>
      <p:sp>
        <p:nvSpPr>
          <p:cNvPr id="8" name="TextBox 7">
            <a:hlinkClick r:id="rId5"/>
            <a:extLst>
              <a:ext uri="{FF2B5EF4-FFF2-40B4-BE49-F238E27FC236}">
                <a16:creationId xmlns:a16="http://schemas.microsoft.com/office/drawing/2014/main" id="{CADFBA97-0E39-49CF-A301-B63E12468FC8}"/>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a:latin typeface="Arial" panose="020B0604020202020204" pitchFamily="34" charset="0"/>
                <a:cs typeface="Arial" panose="020B0604020202020204" pitchFamily="34" charset="0"/>
                <a:hlinkClick r:id="rId6"/>
              </a:rPr>
              <a:t>Presentation template by</a:t>
            </a:r>
            <a:endParaRPr lang="ko-KR" altLang="en-US" sz="1000" u="none">
              <a:latin typeface="Arial" panose="020B0604020202020204" pitchFamily="34" charset="0"/>
              <a:cs typeface="Arial" panose="020B0604020202020204" pitchFamily="34" charset="0"/>
            </a:endParaRPr>
          </a:p>
        </p:txBody>
      </p:sp>
      <p:grpSp>
        <p:nvGrpSpPr>
          <p:cNvPr id="4" name="그룹 3">
            <a:extLst>
              <a:ext uri="{FF2B5EF4-FFF2-40B4-BE49-F238E27FC236}">
                <a16:creationId xmlns:a16="http://schemas.microsoft.com/office/drawing/2014/main" id="{3BEBBF7C-D62F-4252-8733-1B74DF9E0157}"/>
              </a:ext>
            </a:extLst>
          </p:cNvPr>
          <p:cNvGrpSpPr/>
          <p:nvPr userDrawn="1"/>
        </p:nvGrpSpPr>
        <p:grpSpPr>
          <a:xfrm flipH="1">
            <a:off x="-1" y="-1"/>
            <a:ext cx="3849991" cy="6858000"/>
            <a:chOff x="8342009" y="0"/>
            <a:chExt cx="3849991" cy="6858000"/>
          </a:xfrm>
        </p:grpSpPr>
        <p:pic>
          <p:nvPicPr>
            <p:cNvPr id="3" name="그림 2">
              <a:extLst>
                <a:ext uri="{FF2B5EF4-FFF2-40B4-BE49-F238E27FC236}">
                  <a16:creationId xmlns:a16="http://schemas.microsoft.com/office/drawing/2014/main" id="{24541BD4-DEB3-4A64-B563-EA79DA7E2CDE}"/>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t="37284" r="41628"/>
            <a:stretch/>
          </p:blipFill>
          <p:spPr>
            <a:xfrm>
              <a:off x="8342009" y="0"/>
              <a:ext cx="3849991" cy="3045784"/>
            </a:xfrm>
            <a:prstGeom prst="rect">
              <a:avLst/>
            </a:prstGeom>
          </p:spPr>
        </p:pic>
        <p:pic>
          <p:nvPicPr>
            <p:cNvPr id="29" name="그림 28">
              <a:extLst>
                <a:ext uri="{FF2B5EF4-FFF2-40B4-BE49-F238E27FC236}">
                  <a16:creationId xmlns:a16="http://schemas.microsoft.com/office/drawing/2014/main" id="{786079F2-AA45-47CC-B23F-4DDA2DD49621}"/>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10866" b="32532"/>
            <a:stretch/>
          </p:blipFill>
          <p:spPr>
            <a:xfrm>
              <a:off x="8947016" y="4182602"/>
              <a:ext cx="3244984" cy="2675398"/>
            </a:xfrm>
            <a:prstGeom prst="rect">
              <a:avLst/>
            </a:prstGeom>
          </p:spPr>
        </p:pic>
        <p:pic>
          <p:nvPicPr>
            <p:cNvPr id="32" name="그림 31">
              <a:extLst>
                <a:ext uri="{FF2B5EF4-FFF2-40B4-BE49-F238E27FC236}">
                  <a16:creationId xmlns:a16="http://schemas.microsoft.com/office/drawing/2014/main" id="{5D98F989-7E57-4424-B987-A7DF70909346}"/>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t="1" r="57852" b="-1337"/>
            <a:stretch/>
          </p:blipFill>
          <p:spPr>
            <a:xfrm>
              <a:off x="10687555" y="674856"/>
              <a:ext cx="1504445" cy="5508287"/>
            </a:xfrm>
            <a:prstGeom prst="rect">
              <a:avLst/>
            </a:prstGeom>
          </p:spPr>
        </p:pic>
      </p:grpSp>
      <p:grpSp>
        <p:nvGrpSpPr>
          <p:cNvPr id="2" name="그룹 1">
            <a:extLst>
              <a:ext uri="{FF2B5EF4-FFF2-40B4-BE49-F238E27FC236}">
                <a16:creationId xmlns:a16="http://schemas.microsoft.com/office/drawing/2014/main" id="{5329ECD5-0A34-4434-B4CB-905320841756}"/>
              </a:ext>
            </a:extLst>
          </p:cNvPr>
          <p:cNvGrpSpPr/>
          <p:nvPr userDrawn="1"/>
        </p:nvGrpSpPr>
        <p:grpSpPr>
          <a:xfrm flipH="1">
            <a:off x="7581925" y="-1"/>
            <a:ext cx="4610075" cy="6858001"/>
            <a:chOff x="-1" y="-1"/>
            <a:chExt cx="4610075" cy="6858001"/>
          </a:xfrm>
        </p:grpSpPr>
        <p:pic>
          <p:nvPicPr>
            <p:cNvPr id="35" name="그림 34">
              <a:extLst>
                <a:ext uri="{FF2B5EF4-FFF2-40B4-BE49-F238E27FC236}">
                  <a16:creationId xmlns:a16="http://schemas.microsoft.com/office/drawing/2014/main" id="{D98942A1-7882-43CD-A807-ED692B45F172}"/>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r="8349" b="23344"/>
            <a:stretch/>
          </p:blipFill>
          <p:spPr>
            <a:xfrm rot="5400000">
              <a:off x="-1373430" y="2538477"/>
              <a:ext cx="5255207" cy="2508349"/>
            </a:xfrm>
            <a:prstGeom prst="rect">
              <a:avLst/>
            </a:prstGeom>
          </p:spPr>
        </p:pic>
        <p:pic>
          <p:nvPicPr>
            <p:cNvPr id="9" name="그림 8">
              <a:extLst>
                <a:ext uri="{FF2B5EF4-FFF2-40B4-BE49-F238E27FC236}">
                  <a16:creationId xmlns:a16="http://schemas.microsoft.com/office/drawing/2014/main" id="{D2002CCE-BF7B-4047-A0A5-A9BAC252CE1C}"/>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l="63737" t="27128"/>
            <a:stretch/>
          </p:blipFill>
          <p:spPr>
            <a:xfrm>
              <a:off x="0" y="-1"/>
              <a:ext cx="1575070" cy="3331723"/>
            </a:xfrm>
            <a:prstGeom prst="rect">
              <a:avLst/>
            </a:prstGeom>
          </p:spPr>
        </p:pic>
        <p:pic>
          <p:nvPicPr>
            <p:cNvPr id="45" name="그림 44">
              <a:extLst>
                <a:ext uri="{FF2B5EF4-FFF2-40B4-BE49-F238E27FC236}">
                  <a16:creationId xmlns:a16="http://schemas.microsoft.com/office/drawing/2014/main" id="{A2E5D96E-C4DD-4765-A473-3740447CCF57}"/>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l="50504" b="38632"/>
            <a:stretch/>
          </p:blipFill>
          <p:spPr>
            <a:xfrm>
              <a:off x="0" y="2649360"/>
              <a:ext cx="4610074" cy="4208640"/>
            </a:xfrm>
            <a:prstGeom prst="rect">
              <a:avLst/>
            </a:prstGeom>
          </p:spPr>
        </p:pic>
        <p:pic>
          <p:nvPicPr>
            <p:cNvPr id="25" name="그림 24">
              <a:extLst>
                <a:ext uri="{FF2B5EF4-FFF2-40B4-BE49-F238E27FC236}">
                  <a16:creationId xmlns:a16="http://schemas.microsoft.com/office/drawing/2014/main" id="{47A03402-E69C-4E14-A552-71C4B564CB71}"/>
                </a:ext>
              </a:extLst>
            </p:cNvPr>
            <p:cNvPicPr>
              <a:picLocks noChangeAspect="1"/>
            </p:cNvPicPr>
            <p:nvPr userDrawn="1"/>
          </p:nvPicPr>
          <p:blipFill rotWithShape="1">
            <a:blip r:embed="rId12">
              <a:extLst>
                <a:ext uri="{28A0092B-C50C-407E-A947-70E740481C1C}">
                  <a14:useLocalDpi xmlns:a14="http://schemas.microsoft.com/office/drawing/2010/main" val="0"/>
                </a:ext>
              </a:extLst>
            </a:blip>
            <a:srcRect t="37207"/>
            <a:stretch/>
          </p:blipFill>
          <p:spPr>
            <a:xfrm rot="5400000" flipV="1">
              <a:off x="-618404" y="2763061"/>
              <a:ext cx="2811880" cy="1575069"/>
            </a:xfrm>
            <a:prstGeom prst="rect">
              <a:avLst/>
            </a:prstGeom>
          </p:spPr>
        </p:pic>
      </p:grpSp>
      <p:sp>
        <p:nvSpPr>
          <p:cNvPr id="14" name="직사각형 13">
            <a:extLst>
              <a:ext uri="{FF2B5EF4-FFF2-40B4-BE49-F238E27FC236}">
                <a16:creationId xmlns:a16="http://schemas.microsoft.com/office/drawing/2014/main" id="{183210C3-3A9A-42C5-A6BB-72ED1542451F}"/>
              </a:ext>
            </a:extLst>
          </p:cNvPr>
          <p:cNvSpPr/>
          <p:nvPr userDrawn="1"/>
        </p:nvSpPr>
        <p:spPr>
          <a:xfrm>
            <a:off x="2970998" y="1607419"/>
            <a:ext cx="6250004" cy="3643162"/>
          </a:xfrm>
          <a:prstGeom prst="rect">
            <a:avLst/>
          </a:prstGeom>
          <a:solidFill>
            <a:schemeClr val="tx1">
              <a:alpha val="50000"/>
            </a:schemeClr>
          </a:solidFill>
          <a:ln w="476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ko-KR" altLang="en-US" sz="2400">
              <a:solidFill>
                <a:schemeClr val="bg1"/>
              </a:solidFill>
              <a:latin typeface="+mj-lt"/>
            </a:endParaRPr>
          </a:p>
        </p:txBody>
      </p:sp>
    </p:spTree>
    <p:extLst>
      <p:ext uri="{BB962C8B-B14F-4D97-AF65-F5344CB8AC3E}">
        <p14:creationId xmlns:p14="http://schemas.microsoft.com/office/powerpoint/2010/main" val="105350075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EDCB5ACB-D10C-44A8-9570-124370F4CB38}" type="datetimeFigureOut">
              <a:rPr lang="en-US" dirty="0"/>
              <a:t>5/18/24</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415612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AB8D84F4-0E7A-4BDE-98C6-AE68FB974645}" type="datetimeFigureOut">
              <a:rPr lang="en-US" dirty="0"/>
              <a:t>5/18/24</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1268890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CBEFF1D8-9801-4C4B-92F3-66C9A863BD74}" type="datetimeFigureOut">
              <a:rPr lang="en-US" dirty="0"/>
              <a:t>5/18/24</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1656595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961FE8FD-B23E-4E1A-83EF-0847EBEA0105}" type="datetimeFigureOut">
              <a:rPr lang="en-US" dirty="0"/>
              <a:t>5/18/24</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224360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8DDF891E-A7C2-465C-AD39-8EDCB0F58E3C}" type="datetimeFigureOut">
              <a:rPr lang="en-US" dirty="0"/>
              <a:t>5/18/24</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436611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9571C769-CEC8-962A-01E6-15B0E056791E}"/>
              </a:ext>
            </a:extLst>
          </p:cNvPr>
          <p:cNvSpPr>
            <a:spLocks noGrp="1" noChangeAspect="1"/>
          </p:cNvSpPr>
          <p:nvPr>
            <p:ph type="pic" idx="1"/>
          </p:nvPr>
        </p:nvSpPr>
        <p:spPr>
          <a:xfrm>
            <a:off x="5063319" y="657103"/>
            <a:ext cx="6483687" cy="555590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F39F93E5-AFB6-485C-8E3C-32F92A07875F}" type="datetimeFigureOut">
              <a:rPr lang="en-US" dirty="0"/>
              <a:t>5/18/24</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257113177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3A332BE1-279E-4118-9FE3-7952B079A510}" type="datetimeFigureOut">
              <a:rPr lang="en-US" dirty="0"/>
              <a:t>5/18/24</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r>
              <a:rPr lang="en-US"/>
              <a:t>
              </a:t>
            </a:r>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dirty="0"/>
              <a:t>‹#›</a:t>
            </a:fld>
            <a:endParaRPr lang="en-US"/>
          </a:p>
        </p:txBody>
      </p:sp>
    </p:spTree>
    <p:extLst>
      <p:ext uri="{BB962C8B-B14F-4D97-AF65-F5344CB8AC3E}">
        <p14:creationId xmlns:p14="http://schemas.microsoft.com/office/powerpoint/2010/main" val="2064988496"/>
      </p:ext>
    </p:extLst>
  </p:cSld>
  <p:clrMap bg1="lt1" tx1="dk1" bg2="lt2" tx2="dk2" accent1="accent1" accent2="accent2" accent3="accent3" accent4="accent4" accent5="accent5" accent6="accent6" hlink="hlink" folHlink="folHlink"/>
  <p:sldLayoutIdLst>
    <p:sldLayoutId id="2147484221" r:id="rId1"/>
    <p:sldLayoutId id="2147484222" r:id="rId2"/>
    <p:sldLayoutId id="2147484223" r:id="rId3"/>
    <p:sldLayoutId id="2147484224" r:id="rId4"/>
    <p:sldLayoutId id="2147484225" r:id="rId5"/>
    <p:sldLayoutId id="2147484226" r:id="rId6"/>
    <p:sldLayoutId id="2147484227" r:id="rId7"/>
    <p:sldLayoutId id="2147484228" r:id="rId8"/>
    <p:sldLayoutId id="2147484229" r:id="rId9"/>
    <p:sldLayoutId id="2147484230" r:id="rId10"/>
    <p:sldLayoutId id="2147484231" r:id="rId11"/>
    <p:sldLayoutId id="2147484232" r:id="rId12"/>
    <p:sldLayoutId id="2147484233" r:id="rId13"/>
    <p:sldLayoutId id="2147484234" r:id="rId14"/>
    <p:sldLayoutId id="2147484235" r:id="rId15"/>
    <p:sldLayoutId id="2147484236" r:id="rId16"/>
    <p:sldLayoutId id="2147484237" r:id="rId17"/>
    <p:sldLayoutId id="2147484238" r:id="rId18"/>
    <p:sldLayoutId id="2147484239" r:id="rId19"/>
    <p:sldLayoutId id="2147484240" r:id="rId20"/>
    <p:sldLayoutId id="2147484241" r:id="rId21"/>
    <p:sldLayoutId id="2147484242" r:id="rId22"/>
    <p:sldLayoutId id="2147484243" r:id="rId23"/>
    <p:sldLayoutId id="2147484244" r:id="rId24"/>
    <p:sldLayoutId id="2147484245" r:id="rId25"/>
    <p:sldLayoutId id="2147484246" r:id="rId26"/>
    <p:sldLayoutId id="2147484247" r:id="rId27"/>
    <p:sldLayoutId id="2147484248" r:id="rId28"/>
    <p:sldLayoutId id="2147484249" r:id="rId29"/>
    <p:sldLayoutId id="2147484250" r:id="rId30"/>
    <p:sldLayoutId id="2147484251" r:id="rId31"/>
    <p:sldLayoutId id="2147484252" r:id="rId32"/>
    <p:sldLayoutId id="2147484253" r:id="rId33"/>
    <p:sldLayoutId id="2147484254" r:id="rId34"/>
  </p:sldLayoutIdLst>
  <p:hf hd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p15:clr>
            <a:srgbClr val="F26B43"/>
          </p15:clr>
        </p15:guide>
        <p15:guide id="6"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3.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5.xml"/><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9.xml.rels><?xml version="1.0" encoding="UTF-8" standalone="yes"?>
<Relationships xmlns="http://schemas.openxmlformats.org/package/2006/relationships"><Relationship Id="rId8" Type="http://schemas.openxmlformats.org/officeDocument/2006/relationships/hyperlink" Target="https://docs.scipy.org/doc/scipy/reference/generated/scipy.integrate.solve_ivp.html" TargetMode="External"/><Relationship Id="rId3" Type="http://schemas.openxmlformats.org/officeDocument/2006/relationships/hyperlink" Target="https://uw.pressbooks.pub/ocean285/chapter/advection-diffusion/" TargetMode="External"/><Relationship Id="rId7" Type="http://schemas.openxmlformats.org/officeDocument/2006/relationships/hyperlink" Target="https://eng.libretexts.org/Bookshelves/Civil_Engineering/Book%3A_All_Things_Flow_-_Fluid_Mechanics_for_the_Natural_Sciences_(Smyth)/05%3A_Fluid_Kinematics/5.01%3A_Lagrangian_and_Eulerian_descriptions" TargetMode="External"/><Relationship Id="rId2" Type="http://schemas.openxmlformats.org/officeDocument/2006/relationships/notesSlide" Target="../notesSlides/notesSlide36.xml"/><Relationship Id="rId1" Type="http://schemas.openxmlformats.org/officeDocument/2006/relationships/slideLayout" Target="../slideLayouts/slideLayout23.xml"/><Relationship Id="rId6" Type="http://schemas.openxmlformats.org/officeDocument/2006/relationships/hyperlink" Target="https://www.sciencedirect.com/topics/mathematics/runge-kutta-method" TargetMode="External"/><Relationship Id="rId5" Type="http://schemas.openxmlformats.org/officeDocument/2006/relationships/hyperlink" Target="https://doi.org/10.1119/1.3636635" TargetMode="External"/><Relationship Id="rId4" Type="http://schemas.openxmlformats.org/officeDocument/2006/relationships/hyperlink" Target="https://www.science.unitn.it/~pignatel/PoAV/talks/Pirola.pdf" TargetMode="External"/><Relationship Id="rId9" Type="http://schemas.openxmlformats.org/officeDocument/2006/relationships/hyperlink" Target="https://www.youtube.com/watch?v=jdq6puyvQ7E&amp;t=78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hyperlink" Target="https://www.simscale.com/docs/simwiki/numerics-background/what-are-the-navier-stokes-equations/" TargetMode="External"/><Relationship Id="rId2" Type="http://schemas.openxmlformats.org/officeDocument/2006/relationships/image" Target="../media/image14.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F5233C-B575-4E60-A811-644D93AEB8BE}"/>
              </a:ext>
            </a:extLst>
          </p:cNvPr>
          <p:cNvSpPr txBox="1"/>
          <p:nvPr/>
        </p:nvSpPr>
        <p:spPr>
          <a:xfrm>
            <a:off x="1618422" y="1673170"/>
            <a:ext cx="8955156" cy="2400657"/>
          </a:xfrm>
          <a:prstGeom prst="rect">
            <a:avLst/>
          </a:prstGeom>
          <a:noFill/>
        </p:spPr>
        <p:txBody>
          <a:bodyPr wrap="square" lIns="91440" tIns="45720" rIns="91440" bIns="45720" rtlCol="0" anchor="ctr" anchorCtr="0">
            <a:spAutoFit/>
          </a:bodyPr>
          <a:lstStyle/>
          <a:p>
            <a:pPr algn="ctr"/>
            <a:r>
              <a:rPr lang="en-US" sz="5000" b="1" dirty="0">
                <a:solidFill>
                  <a:schemeClr val="bg1">
                    <a:lumMod val="95000"/>
                  </a:schemeClr>
                </a:solidFill>
                <a:latin typeface="Posterama"/>
                <a:ea typeface="맑은 고딕"/>
                <a:cs typeface="Posterama"/>
              </a:rPr>
              <a:t>Nonlinear ODEs and Linear PDEs Equivalence in Fluid Dynamics</a:t>
            </a:r>
            <a:endParaRPr lang="ko-KR" sz="5000" b="1" dirty="0">
              <a:solidFill>
                <a:schemeClr val="bg1">
                  <a:lumMod val="95000"/>
                </a:schemeClr>
              </a:solidFill>
              <a:latin typeface="Posterama"/>
              <a:ea typeface="맑은 고딕"/>
              <a:cs typeface="Posterama"/>
            </a:endParaRPr>
          </a:p>
        </p:txBody>
      </p:sp>
      <p:sp>
        <p:nvSpPr>
          <p:cNvPr id="7" name="TextBox 6">
            <a:extLst>
              <a:ext uri="{FF2B5EF4-FFF2-40B4-BE49-F238E27FC236}">
                <a16:creationId xmlns:a16="http://schemas.microsoft.com/office/drawing/2014/main" id="{97C572A2-8AD8-48DB-9B1B-F1065FEE2F6D}"/>
              </a:ext>
            </a:extLst>
          </p:cNvPr>
          <p:cNvSpPr txBox="1"/>
          <p:nvPr/>
        </p:nvSpPr>
        <p:spPr>
          <a:xfrm>
            <a:off x="2273577" y="5052904"/>
            <a:ext cx="7644845" cy="830997"/>
          </a:xfrm>
          <a:prstGeom prst="rect">
            <a:avLst/>
          </a:prstGeom>
          <a:noFill/>
        </p:spPr>
        <p:txBody>
          <a:bodyPr wrap="square" lIns="91440" tIns="45720" rIns="91440" bIns="45720" rtlCol="0" anchor="ctr" anchorCtr="0">
            <a:spAutoFit/>
          </a:bodyPr>
          <a:lstStyle/>
          <a:p>
            <a:pPr algn="ctr"/>
            <a:r>
              <a:rPr lang="en-US" altLang="ko-KR" sz="2400" dirty="0">
                <a:solidFill>
                  <a:srgbClr val="F2F2F2"/>
                </a:solidFill>
                <a:latin typeface="Posterama"/>
                <a:ea typeface="맑은 고딕"/>
                <a:cs typeface="Arial"/>
              </a:rPr>
              <a:t>By Romerico David, Micah Lawal, James Minter, Mauro </a:t>
            </a:r>
            <a:r>
              <a:rPr lang="en-US" altLang="ko-KR" sz="2400" dirty="0" err="1">
                <a:solidFill>
                  <a:srgbClr val="F2F2F2"/>
                </a:solidFill>
                <a:latin typeface="Posterama"/>
                <a:ea typeface="맑은 고딕"/>
                <a:cs typeface="Arial"/>
              </a:rPr>
              <a:t>Sgromo</a:t>
            </a:r>
            <a:r>
              <a:rPr lang="en-US" altLang="ko-KR" sz="2400" dirty="0">
                <a:solidFill>
                  <a:srgbClr val="F2F2F2"/>
                </a:solidFill>
                <a:latin typeface="Posterama"/>
                <a:ea typeface="맑은 고딕"/>
                <a:cs typeface="Arial"/>
              </a:rPr>
              <a:t> </a:t>
            </a:r>
            <a:endParaRPr lang="ko-KR" altLang="en-US" sz="2400" dirty="0">
              <a:solidFill>
                <a:srgbClr val="F2F2F2"/>
              </a:solidFill>
              <a:latin typeface="Posterama"/>
              <a:ea typeface="맑은 고딕"/>
              <a:cs typeface="Arial"/>
            </a:endParaRPr>
          </a:p>
        </p:txBody>
      </p:sp>
      <p:sp>
        <p:nvSpPr>
          <p:cNvPr id="2" name="TextBox 1">
            <a:extLst>
              <a:ext uri="{FF2B5EF4-FFF2-40B4-BE49-F238E27FC236}">
                <a16:creationId xmlns:a16="http://schemas.microsoft.com/office/drawing/2014/main" id="{11B94655-BD0C-A931-7F2D-F408E342F51F}"/>
              </a:ext>
            </a:extLst>
          </p:cNvPr>
          <p:cNvSpPr txBox="1"/>
          <p:nvPr/>
        </p:nvSpPr>
        <p:spPr>
          <a:xfrm>
            <a:off x="2427903" y="4027660"/>
            <a:ext cx="7077776" cy="615555"/>
          </a:xfrm>
          <a:prstGeom prst="rect">
            <a:avLst/>
          </a:prstGeom>
          <a:noFill/>
        </p:spPr>
        <p:txBody>
          <a:bodyPr wrap="square" lIns="91440" tIns="45720" rIns="91440" bIns="45720" rtlCol="0" anchor="ctr" anchorCtr="0">
            <a:spAutoFit/>
          </a:bodyPr>
          <a:lstStyle/>
          <a:p>
            <a:pPr algn="ctr"/>
            <a:r>
              <a:rPr lang="en-US" altLang="ko-KR" sz="2000" dirty="0">
                <a:solidFill>
                  <a:srgbClr val="F2F2F2"/>
                </a:solidFill>
                <a:latin typeface="Posterama"/>
                <a:ea typeface="맑은 고딕"/>
                <a:cs typeface="Arial"/>
              </a:rPr>
              <a:t>John D. Ramshaw</a:t>
            </a:r>
          </a:p>
          <a:p>
            <a:pPr algn="ctr"/>
            <a:r>
              <a:rPr lang="en-US" altLang="ko-KR" sz="1400" dirty="0">
                <a:solidFill>
                  <a:srgbClr val="F2F2F2"/>
                </a:solidFill>
                <a:latin typeface="Posterama"/>
                <a:ea typeface="맑은 고딕"/>
                <a:cs typeface="Arial"/>
              </a:rPr>
              <a:t>Department of Physics, Portland State University, Portland, Oregon 97207</a:t>
            </a:r>
            <a:endParaRPr lang="ko-KR" altLang="en-US" sz="1400" dirty="0">
              <a:solidFill>
                <a:srgbClr val="F2F2F2"/>
              </a:solidFill>
              <a:latin typeface="Posterama"/>
              <a:ea typeface="맑은 고딕"/>
              <a:cs typeface="Arial"/>
            </a:endParaRPr>
          </a:p>
        </p:txBody>
      </p:sp>
    </p:spTree>
    <p:extLst>
      <p:ext uri="{BB962C8B-B14F-4D97-AF65-F5344CB8AC3E}">
        <p14:creationId xmlns:p14="http://schemas.microsoft.com/office/powerpoint/2010/main" val="2765140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C3D801-2160-3AF3-1655-D4CB30AC5A02}"/>
              </a:ext>
            </a:extLst>
          </p:cNvPr>
          <p:cNvSpPr txBox="1">
            <a:spLocks/>
          </p:cNvSpPr>
          <p:nvPr/>
        </p:nvSpPr>
        <p:spPr>
          <a:xfrm>
            <a:off x="612648" y="548640"/>
            <a:ext cx="10653578" cy="1132258"/>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3600" b="1">
                <a:solidFill>
                  <a:srgbClr val="ECECEC"/>
                </a:solidFill>
                <a:latin typeface="Posterama" panose="020B0504020200020000" pitchFamily="34" charset="0"/>
                <a:ea typeface="+mn-lt"/>
                <a:cs typeface="Posterama" panose="020B0504020200020000" pitchFamily="34" charset="0"/>
              </a:rPr>
              <a:t>Understanding the Non-Diffusive Scalar</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F43245F4-806C-564C-777B-2E1649186180}"/>
                  </a:ext>
                </a:extLst>
              </p:cNvPr>
              <p:cNvSpPr txBox="1">
                <a:spLocks/>
              </p:cNvSpPr>
              <p:nvPr/>
            </p:nvSpPr>
            <p:spPr>
              <a:xfrm>
                <a:off x="612647"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u="sng" dirty="0">
                    <a:solidFill>
                      <a:schemeClr val="bg1"/>
                    </a:solidFill>
                    <a:latin typeface="Posterama" panose="020B0504020200020000" pitchFamily="34" charset="0"/>
                    <a:ea typeface="+mn-lt"/>
                    <a:cs typeface="Posterama" panose="020B0504020200020000" pitchFamily="34" charset="0"/>
                  </a:rPr>
                  <a:t>Definition:</a:t>
                </a:r>
                <a:r>
                  <a:rPr lang="en-US" sz="1800" b="1" dirty="0">
                    <a:solidFill>
                      <a:schemeClr val="bg1"/>
                    </a:solidFill>
                    <a:latin typeface="Posterama" panose="020B0504020200020000" pitchFamily="34" charset="0"/>
                    <a:ea typeface="+mn-lt"/>
                    <a:cs typeface="Posterama" panose="020B0504020200020000" pitchFamily="34" charset="0"/>
                  </a:rPr>
                  <a:t> </a:t>
                </a:r>
                <a:r>
                  <a:rPr lang="en-US" sz="1800" dirty="0">
                    <a:solidFill>
                      <a:schemeClr val="bg1"/>
                    </a:solidFill>
                    <a:latin typeface="Posterama" panose="020B0504020200020000" pitchFamily="34" charset="0"/>
                    <a:ea typeface="+mn-lt"/>
                    <a:cs typeface="Posterama" panose="020B0504020200020000" pitchFamily="34" charset="0"/>
                  </a:rPr>
                  <a:t>A non-diffusive scalar </a:t>
                </a:r>
                <a14:m>
                  <m:oMath xmlns:m="http://schemas.openxmlformats.org/officeDocument/2006/math">
                    <m:r>
                      <a:rPr lang="en-US" sz="1800" b="0" i="1" smtClean="0">
                        <a:solidFill>
                          <a:schemeClr val="bg1"/>
                        </a:solidFill>
                        <a:latin typeface="Cambria Math" panose="02040503050406030204" pitchFamily="18" charset="0"/>
                        <a:ea typeface="+mn-lt"/>
                        <a:cs typeface="+mn-lt"/>
                      </a:rPr>
                      <m:t>𝑓</m:t>
                    </m:r>
                    <m:r>
                      <a:rPr lang="en-US" sz="1800" b="0" i="1" smtClean="0">
                        <a:solidFill>
                          <a:schemeClr val="bg1"/>
                        </a:solidFill>
                        <a:latin typeface="Cambria Math" panose="02040503050406030204" pitchFamily="18" charset="0"/>
                        <a:ea typeface="+mn-lt"/>
                        <a:cs typeface="+mn-lt"/>
                      </a:rPr>
                      <m:t>(</m:t>
                    </m:r>
                    <m:r>
                      <a:rPr lang="en-US" sz="1800" b="0" i="1" smtClean="0">
                        <a:solidFill>
                          <a:schemeClr val="bg1"/>
                        </a:solidFill>
                        <a:latin typeface="Cambria Math" panose="02040503050406030204" pitchFamily="18" charset="0"/>
                        <a:ea typeface="+mn-lt"/>
                        <a:cs typeface="+mn-lt"/>
                      </a:rPr>
                      <m:t>𝑥</m:t>
                    </m:r>
                    <m:r>
                      <a:rPr lang="en-US" sz="1800" b="0" i="1" smtClean="0">
                        <a:solidFill>
                          <a:schemeClr val="bg1"/>
                        </a:solidFill>
                        <a:latin typeface="Cambria Math" panose="02040503050406030204" pitchFamily="18" charset="0"/>
                        <a:ea typeface="+mn-lt"/>
                        <a:cs typeface="+mn-lt"/>
                      </a:rPr>
                      <m:t>,</m:t>
                    </m:r>
                    <m:r>
                      <a:rPr lang="en-US" sz="1800" b="0" i="1" smtClean="0">
                        <a:solidFill>
                          <a:schemeClr val="bg1"/>
                        </a:solidFill>
                        <a:latin typeface="Cambria Math" panose="02040503050406030204" pitchFamily="18" charset="0"/>
                        <a:ea typeface="+mn-lt"/>
                        <a:cs typeface="+mn-lt"/>
                      </a:rPr>
                      <m:t>𝑡</m:t>
                    </m:r>
                    <m:r>
                      <a:rPr lang="en-US" sz="1800" b="0" i="1" smtClean="0">
                        <a:solidFill>
                          <a:schemeClr val="bg1"/>
                        </a:solidFill>
                        <a:latin typeface="Cambria Math" panose="02040503050406030204" pitchFamily="18" charset="0"/>
                        <a:ea typeface="+mn-lt"/>
                        <a:cs typeface="+mn-lt"/>
                      </a:rPr>
                      <m:t>)</m:t>
                    </m:r>
                  </m:oMath>
                </a14:m>
                <a:r>
                  <a:rPr lang="en-US" sz="1800" dirty="0">
                    <a:solidFill>
                      <a:schemeClr val="bg1"/>
                    </a:solidFill>
                    <a:latin typeface="Posterama" panose="020B0504020200020000" pitchFamily="34" charset="0"/>
                    <a:ea typeface="+mn-lt"/>
                    <a:cs typeface="Posterama" panose="020B0504020200020000" pitchFamily="34" charset="0"/>
                  </a:rPr>
                  <a:t> in fluid dynamics is a scalar quantity that remains constant along the trajectory of any fluid particle.</a:t>
                </a:r>
              </a:p>
              <a:p>
                <a:pPr marL="0" indent="0">
                  <a:buNone/>
                </a:pPr>
                <a:r>
                  <a:rPr lang="en-US" sz="1800" dirty="0">
                    <a:solidFill>
                      <a:schemeClr val="bg1"/>
                    </a:solidFill>
                    <a:latin typeface="Posterama" panose="020B0504020200020000" pitchFamily="34" charset="0"/>
                    <a:ea typeface="+mn-lt"/>
                    <a:cs typeface="Posterama" panose="020B0504020200020000" pitchFamily="34" charset="0"/>
                  </a:rPr>
                  <a:t>Following the equation for </a:t>
                </a:r>
                <a14:m>
                  <m:oMath xmlns:m="http://schemas.openxmlformats.org/officeDocument/2006/math">
                    <m:r>
                      <a:rPr lang="en-US" sz="1800" b="0" i="1" smtClean="0">
                        <a:solidFill>
                          <a:schemeClr val="bg1"/>
                        </a:solidFill>
                        <a:latin typeface="Cambria Math" panose="02040503050406030204" pitchFamily="18" charset="0"/>
                        <a:ea typeface="+mn-lt"/>
                        <a:cs typeface="Posterama" panose="020B0504020200020000" pitchFamily="34" charset="0"/>
                      </a:rPr>
                      <m:t>𝑥</m:t>
                    </m:r>
                  </m:oMath>
                </a14:m>
                <a:endParaRPr lang="en-US" sz="1800" dirty="0">
                  <a:solidFill>
                    <a:schemeClr val="bg1"/>
                  </a:solidFill>
                  <a:latin typeface="Posterama" panose="020B0504020200020000" pitchFamily="34" charset="0"/>
                  <a:cs typeface="Posterama" panose="020B0504020200020000" pitchFamily="34" charset="0"/>
                </a:endParaRPr>
              </a:p>
              <a:p>
                <a:pPr marL="0" indent="0" algn="ctr">
                  <a:buNone/>
                </a:pPr>
                <a14:m>
                  <m:oMath xmlns:m="http://schemas.openxmlformats.org/officeDocument/2006/math">
                    <m:r>
                      <a:rPr lang="en-US" sz="1800" b="0" i="1" smtClean="0">
                        <a:solidFill>
                          <a:schemeClr val="bg1"/>
                        </a:solidFill>
                        <a:latin typeface="Cambria Math" panose="02040503050406030204" pitchFamily="18" charset="0"/>
                        <a:ea typeface="+mn-lt"/>
                        <a:cs typeface="+mn-lt"/>
                      </a:rPr>
                      <m:t>𝑓</m:t>
                    </m:r>
                    <m:d>
                      <m:dPr>
                        <m:ctrlPr>
                          <a:rPr lang="en-US" sz="1800" b="0" i="1" smtClean="0">
                            <a:solidFill>
                              <a:schemeClr val="bg1"/>
                            </a:solidFill>
                            <a:latin typeface="Cambria Math" panose="02040503050406030204" pitchFamily="18" charset="0"/>
                            <a:ea typeface="+mn-lt"/>
                            <a:cs typeface="+mn-lt"/>
                          </a:rPr>
                        </m:ctrlPr>
                      </m:dPr>
                      <m:e>
                        <m:r>
                          <a:rPr lang="en-US" sz="1800" b="0" i="1" smtClean="0">
                            <a:solidFill>
                              <a:schemeClr val="bg1"/>
                            </a:solidFill>
                            <a:latin typeface="Cambria Math" panose="02040503050406030204" pitchFamily="18" charset="0"/>
                            <a:ea typeface="+mn-lt"/>
                            <a:cs typeface="+mn-lt"/>
                          </a:rPr>
                          <m:t>𝑥</m:t>
                        </m:r>
                        <m:r>
                          <a:rPr lang="en-US" sz="1800" b="0" i="1" smtClean="0">
                            <a:solidFill>
                              <a:schemeClr val="bg1"/>
                            </a:solidFill>
                            <a:latin typeface="Cambria Math" panose="02040503050406030204" pitchFamily="18" charset="0"/>
                            <a:ea typeface="+mn-lt"/>
                            <a:cs typeface="+mn-lt"/>
                          </a:rPr>
                          <m:t>,</m:t>
                        </m:r>
                        <m:r>
                          <a:rPr lang="en-US" sz="1800" b="0" i="1" smtClean="0">
                            <a:solidFill>
                              <a:schemeClr val="bg1"/>
                            </a:solidFill>
                            <a:latin typeface="Cambria Math" panose="02040503050406030204" pitchFamily="18" charset="0"/>
                            <a:ea typeface="+mn-lt"/>
                            <a:cs typeface="+mn-lt"/>
                          </a:rPr>
                          <m:t>𝑡</m:t>
                        </m:r>
                      </m:e>
                    </m:d>
                    <m:r>
                      <a:rPr lang="en-US" sz="1800" b="0" i="1" smtClean="0">
                        <a:solidFill>
                          <a:schemeClr val="bg1"/>
                        </a:solidFill>
                        <a:latin typeface="Cambria Math" panose="02040503050406030204" pitchFamily="18" charset="0"/>
                        <a:ea typeface="+mn-lt"/>
                        <a:cs typeface="+mn-lt"/>
                      </a:rPr>
                      <m:t>=</m:t>
                    </m:r>
                    <m:sSub>
                      <m:sSubPr>
                        <m:ctrlPr>
                          <a:rPr lang="en-US" sz="1800" b="0" i="1" smtClean="0">
                            <a:solidFill>
                              <a:schemeClr val="bg1"/>
                            </a:solidFill>
                            <a:latin typeface="Cambria Math" panose="02040503050406030204" pitchFamily="18" charset="0"/>
                            <a:ea typeface="+mn-lt"/>
                            <a:cs typeface="+mn-lt"/>
                          </a:rPr>
                        </m:ctrlPr>
                      </m:sSubPr>
                      <m:e>
                        <m:r>
                          <a:rPr lang="en-US" sz="1800" b="0" i="1" smtClean="0">
                            <a:solidFill>
                              <a:schemeClr val="bg1"/>
                            </a:solidFill>
                            <a:latin typeface="Cambria Math" panose="02040503050406030204" pitchFamily="18" charset="0"/>
                            <a:ea typeface="+mn-lt"/>
                            <a:cs typeface="+mn-lt"/>
                          </a:rPr>
                          <m:t>𝑓</m:t>
                        </m:r>
                      </m:e>
                      <m:sub>
                        <m:r>
                          <a:rPr lang="en-US" sz="1800" b="0" i="1" smtClean="0">
                            <a:solidFill>
                              <a:schemeClr val="bg1"/>
                            </a:solidFill>
                            <a:latin typeface="Cambria Math" panose="02040503050406030204" pitchFamily="18" charset="0"/>
                            <a:ea typeface="+mn-lt"/>
                            <a:cs typeface="+mn-lt"/>
                          </a:rPr>
                          <m:t>0</m:t>
                        </m:r>
                      </m:sub>
                    </m:sSub>
                    <m:d>
                      <m:dPr>
                        <m:ctrlPr>
                          <a:rPr lang="en-US" sz="1800" b="0" i="1" smtClean="0">
                            <a:solidFill>
                              <a:schemeClr val="bg1"/>
                            </a:solidFill>
                            <a:latin typeface="Cambria Math" panose="02040503050406030204" pitchFamily="18" charset="0"/>
                            <a:ea typeface="+mn-lt"/>
                            <a:cs typeface="+mn-lt"/>
                          </a:rPr>
                        </m:ctrlPr>
                      </m:dPr>
                      <m:e>
                        <m:r>
                          <a:rPr lang="en-US" sz="1800" b="0" i="1" smtClean="0">
                            <a:solidFill>
                              <a:schemeClr val="bg1"/>
                            </a:solidFill>
                            <a:latin typeface="Cambria Math" panose="02040503050406030204" pitchFamily="18" charset="0"/>
                            <a:ea typeface="+mn-lt"/>
                            <a:cs typeface="+mn-lt"/>
                          </a:rPr>
                          <m:t>𝑋</m:t>
                        </m:r>
                      </m:e>
                    </m:d>
                  </m:oMath>
                </a14:m>
                <a:r>
                  <a:rPr lang="en-US" sz="1800" dirty="0">
                    <a:solidFill>
                      <a:schemeClr val="bg1"/>
                    </a:solidFill>
                    <a:latin typeface="Posterama" panose="020B0504020200020000" pitchFamily="34" charset="0"/>
                    <a:ea typeface="+mn-lt"/>
                    <a:cs typeface="Posterama" panose="020B0504020200020000" pitchFamily="34" charset="0"/>
                  </a:rPr>
                  <a:t> where </a:t>
                </a:r>
                <a14:m>
                  <m:oMath xmlns:m="http://schemas.openxmlformats.org/officeDocument/2006/math">
                    <m:r>
                      <a:rPr lang="en-US" sz="1800" i="1">
                        <a:solidFill>
                          <a:schemeClr val="bg1"/>
                        </a:solidFill>
                        <a:latin typeface="Cambria Math" panose="02040503050406030204" pitchFamily="18" charset="0"/>
                        <a:ea typeface="+mn-lt"/>
                        <a:cs typeface="+mn-lt"/>
                      </a:rPr>
                      <m:t>𝑋</m:t>
                    </m:r>
                  </m:oMath>
                </a14:m>
                <a:r>
                  <a:rPr lang="en-US" sz="1800" dirty="0">
                    <a:solidFill>
                      <a:schemeClr val="bg1"/>
                    </a:solidFill>
                    <a:latin typeface="Posterama" panose="020B0504020200020000" pitchFamily="34" charset="0"/>
                    <a:ea typeface="+mn-lt"/>
                    <a:cs typeface="Posterama" panose="020B0504020200020000" pitchFamily="34" charset="0"/>
                  </a:rPr>
                  <a:t> is the initial position of the particle</a:t>
                </a:r>
                <a:endParaRPr lang="en-US" sz="1800" dirty="0">
                  <a:solidFill>
                    <a:schemeClr val="bg1"/>
                  </a:solidFill>
                  <a:latin typeface="Posterama" panose="020B0504020200020000" pitchFamily="34" charset="0"/>
                  <a:cs typeface="Posterama" panose="020B0504020200020000" pitchFamily="34" charset="0"/>
                </a:endParaRPr>
              </a:p>
              <a:p>
                <a:pPr marL="0" indent="0">
                  <a:buNone/>
                </a:pPr>
                <a:r>
                  <a:rPr lang="en-US" sz="1800" dirty="0">
                    <a:solidFill>
                      <a:schemeClr val="bg1"/>
                    </a:solidFill>
                    <a:latin typeface="Posterama" panose="020B0504020200020000" pitchFamily="34" charset="0"/>
                    <a:ea typeface="+mn-lt"/>
                    <a:cs typeface="Posterama" panose="020B0504020200020000" pitchFamily="34" charset="0"/>
                  </a:rPr>
                  <a:t>which transforms to exact general solution</a:t>
                </a:r>
              </a:p>
              <a:p>
                <a:pPr marL="0" indent="0">
                  <a:buNone/>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ea typeface="+mn-lt"/>
                          <a:cs typeface="+mn-lt"/>
                        </a:rPr>
                        <m:t>𝑓</m:t>
                      </m:r>
                      <m:d>
                        <m:dPr>
                          <m:ctrlPr>
                            <a:rPr lang="en-US" sz="1800" b="0" i="1" smtClean="0">
                              <a:solidFill>
                                <a:schemeClr val="bg1"/>
                              </a:solidFill>
                              <a:latin typeface="Cambria Math" panose="02040503050406030204" pitchFamily="18" charset="0"/>
                              <a:ea typeface="+mn-lt"/>
                              <a:cs typeface="+mn-lt"/>
                            </a:rPr>
                          </m:ctrlPr>
                        </m:dPr>
                        <m:e>
                          <m:r>
                            <a:rPr lang="en-US" sz="1800" b="0" i="1" smtClean="0">
                              <a:solidFill>
                                <a:schemeClr val="bg1"/>
                              </a:solidFill>
                              <a:latin typeface="Cambria Math" panose="02040503050406030204" pitchFamily="18" charset="0"/>
                              <a:ea typeface="+mn-lt"/>
                              <a:cs typeface="+mn-lt"/>
                            </a:rPr>
                            <m:t>𝑥</m:t>
                          </m:r>
                          <m:r>
                            <a:rPr lang="en-US" sz="1800" b="0" i="1" smtClean="0">
                              <a:solidFill>
                                <a:schemeClr val="bg1"/>
                              </a:solidFill>
                              <a:latin typeface="Cambria Math" panose="02040503050406030204" pitchFamily="18" charset="0"/>
                              <a:ea typeface="+mn-lt"/>
                              <a:cs typeface="+mn-lt"/>
                            </a:rPr>
                            <m:t>,</m:t>
                          </m:r>
                          <m:r>
                            <a:rPr lang="en-US" sz="1800" b="0" i="1" smtClean="0">
                              <a:solidFill>
                                <a:schemeClr val="bg1"/>
                              </a:solidFill>
                              <a:latin typeface="Cambria Math" panose="02040503050406030204" pitchFamily="18" charset="0"/>
                              <a:ea typeface="+mn-lt"/>
                              <a:cs typeface="+mn-lt"/>
                            </a:rPr>
                            <m:t>𝑡</m:t>
                          </m:r>
                        </m:e>
                      </m:d>
                      <m:r>
                        <a:rPr lang="en-US" sz="1800" b="0" i="1" smtClean="0">
                          <a:solidFill>
                            <a:schemeClr val="bg1"/>
                          </a:solidFill>
                          <a:latin typeface="Cambria Math" panose="02040503050406030204" pitchFamily="18" charset="0"/>
                          <a:ea typeface="+mn-lt"/>
                          <a:cs typeface="+mn-lt"/>
                        </a:rPr>
                        <m:t>=</m:t>
                      </m:r>
                      <m:sSub>
                        <m:sSubPr>
                          <m:ctrlPr>
                            <a:rPr lang="en-US" sz="1800" b="0" i="1" smtClean="0">
                              <a:solidFill>
                                <a:schemeClr val="bg1"/>
                              </a:solidFill>
                              <a:latin typeface="Cambria Math" panose="02040503050406030204" pitchFamily="18" charset="0"/>
                              <a:ea typeface="+mn-lt"/>
                              <a:cs typeface="+mn-lt"/>
                            </a:rPr>
                          </m:ctrlPr>
                        </m:sSubPr>
                        <m:e>
                          <m:r>
                            <a:rPr lang="en-US" sz="1800" b="0" i="1" smtClean="0">
                              <a:solidFill>
                                <a:schemeClr val="bg1"/>
                              </a:solidFill>
                              <a:latin typeface="Cambria Math" panose="02040503050406030204" pitchFamily="18" charset="0"/>
                              <a:ea typeface="+mn-lt"/>
                              <a:cs typeface="+mn-lt"/>
                            </a:rPr>
                            <m:t>𝑓</m:t>
                          </m:r>
                        </m:e>
                        <m:sub>
                          <m:r>
                            <a:rPr lang="en-US" sz="1800" b="0" i="1" smtClean="0">
                              <a:solidFill>
                                <a:schemeClr val="bg1"/>
                              </a:solidFill>
                              <a:latin typeface="Cambria Math" panose="02040503050406030204" pitchFamily="18" charset="0"/>
                              <a:ea typeface="+mn-lt"/>
                              <a:cs typeface="+mn-lt"/>
                            </a:rPr>
                            <m:t>0</m:t>
                          </m:r>
                        </m:sub>
                      </m:sSub>
                      <m:d>
                        <m:dPr>
                          <m:ctrlPr>
                            <a:rPr lang="en-US" sz="1800" b="0" i="1" smtClean="0">
                              <a:solidFill>
                                <a:schemeClr val="bg1"/>
                              </a:solidFill>
                              <a:latin typeface="Cambria Math" panose="02040503050406030204" pitchFamily="18" charset="0"/>
                              <a:ea typeface="+mn-lt"/>
                              <a:cs typeface="+mn-lt"/>
                            </a:rPr>
                          </m:ctrlPr>
                        </m:dPr>
                        <m:e>
                          <m:r>
                            <a:rPr lang="en-US" sz="1800" b="0" i="1" smtClean="0">
                              <a:solidFill>
                                <a:schemeClr val="bg1"/>
                              </a:solidFill>
                              <a:latin typeface="Cambria Math" panose="02040503050406030204" pitchFamily="18" charset="0"/>
                              <a:ea typeface="+mn-lt"/>
                              <a:cs typeface="+mn-lt"/>
                            </a:rPr>
                            <m:t>𝐺</m:t>
                          </m:r>
                          <m:r>
                            <a:rPr lang="en-US" sz="1800" b="0" i="1" smtClean="0">
                              <a:solidFill>
                                <a:schemeClr val="bg1"/>
                              </a:solidFill>
                              <a:latin typeface="Cambria Math" panose="02040503050406030204" pitchFamily="18" charset="0"/>
                              <a:ea typeface="+mn-lt"/>
                              <a:cs typeface="+mn-lt"/>
                            </a:rPr>
                            <m:t>(</m:t>
                          </m:r>
                          <m:r>
                            <a:rPr lang="en-US" sz="1800" b="0" i="1" smtClean="0">
                              <a:solidFill>
                                <a:schemeClr val="bg1"/>
                              </a:solidFill>
                              <a:latin typeface="Cambria Math" panose="02040503050406030204" pitchFamily="18" charset="0"/>
                              <a:ea typeface="+mn-lt"/>
                              <a:cs typeface="+mn-lt"/>
                            </a:rPr>
                            <m:t>𝑡</m:t>
                          </m:r>
                          <m:r>
                            <a:rPr lang="en-US" sz="1800" b="0" i="1" smtClean="0">
                              <a:solidFill>
                                <a:schemeClr val="bg1"/>
                              </a:solidFill>
                              <a:latin typeface="Cambria Math" panose="02040503050406030204" pitchFamily="18" charset="0"/>
                              <a:ea typeface="+mn-lt"/>
                              <a:cs typeface="+mn-lt"/>
                            </a:rPr>
                            <m:t>,</m:t>
                          </m:r>
                          <m:r>
                            <a:rPr lang="en-US" sz="1800" b="0" i="1" smtClean="0">
                              <a:solidFill>
                                <a:schemeClr val="bg1"/>
                              </a:solidFill>
                              <a:latin typeface="Cambria Math" panose="02040503050406030204" pitchFamily="18" charset="0"/>
                              <a:ea typeface="+mn-lt"/>
                              <a:cs typeface="+mn-lt"/>
                            </a:rPr>
                            <m:t>𝑥</m:t>
                          </m:r>
                          <m:r>
                            <a:rPr lang="en-US" sz="1800" b="0" i="1" smtClean="0">
                              <a:solidFill>
                                <a:schemeClr val="bg1"/>
                              </a:solidFill>
                              <a:latin typeface="Cambria Math" panose="02040503050406030204" pitchFamily="18" charset="0"/>
                              <a:ea typeface="+mn-lt"/>
                              <a:cs typeface="+mn-lt"/>
                            </a:rPr>
                            <m:t>)</m:t>
                          </m:r>
                        </m:e>
                      </m:d>
                      <m:r>
                        <a:rPr lang="en-US" sz="1800" b="0" i="0" smtClean="0">
                          <a:solidFill>
                            <a:schemeClr val="bg1"/>
                          </a:solidFill>
                          <a:latin typeface="Cambria Math" panose="02040503050406030204" pitchFamily="18" charset="0"/>
                          <a:ea typeface="+mn-lt"/>
                          <a:cs typeface="+mn-lt"/>
                        </a:rPr>
                        <m:t> </m:t>
                      </m:r>
                    </m:oMath>
                  </m:oMathPara>
                </a14:m>
                <a:endParaRPr lang="en-US" sz="1800" dirty="0">
                  <a:solidFill>
                    <a:schemeClr val="bg1"/>
                  </a:solidFill>
                  <a:latin typeface="Posterama" panose="020B0504020200020000" pitchFamily="34" charset="0"/>
                  <a:ea typeface="+mn-lt"/>
                  <a:cs typeface="Posterama" panose="020B0504020200020000" pitchFamily="34" charset="0"/>
                </a:endParaRPr>
              </a:p>
              <a:p>
                <a:pPr marL="0" indent="0">
                  <a:buNone/>
                </a:pPr>
                <a:r>
                  <a:rPr lang="en-US" sz="1800" dirty="0">
                    <a:solidFill>
                      <a:schemeClr val="bg1"/>
                    </a:solidFill>
                    <a:latin typeface="Posterama" panose="020B0504020200020000" pitchFamily="34" charset="0"/>
                    <a:ea typeface="+mn-lt"/>
                    <a:cs typeface="Posterama" panose="020B0504020200020000" pitchFamily="34" charset="0"/>
                  </a:rPr>
                  <a:t>from the initial condition </a:t>
                </a:r>
                <a14:m>
                  <m:oMath xmlns:m="http://schemas.openxmlformats.org/officeDocument/2006/math">
                    <m:r>
                      <a:rPr lang="en-US" sz="1800" b="0" i="1" smtClean="0">
                        <a:solidFill>
                          <a:schemeClr val="bg1"/>
                        </a:solidFill>
                        <a:latin typeface="Cambria Math" panose="02040503050406030204" pitchFamily="18" charset="0"/>
                        <a:ea typeface="+mn-lt"/>
                        <a:cs typeface="+mn-lt"/>
                      </a:rPr>
                      <m:t>𝑋</m:t>
                    </m:r>
                    <m:r>
                      <a:rPr lang="en-US" sz="1800" b="0" i="1" smtClean="0">
                        <a:solidFill>
                          <a:schemeClr val="bg1"/>
                        </a:solidFill>
                        <a:latin typeface="Cambria Math" panose="02040503050406030204" pitchFamily="18" charset="0"/>
                        <a:ea typeface="+mn-lt"/>
                        <a:cs typeface="+mn-lt"/>
                      </a:rPr>
                      <m:t>=</m:t>
                    </m:r>
                    <m:r>
                      <a:rPr lang="en-US" sz="1800" b="0" i="1" smtClean="0">
                        <a:solidFill>
                          <a:schemeClr val="bg1"/>
                        </a:solidFill>
                        <a:latin typeface="Cambria Math" panose="02040503050406030204" pitchFamily="18" charset="0"/>
                        <a:ea typeface="+mn-lt"/>
                        <a:cs typeface="+mn-lt"/>
                      </a:rPr>
                      <m:t>𝐺</m:t>
                    </m:r>
                    <m:d>
                      <m:dPr>
                        <m:ctrlPr>
                          <a:rPr lang="en-US" sz="1800" b="0" i="1" smtClean="0">
                            <a:solidFill>
                              <a:schemeClr val="bg1"/>
                            </a:solidFill>
                            <a:latin typeface="Cambria Math" panose="02040503050406030204" pitchFamily="18" charset="0"/>
                            <a:ea typeface="+mn-lt"/>
                            <a:cs typeface="+mn-lt"/>
                          </a:rPr>
                        </m:ctrlPr>
                      </m:dPr>
                      <m:e>
                        <m:r>
                          <a:rPr lang="en-US" sz="1800" b="0" i="1" smtClean="0">
                            <a:solidFill>
                              <a:schemeClr val="bg1"/>
                            </a:solidFill>
                            <a:latin typeface="Cambria Math" panose="02040503050406030204" pitchFamily="18" charset="0"/>
                            <a:ea typeface="+mn-lt"/>
                            <a:cs typeface="+mn-lt"/>
                          </a:rPr>
                          <m:t>𝑡</m:t>
                        </m:r>
                        <m:r>
                          <a:rPr lang="en-US" sz="1800" b="0" i="1" smtClean="0">
                            <a:solidFill>
                              <a:schemeClr val="bg1"/>
                            </a:solidFill>
                            <a:latin typeface="Cambria Math" panose="02040503050406030204" pitchFamily="18" charset="0"/>
                            <a:ea typeface="+mn-lt"/>
                            <a:cs typeface="+mn-lt"/>
                          </a:rPr>
                          <m:t>,</m:t>
                        </m:r>
                        <m:r>
                          <a:rPr lang="en-US" sz="1800" b="0" i="1" smtClean="0">
                            <a:solidFill>
                              <a:schemeClr val="bg1"/>
                            </a:solidFill>
                            <a:latin typeface="Cambria Math" panose="02040503050406030204" pitchFamily="18" charset="0"/>
                            <a:ea typeface="+mn-lt"/>
                            <a:cs typeface="+mn-lt"/>
                          </a:rPr>
                          <m:t>𝑥</m:t>
                        </m:r>
                      </m:e>
                    </m:d>
                  </m:oMath>
                </a14:m>
                <a:endParaRPr lang="en-US" sz="1800" dirty="0">
                  <a:solidFill>
                    <a:schemeClr val="bg1"/>
                  </a:solidFill>
                  <a:latin typeface="Posterama" panose="020B0504020200020000" pitchFamily="34" charset="0"/>
                  <a:cs typeface="Posterama" panose="020B0504020200020000" pitchFamily="34" charset="0"/>
                </a:endParaRPr>
              </a:p>
            </p:txBody>
          </p:sp>
        </mc:Choice>
        <mc:Fallback xmlns="">
          <p:sp>
            <p:nvSpPr>
              <p:cNvPr id="4" name="Content Placeholder 2">
                <a:extLst>
                  <a:ext uri="{FF2B5EF4-FFF2-40B4-BE49-F238E27FC236}">
                    <a16:creationId xmlns:a16="http://schemas.microsoft.com/office/drawing/2014/main" id="{F43245F4-806C-564C-777B-2E1649186180}"/>
                  </a:ext>
                </a:extLst>
              </p:cNvPr>
              <p:cNvSpPr txBox="1">
                <a:spLocks noRot="1" noChangeAspect="1" noMove="1" noResize="1" noEditPoints="1" noAdjustHandles="1" noChangeArrowheads="1" noChangeShapeType="1" noTextEdit="1"/>
              </p:cNvSpPr>
              <p:nvPr/>
            </p:nvSpPr>
            <p:spPr>
              <a:xfrm>
                <a:off x="612647" y="1715532"/>
                <a:ext cx="10653579" cy="4593828"/>
              </a:xfrm>
              <a:prstGeom prst="rect">
                <a:avLst/>
              </a:prstGeom>
              <a:blipFill>
                <a:blip r:embed="rId3"/>
                <a:stretch>
                  <a:fillRect l="-458"/>
                </a:stretch>
              </a:blipFill>
            </p:spPr>
            <p:txBody>
              <a:bodyPr/>
              <a:lstStyle/>
              <a:p>
                <a:r>
                  <a:rPr lang="en-US">
                    <a:noFill/>
                  </a:rPr>
                  <a:t> </a:t>
                </a:r>
              </a:p>
            </p:txBody>
          </p:sp>
        </mc:Fallback>
      </mc:AlternateContent>
    </p:spTree>
    <p:extLst>
      <p:ext uri="{BB962C8B-B14F-4D97-AF65-F5344CB8AC3E}">
        <p14:creationId xmlns:p14="http://schemas.microsoft.com/office/powerpoint/2010/main" val="643057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C3D801-2160-3AF3-1655-D4CB30AC5A02}"/>
              </a:ext>
            </a:extLst>
          </p:cNvPr>
          <p:cNvSpPr txBox="1">
            <a:spLocks/>
          </p:cNvSpPr>
          <p:nvPr/>
        </p:nvSpPr>
        <p:spPr>
          <a:xfrm>
            <a:off x="612648" y="548640"/>
            <a:ext cx="10653578" cy="1132258"/>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3600" b="1">
                <a:solidFill>
                  <a:srgbClr val="ECECEC"/>
                </a:solidFill>
                <a:latin typeface="Posterama" panose="020B0504020200020000" pitchFamily="34" charset="0"/>
                <a:ea typeface="+mn-lt"/>
                <a:cs typeface="Posterama" panose="020B0504020200020000" pitchFamily="34" charset="0"/>
              </a:rPr>
              <a:t>Understanding the Non-Diffusive Scalar </a:t>
            </a:r>
            <a:r>
              <a:rPr lang="en-US" sz="3600" b="1" err="1">
                <a:solidFill>
                  <a:srgbClr val="ECECEC"/>
                </a:solidFill>
                <a:latin typeface="Posterama" panose="020B0504020200020000" pitchFamily="34" charset="0"/>
                <a:ea typeface="+mn-lt"/>
                <a:cs typeface="Posterama" panose="020B0504020200020000" pitchFamily="34" charset="0"/>
              </a:rPr>
              <a:t>cont</a:t>
            </a:r>
            <a:r>
              <a:rPr lang="en-US" sz="3600" b="1">
                <a:solidFill>
                  <a:srgbClr val="ECECEC"/>
                </a:solidFill>
                <a:latin typeface="Posterama" panose="020B0504020200020000" pitchFamily="34" charset="0"/>
                <a:ea typeface="+mn-lt"/>
                <a:cs typeface="Posterama" panose="020B0504020200020000" pitchFamily="34" charset="0"/>
              </a:rPr>
              <a:t>…</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F43245F4-806C-564C-777B-2E1649186180}"/>
                  </a:ext>
                </a:extLst>
              </p:cNvPr>
              <p:cNvSpPr txBox="1">
                <a:spLocks/>
              </p:cNvSpPr>
              <p:nvPr/>
            </p:nvSpPr>
            <p:spPr>
              <a:xfrm>
                <a:off x="612647"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chemeClr val="bg1"/>
                    </a:solidFill>
                    <a:latin typeface="Posterama" panose="020B0504020200020000" pitchFamily="34" charset="0"/>
                    <a:cs typeface="Posterama" panose="020B0504020200020000" pitchFamily="34" charset="0"/>
                  </a:rPr>
                  <a:t>In terms of Eulerian coordinates, the scalar field satisfies the advection equation</a:t>
                </a:r>
              </a:p>
              <a:p>
                <a:pPr marL="0" indent="0">
                  <a:buNone/>
                </a:pPr>
                <a14:m>
                  <m:oMathPara xmlns:m="http://schemas.openxmlformats.org/officeDocument/2006/math">
                    <m:oMathParaPr>
                      <m:jc m:val="centerGroup"/>
                    </m:oMathParaPr>
                    <m:oMath xmlns:m="http://schemas.openxmlformats.org/officeDocument/2006/math">
                      <m:f>
                        <m:fPr>
                          <m:ctrlPr>
                            <a:rPr lang="en-US" sz="1800" i="1">
                              <a:solidFill>
                                <a:schemeClr val="bg1"/>
                              </a:solidFill>
                              <a:latin typeface="Cambria Math" panose="02040503050406030204" pitchFamily="18" charset="0"/>
                              <a:ea typeface="+mn-lt"/>
                              <a:cs typeface="+mn-lt"/>
                            </a:rPr>
                          </m:ctrlPr>
                        </m:fPr>
                        <m:num>
                          <m:r>
                            <a:rPr lang="en-US" sz="1800" i="1">
                              <a:solidFill>
                                <a:schemeClr val="bg1"/>
                              </a:solidFill>
                              <a:latin typeface="Cambria Math" panose="02040503050406030204" pitchFamily="18" charset="0"/>
                              <a:ea typeface="+mn-lt"/>
                              <a:cs typeface="+mn-lt"/>
                            </a:rPr>
                            <m:t>𝜕</m:t>
                          </m:r>
                          <m:r>
                            <a:rPr lang="en-US" sz="1800" i="1">
                              <a:solidFill>
                                <a:schemeClr val="bg1"/>
                              </a:solidFill>
                              <a:latin typeface="Cambria Math" panose="02040503050406030204" pitchFamily="18" charset="0"/>
                              <a:ea typeface="+mn-lt"/>
                              <a:cs typeface="+mn-lt"/>
                            </a:rPr>
                            <m:t>𝑓</m:t>
                          </m:r>
                        </m:num>
                        <m:den>
                          <m:r>
                            <a:rPr lang="en-US" sz="1800" i="1">
                              <a:solidFill>
                                <a:schemeClr val="bg1"/>
                              </a:solidFill>
                              <a:latin typeface="Cambria Math" panose="02040503050406030204" pitchFamily="18" charset="0"/>
                              <a:ea typeface="+mn-lt"/>
                              <a:cs typeface="+mn-lt"/>
                            </a:rPr>
                            <m:t>𝜕</m:t>
                          </m:r>
                          <m:r>
                            <a:rPr lang="en-US" sz="1800" i="1">
                              <a:solidFill>
                                <a:schemeClr val="bg1"/>
                              </a:solidFill>
                              <a:latin typeface="Cambria Math" panose="02040503050406030204" pitchFamily="18" charset="0"/>
                              <a:ea typeface="+mn-lt"/>
                              <a:cs typeface="+mn-lt"/>
                            </a:rPr>
                            <m:t>𝑡</m:t>
                          </m:r>
                        </m:den>
                      </m:f>
                      <m:r>
                        <a:rPr lang="en-US" sz="1800" i="1" smtClean="0">
                          <a:solidFill>
                            <a:schemeClr val="bg1"/>
                          </a:solidFill>
                          <a:latin typeface="Cambria Math" panose="02040503050406030204" pitchFamily="18" charset="0"/>
                          <a:ea typeface="+mn-lt"/>
                          <a:cs typeface="+mn-lt"/>
                        </a:rPr>
                        <m:t>+</m:t>
                      </m:r>
                      <m:r>
                        <a:rPr lang="en-US" sz="1800" i="1">
                          <a:solidFill>
                            <a:schemeClr val="bg1"/>
                          </a:solidFill>
                          <a:latin typeface="Cambria Math" panose="02040503050406030204" pitchFamily="18" charset="0"/>
                          <a:ea typeface="+mn-lt"/>
                          <a:cs typeface="+mn-lt"/>
                        </a:rPr>
                        <m:t>𝑢</m:t>
                      </m:r>
                      <m:r>
                        <a:rPr lang="en-US" sz="1800" i="1">
                          <a:solidFill>
                            <a:schemeClr val="bg1"/>
                          </a:solidFill>
                          <a:latin typeface="Cambria Math" panose="02040503050406030204" pitchFamily="18" charset="0"/>
                        </a:rPr>
                        <m:t>∙</m:t>
                      </m:r>
                      <m:r>
                        <m:rPr>
                          <m:sty m:val="p"/>
                        </m:rPr>
                        <a:rPr lang="en-US" sz="1800" i="1">
                          <a:solidFill>
                            <a:schemeClr val="bg1"/>
                          </a:solidFill>
                          <a:latin typeface="Cambria Math" panose="02040503050406030204" pitchFamily="18" charset="0"/>
                          <a:ea typeface="Cambria Math" panose="02040503050406030204" pitchFamily="18" charset="0"/>
                        </a:rPr>
                        <m:t>∇</m:t>
                      </m:r>
                      <m:r>
                        <a:rPr lang="en-US" sz="1800" i="1">
                          <a:solidFill>
                            <a:schemeClr val="bg1"/>
                          </a:solidFill>
                          <a:latin typeface="Cambria Math" panose="02040503050406030204" pitchFamily="18" charset="0"/>
                          <a:ea typeface="Cambria Math" panose="02040503050406030204" pitchFamily="18" charset="0"/>
                        </a:rPr>
                        <m:t>𝑓</m:t>
                      </m:r>
                      <m:r>
                        <a:rPr lang="en-US" sz="1800" i="1">
                          <a:solidFill>
                            <a:schemeClr val="bg1"/>
                          </a:solidFill>
                          <a:latin typeface="Cambria Math" panose="02040503050406030204" pitchFamily="18" charset="0"/>
                          <a:ea typeface="Cambria Math" panose="02040503050406030204" pitchFamily="18" charset="0"/>
                        </a:rPr>
                        <m:t>=0</m:t>
                      </m:r>
                    </m:oMath>
                  </m:oMathPara>
                </a14:m>
                <a:endParaRPr lang="en-US" sz="1800">
                  <a:solidFill>
                    <a:schemeClr val="bg1"/>
                  </a:solidFill>
                  <a:latin typeface="Posterama" panose="020B0504020200020000" pitchFamily="34" charset="0"/>
                  <a:ea typeface="Cambria Math" panose="02040503050406030204" pitchFamily="18" charset="0"/>
                  <a:cs typeface="Posterama" panose="020B0504020200020000" pitchFamily="34" charset="0"/>
                </a:endParaRPr>
              </a:p>
              <a:p>
                <a:pPr marL="0" indent="0">
                  <a:buNone/>
                </a:pPr>
                <a:r>
                  <a:rPr lang="en-US" sz="1800">
                    <a:solidFill>
                      <a:schemeClr val="bg1"/>
                    </a:solidFill>
                    <a:latin typeface="Posterama" panose="020B0504020200020000" pitchFamily="34" charset="0"/>
                    <a:ea typeface="Cambria Math" panose="02040503050406030204" pitchFamily="18" charset="0"/>
                    <a:cs typeface="Posterama" panose="020B0504020200020000" pitchFamily="34" charset="0"/>
                  </a:rPr>
                  <a:t>which means that the rate of </a:t>
                </a:r>
                <a14:m>
                  <m:oMath xmlns:m="http://schemas.openxmlformats.org/officeDocument/2006/math">
                    <m:r>
                      <a:rPr lang="en-US" sz="1800" i="1" smtClean="0">
                        <a:solidFill>
                          <a:schemeClr val="bg1"/>
                        </a:solidFill>
                        <a:latin typeface="Cambria Math" panose="02040503050406030204" pitchFamily="18" charset="0"/>
                        <a:ea typeface="+mn-lt"/>
                        <a:cs typeface="+mn-lt"/>
                      </a:rPr>
                      <m:t>𝑓</m:t>
                    </m:r>
                  </m:oMath>
                </a14:m>
                <a:r>
                  <a:rPr lang="en-US" sz="1800">
                    <a:solidFill>
                      <a:schemeClr val="bg1"/>
                    </a:solidFill>
                    <a:latin typeface="Posterama" panose="020B0504020200020000" pitchFamily="34" charset="0"/>
                    <a:ea typeface="Cambria Math" panose="02040503050406030204" pitchFamily="18" charset="0"/>
                    <a:cs typeface="Posterama" panose="020B0504020200020000" pitchFamily="34" charset="0"/>
                  </a:rPr>
                  <a:t> is only determined by the velocity field </a:t>
                </a:r>
                <a14:m>
                  <m:oMath xmlns:m="http://schemas.openxmlformats.org/officeDocument/2006/math">
                    <m:r>
                      <a:rPr lang="en-US" sz="1800" b="0" i="1" smtClean="0">
                        <a:solidFill>
                          <a:schemeClr val="bg1"/>
                        </a:solidFill>
                        <a:latin typeface="Cambria Math" panose="02040503050406030204" pitchFamily="18" charset="0"/>
                        <a:ea typeface="+mn-lt"/>
                        <a:cs typeface="+mn-lt"/>
                      </a:rPr>
                      <m:t>𝑢</m:t>
                    </m:r>
                  </m:oMath>
                </a14:m>
                <a:r>
                  <a:rPr lang="en-US" sz="1800">
                    <a:solidFill>
                      <a:schemeClr val="bg1"/>
                    </a:solidFill>
                    <a:latin typeface="Posterama" panose="020B0504020200020000" pitchFamily="34" charset="0"/>
                    <a:ea typeface="Cambria Math" panose="02040503050406030204" pitchFamily="18" charset="0"/>
                    <a:cs typeface="Posterama" panose="020B0504020200020000" pitchFamily="34" charset="0"/>
                  </a:rPr>
                  <a:t> and not other forces.</a:t>
                </a:r>
              </a:p>
              <a:p>
                <a:pPr marL="0" indent="0">
                  <a:buNone/>
                </a:pPr>
                <a:endParaRPr lang="en-US" sz="1800">
                  <a:solidFill>
                    <a:schemeClr val="bg1"/>
                  </a:solidFill>
                  <a:latin typeface="Posterama" panose="020B0504020200020000" pitchFamily="34" charset="0"/>
                  <a:cs typeface="Posterama" panose="020B0504020200020000" pitchFamily="34" charset="0"/>
                </a:endParaRPr>
              </a:p>
              <a:p>
                <a:pPr marL="0" indent="0">
                  <a:buNone/>
                </a:pPr>
                <a:r>
                  <a:rPr lang="en-US" b="1" u="sng">
                    <a:solidFill>
                      <a:schemeClr val="bg1"/>
                    </a:solidFill>
                    <a:latin typeface="Posterama" panose="020B0504020200020000" pitchFamily="34" charset="0"/>
                    <a:ea typeface="+mn-lt"/>
                    <a:cs typeface="Posterama" panose="020B0504020200020000" pitchFamily="34" charset="0"/>
                  </a:rPr>
                  <a:t>General Properties</a:t>
                </a:r>
                <a:r>
                  <a:rPr lang="en-US" u="sng">
                    <a:solidFill>
                      <a:schemeClr val="bg1"/>
                    </a:solidFill>
                    <a:latin typeface="Posterama" panose="020B0504020200020000" pitchFamily="34" charset="0"/>
                    <a:ea typeface="+mn-lt"/>
                    <a:cs typeface="Posterama" panose="020B0504020200020000" pitchFamily="34" charset="0"/>
                  </a:rPr>
                  <a:t>:</a:t>
                </a:r>
                <a:endParaRPr lang="en-US" u="sng">
                  <a:solidFill>
                    <a:schemeClr val="bg1"/>
                  </a:solidFill>
                  <a:latin typeface="Posterama" panose="020B0504020200020000" pitchFamily="34" charset="0"/>
                  <a:cs typeface="Posterama" panose="020B0504020200020000" pitchFamily="34" charset="0"/>
                </a:endParaRPr>
              </a:p>
              <a:p>
                <a:r>
                  <a:rPr lang="en-US" sz="1800">
                    <a:solidFill>
                      <a:schemeClr val="bg1"/>
                    </a:solidFill>
                    <a:latin typeface="Posterama" panose="020B0504020200020000" pitchFamily="34" charset="0"/>
                    <a:ea typeface="+mn-lt"/>
                    <a:cs typeface="Posterama" panose="020B0504020200020000" pitchFamily="34" charset="0"/>
                  </a:rPr>
                  <a:t>All non-diffusive scalars satisfy the same fundamental PDE but differ in initial conditions.</a:t>
                </a:r>
                <a:endParaRPr lang="en-US" sz="1800">
                  <a:solidFill>
                    <a:schemeClr val="bg1"/>
                  </a:solidFill>
                  <a:latin typeface="Posterama" panose="020B0504020200020000" pitchFamily="34" charset="0"/>
                  <a:cs typeface="Posterama" panose="020B0504020200020000" pitchFamily="34" charset="0"/>
                </a:endParaRPr>
              </a:p>
              <a:p>
                <a:r>
                  <a:rPr lang="en-US" sz="1800">
                    <a:solidFill>
                      <a:schemeClr val="bg1"/>
                    </a:solidFill>
                    <a:latin typeface="Posterama" panose="020B0504020200020000" pitchFamily="34" charset="0"/>
                    <a:ea typeface="+mn-lt"/>
                    <a:cs typeface="Posterama" panose="020B0504020200020000" pitchFamily="34" charset="0"/>
                  </a:rPr>
                  <a:t>Any function of a non-diffusive scalar is itself non-diffusive.</a:t>
                </a:r>
              </a:p>
              <a:p>
                <a:r>
                  <a:rPr lang="en-US" sz="1800">
                    <a:solidFill>
                      <a:schemeClr val="bg1"/>
                    </a:solidFill>
                    <a:latin typeface="Posterama" panose="020B0504020200020000" pitchFamily="34" charset="0"/>
                    <a:ea typeface="+mn-lt"/>
                    <a:cs typeface="Posterama" panose="020B0504020200020000" pitchFamily="34" charset="0"/>
                  </a:rPr>
                  <a:t>This PDE can be solved using the method of characteristics.</a:t>
                </a:r>
              </a:p>
              <a:p>
                <a:endParaRPr lang="en-US" sz="1800">
                  <a:solidFill>
                    <a:schemeClr val="bg1"/>
                  </a:solidFill>
                  <a:latin typeface="Posterama" panose="020B0504020200020000" pitchFamily="34" charset="0"/>
                  <a:cs typeface="Posterama" panose="020B0504020200020000" pitchFamily="34" charset="0"/>
                </a:endParaRPr>
              </a:p>
            </p:txBody>
          </p:sp>
        </mc:Choice>
        <mc:Fallback xmlns="">
          <p:sp>
            <p:nvSpPr>
              <p:cNvPr id="4" name="Content Placeholder 2">
                <a:extLst>
                  <a:ext uri="{FF2B5EF4-FFF2-40B4-BE49-F238E27FC236}">
                    <a16:creationId xmlns:a16="http://schemas.microsoft.com/office/drawing/2014/main" id="{F43245F4-806C-564C-777B-2E1649186180}"/>
                  </a:ext>
                </a:extLst>
              </p:cNvPr>
              <p:cNvSpPr txBox="1">
                <a:spLocks noRot="1" noChangeAspect="1" noMove="1" noResize="1" noEditPoints="1" noAdjustHandles="1" noChangeArrowheads="1" noChangeShapeType="1" noTextEdit="1"/>
              </p:cNvSpPr>
              <p:nvPr/>
            </p:nvSpPr>
            <p:spPr>
              <a:xfrm>
                <a:off x="612647" y="1715532"/>
                <a:ext cx="10653579" cy="4593828"/>
              </a:xfrm>
              <a:prstGeom prst="rect">
                <a:avLst/>
              </a:prstGeom>
              <a:blipFill>
                <a:blip r:embed="rId3"/>
                <a:stretch>
                  <a:fillRect l="-572"/>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3B338BCE-D28D-D2AE-F7B7-510CCF5ADAD7}"/>
              </a:ext>
            </a:extLst>
          </p:cNvPr>
          <p:cNvSpPr txBox="1"/>
          <p:nvPr/>
        </p:nvSpPr>
        <p:spPr>
          <a:xfrm>
            <a:off x="12398565" y="0"/>
            <a:ext cx="616688" cy="369332"/>
          </a:xfrm>
          <a:prstGeom prst="rect">
            <a:avLst/>
          </a:prstGeom>
          <a:noFill/>
        </p:spPr>
        <p:txBody>
          <a:bodyPr wrap="square" rtlCol="0">
            <a:spAutoFit/>
          </a:bodyPr>
          <a:lstStyle/>
          <a:p>
            <a:r>
              <a:rPr lang="en-US" err="1"/>
              <a:t>r.d.</a:t>
            </a:r>
            <a:endParaRPr lang="en-US"/>
          </a:p>
        </p:txBody>
      </p:sp>
    </p:spTree>
    <p:extLst>
      <p:ext uri="{BB962C8B-B14F-4D97-AF65-F5344CB8AC3E}">
        <p14:creationId xmlns:p14="http://schemas.microsoft.com/office/powerpoint/2010/main" val="2196208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C3D801-2160-3AF3-1655-D4CB30AC5A02}"/>
              </a:ext>
            </a:extLst>
          </p:cNvPr>
          <p:cNvSpPr txBox="1">
            <a:spLocks/>
          </p:cNvSpPr>
          <p:nvPr/>
        </p:nvSpPr>
        <p:spPr>
          <a:xfrm>
            <a:off x="612648" y="548640"/>
            <a:ext cx="10653578" cy="1132258"/>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3600">
                <a:solidFill>
                  <a:srgbClr val="ECECEC"/>
                </a:solidFill>
                <a:latin typeface="Posterama" panose="020B0504020200020000" pitchFamily="34" charset="0"/>
                <a:ea typeface="+mn-lt"/>
                <a:cs typeface="Posterama" panose="020B0504020200020000" pitchFamily="34" charset="0"/>
              </a:rPr>
              <a:t>What is the Method of Characteristics? </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F43245F4-806C-564C-777B-2E1649186180}"/>
                  </a:ext>
                </a:extLst>
              </p:cNvPr>
              <p:cNvSpPr txBox="1">
                <a:spLocks/>
              </p:cNvSpPr>
              <p:nvPr/>
            </p:nvSpPr>
            <p:spPr>
              <a:xfrm>
                <a:off x="612647"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rgbClr val="ECECEC"/>
                    </a:solidFill>
                    <a:latin typeface="Posterama" panose="020B0504020200020000" pitchFamily="34" charset="0"/>
                    <a:ea typeface="+mn-lt"/>
                    <a:cs typeface="Posterama" panose="020B0504020200020000" pitchFamily="34" charset="0"/>
                  </a:rPr>
                  <a:t>The method of characteristics is a technique to solve first-</a:t>
                </a:r>
                <a:r>
                  <a:rPr lang="en-US">
                    <a:solidFill>
                      <a:srgbClr val="ECECEC"/>
                    </a:solidFill>
                    <a:latin typeface="Posterama" panose="020B0504020200020000" pitchFamily="34" charset="0"/>
                    <a:ea typeface="+mn-lt"/>
                    <a:cs typeface="Posterama" panose="020B0504020200020000" pitchFamily="34" charset="0"/>
                  </a:rPr>
                  <a:t>order </a:t>
                </a:r>
                <a:r>
                  <a:rPr lang="en-US" sz="2000">
                    <a:solidFill>
                      <a:srgbClr val="ECECEC"/>
                    </a:solidFill>
                    <a:latin typeface="Posterama" panose="020B0504020200020000" pitchFamily="34" charset="0"/>
                    <a:ea typeface="+mn-lt"/>
                    <a:cs typeface="Posterama" panose="020B0504020200020000" pitchFamily="34" charset="0"/>
                  </a:rPr>
                  <a:t>linear, semi-linear, and quasi-linear PDEs</a:t>
                </a:r>
                <a:r>
                  <a:rPr lang="en-US">
                    <a:solidFill>
                      <a:srgbClr val="ECECEC"/>
                    </a:solidFill>
                    <a:latin typeface="Posterama" panose="020B0504020200020000" pitchFamily="34" charset="0"/>
                    <a:ea typeface="+mn-lt"/>
                    <a:cs typeface="Posterama" panose="020B0504020200020000" pitchFamily="34" charset="0"/>
                  </a:rPr>
                  <a:t> by reducing a PDE to a system of simpler ODEs.</a:t>
                </a:r>
                <a:endParaRPr lang="en-US" sz="2000">
                  <a:solidFill>
                    <a:srgbClr val="ECECEC"/>
                  </a:solidFill>
                  <a:latin typeface="Posterama" panose="020B0504020200020000" pitchFamily="34" charset="0"/>
                  <a:ea typeface="+mn-lt"/>
                  <a:cs typeface="Posterama" panose="020B0504020200020000" pitchFamily="34" charset="0"/>
                </a:endParaRPr>
              </a:p>
              <a:p>
                <a:r>
                  <a:rPr lang="en-US" sz="2000">
                    <a:solidFill>
                      <a:srgbClr val="ECECEC"/>
                    </a:solidFill>
                    <a:latin typeface="Posterama" panose="020B0504020200020000" pitchFamily="34" charset="0"/>
                    <a:ea typeface="+mn-lt"/>
                    <a:cs typeface="Posterama" panose="020B0504020200020000" pitchFamily="34" charset="0"/>
                  </a:rPr>
                  <a:t>Linear: </a:t>
                </a:r>
                <a14:m>
                  <m:oMath xmlns:m="http://schemas.openxmlformats.org/officeDocument/2006/math">
                    <m:r>
                      <a:rPr lang="en-US" sz="2000" b="0" i="1" smtClean="0">
                        <a:solidFill>
                          <a:srgbClr val="ECECEC"/>
                        </a:solidFill>
                        <a:latin typeface="Cambria Math" panose="02040503050406030204" pitchFamily="18" charset="0"/>
                        <a:ea typeface="+mn-lt"/>
                        <a:cs typeface="+mn-lt"/>
                      </a:rPr>
                      <m:t>𝑎</m:t>
                    </m:r>
                    <m:d>
                      <m:dPr>
                        <m:ctrlPr>
                          <a:rPr lang="en-US" sz="2000" b="0" i="1" smtClean="0">
                            <a:solidFill>
                              <a:srgbClr val="ECECEC"/>
                            </a:solidFill>
                            <a:latin typeface="Cambria Math" panose="02040503050406030204" pitchFamily="18" charset="0"/>
                            <a:ea typeface="+mn-lt"/>
                            <a:cs typeface="+mn-lt"/>
                          </a:rPr>
                        </m:ctrlPr>
                      </m:dPr>
                      <m:e>
                        <m:r>
                          <a:rPr lang="en-US" sz="2000" b="0" i="1" smtClean="0">
                            <a:solidFill>
                              <a:srgbClr val="ECECEC"/>
                            </a:solidFill>
                            <a:latin typeface="Cambria Math" panose="02040503050406030204" pitchFamily="18" charset="0"/>
                            <a:ea typeface="+mn-lt"/>
                            <a:cs typeface="+mn-lt"/>
                          </a:rPr>
                          <m:t>𝑥</m:t>
                        </m:r>
                        <m:r>
                          <a:rPr lang="en-US" sz="2000" b="0" i="1" smtClean="0">
                            <a:solidFill>
                              <a:srgbClr val="ECECEC"/>
                            </a:solidFill>
                            <a:latin typeface="Cambria Math" panose="02040503050406030204" pitchFamily="18" charset="0"/>
                            <a:ea typeface="+mn-lt"/>
                            <a:cs typeface="+mn-lt"/>
                          </a:rPr>
                          <m:t>,</m:t>
                        </m:r>
                        <m:r>
                          <a:rPr lang="en-US" sz="2000" b="0" i="1" smtClean="0">
                            <a:solidFill>
                              <a:srgbClr val="ECECEC"/>
                            </a:solidFill>
                            <a:latin typeface="Cambria Math" panose="02040503050406030204" pitchFamily="18" charset="0"/>
                            <a:ea typeface="+mn-lt"/>
                            <a:cs typeface="+mn-lt"/>
                          </a:rPr>
                          <m:t>𝑦</m:t>
                        </m:r>
                      </m:e>
                    </m:d>
                    <m:sSub>
                      <m:sSubPr>
                        <m:ctrlPr>
                          <a:rPr lang="en-US" sz="2000" b="0" i="1" smtClean="0">
                            <a:solidFill>
                              <a:srgbClr val="ECECEC"/>
                            </a:solidFill>
                            <a:latin typeface="Cambria Math" panose="02040503050406030204" pitchFamily="18" charset="0"/>
                            <a:ea typeface="+mn-lt"/>
                            <a:cs typeface="+mn-lt"/>
                          </a:rPr>
                        </m:ctrlPr>
                      </m:sSubPr>
                      <m:e>
                        <m:r>
                          <a:rPr lang="en-US" sz="2000" b="0" i="1" smtClean="0">
                            <a:solidFill>
                              <a:srgbClr val="ECECEC"/>
                            </a:solidFill>
                            <a:latin typeface="Cambria Math" panose="02040503050406030204" pitchFamily="18" charset="0"/>
                            <a:ea typeface="+mn-lt"/>
                            <a:cs typeface="+mn-lt"/>
                          </a:rPr>
                          <m:t>𝑢</m:t>
                        </m:r>
                      </m:e>
                      <m:sub>
                        <m:r>
                          <a:rPr lang="en-US" sz="2000" b="0" i="1" smtClean="0">
                            <a:solidFill>
                              <a:srgbClr val="ECECEC"/>
                            </a:solidFill>
                            <a:latin typeface="Cambria Math" panose="02040503050406030204" pitchFamily="18" charset="0"/>
                            <a:ea typeface="+mn-lt"/>
                            <a:cs typeface="+mn-lt"/>
                          </a:rPr>
                          <m:t>𝑥</m:t>
                        </m:r>
                      </m:sub>
                    </m:sSub>
                    <m:r>
                      <a:rPr lang="en-US" sz="2000" b="0" i="1" smtClean="0">
                        <a:solidFill>
                          <a:srgbClr val="ECECEC"/>
                        </a:solidFill>
                        <a:latin typeface="Cambria Math" panose="02040503050406030204" pitchFamily="18" charset="0"/>
                        <a:ea typeface="+mn-lt"/>
                        <a:cs typeface="+mn-lt"/>
                      </a:rPr>
                      <m:t>+</m:t>
                    </m:r>
                    <m:r>
                      <a:rPr lang="en-US" sz="2000" b="0" i="1" smtClean="0">
                        <a:solidFill>
                          <a:srgbClr val="ECECEC"/>
                        </a:solidFill>
                        <a:latin typeface="Cambria Math" panose="02040503050406030204" pitchFamily="18" charset="0"/>
                        <a:ea typeface="+mn-lt"/>
                        <a:cs typeface="+mn-lt"/>
                      </a:rPr>
                      <m:t>𝑏</m:t>
                    </m:r>
                    <m:d>
                      <m:dPr>
                        <m:ctrlPr>
                          <a:rPr lang="en-US" sz="2000" b="0" i="1" smtClean="0">
                            <a:solidFill>
                              <a:srgbClr val="ECECEC"/>
                            </a:solidFill>
                            <a:latin typeface="Cambria Math" panose="02040503050406030204" pitchFamily="18" charset="0"/>
                            <a:ea typeface="+mn-lt"/>
                            <a:cs typeface="+mn-lt"/>
                          </a:rPr>
                        </m:ctrlPr>
                      </m:dPr>
                      <m:e>
                        <m:r>
                          <a:rPr lang="en-US" sz="2000" b="0" i="1" smtClean="0">
                            <a:solidFill>
                              <a:srgbClr val="ECECEC"/>
                            </a:solidFill>
                            <a:latin typeface="Cambria Math" panose="02040503050406030204" pitchFamily="18" charset="0"/>
                            <a:ea typeface="+mn-lt"/>
                            <a:cs typeface="+mn-lt"/>
                          </a:rPr>
                          <m:t>𝑥</m:t>
                        </m:r>
                        <m:r>
                          <a:rPr lang="en-US" sz="2000" b="0" i="1" smtClean="0">
                            <a:solidFill>
                              <a:srgbClr val="ECECEC"/>
                            </a:solidFill>
                            <a:latin typeface="Cambria Math" panose="02040503050406030204" pitchFamily="18" charset="0"/>
                            <a:ea typeface="+mn-lt"/>
                            <a:cs typeface="+mn-lt"/>
                          </a:rPr>
                          <m:t>,</m:t>
                        </m:r>
                        <m:r>
                          <a:rPr lang="en-US" sz="2000" b="0" i="1" smtClean="0">
                            <a:solidFill>
                              <a:srgbClr val="ECECEC"/>
                            </a:solidFill>
                            <a:latin typeface="Cambria Math" panose="02040503050406030204" pitchFamily="18" charset="0"/>
                            <a:ea typeface="+mn-lt"/>
                            <a:cs typeface="+mn-lt"/>
                          </a:rPr>
                          <m:t>𝑦</m:t>
                        </m:r>
                      </m:e>
                    </m:d>
                    <m:sSub>
                      <m:sSubPr>
                        <m:ctrlPr>
                          <a:rPr lang="en-US" sz="2000" b="0" i="1" smtClean="0">
                            <a:solidFill>
                              <a:srgbClr val="ECECEC"/>
                            </a:solidFill>
                            <a:latin typeface="Cambria Math" panose="02040503050406030204" pitchFamily="18" charset="0"/>
                            <a:ea typeface="+mn-lt"/>
                            <a:cs typeface="+mn-lt"/>
                          </a:rPr>
                        </m:ctrlPr>
                      </m:sSubPr>
                      <m:e>
                        <m:r>
                          <a:rPr lang="en-US" sz="2000" b="0" i="1" smtClean="0">
                            <a:solidFill>
                              <a:srgbClr val="ECECEC"/>
                            </a:solidFill>
                            <a:latin typeface="Cambria Math" panose="02040503050406030204" pitchFamily="18" charset="0"/>
                            <a:ea typeface="+mn-lt"/>
                            <a:cs typeface="+mn-lt"/>
                          </a:rPr>
                          <m:t>𝑢</m:t>
                        </m:r>
                      </m:e>
                      <m:sub>
                        <m:r>
                          <a:rPr lang="en-US" sz="2000" b="0" i="1" smtClean="0">
                            <a:solidFill>
                              <a:srgbClr val="ECECEC"/>
                            </a:solidFill>
                            <a:latin typeface="Cambria Math" panose="02040503050406030204" pitchFamily="18" charset="0"/>
                            <a:ea typeface="+mn-lt"/>
                            <a:cs typeface="+mn-lt"/>
                          </a:rPr>
                          <m:t>𝑦</m:t>
                        </m:r>
                      </m:sub>
                    </m:sSub>
                    <m:r>
                      <a:rPr lang="en-US" sz="2000" b="0" i="1" smtClean="0">
                        <a:solidFill>
                          <a:srgbClr val="ECECEC"/>
                        </a:solidFill>
                        <a:latin typeface="Cambria Math" panose="02040503050406030204" pitchFamily="18" charset="0"/>
                        <a:ea typeface="+mn-lt"/>
                        <a:cs typeface="+mn-lt"/>
                      </a:rPr>
                      <m:t>=</m:t>
                    </m:r>
                    <m:r>
                      <a:rPr lang="en-US" sz="2000" b="0" i="1" smtClean="0">
                        <a:solidFill>
                          <a:srgbClr val="ECECEC"/>
                        </a:solidFill>
                        <a:latin typeface="Cambria Math" panose="02040503050406030204" pitchFamily="18" charset="0"/>
                        <a:ea typeface="+mn-lt"/>
                        <a:cs typeface="+mn-lt"/>
                      </a:rPr>
                      <m:t>𝑓</m:t>
                    </m:r>
                    <m:r>
                      <a:rPr lang="en-US" sz="2000" b="0" i="1" smtClean="0">
                        <a:solidFill>
                          <a:srgbClr val="ECECEC"/>
                        </a:solidFill>
                        <a:latin typeface="Cambria Math" panose="02040503050406030204" pitchFamily="18" charset="0"/>
                        <a:ea typeface="+mn-lt"/>
                        <a:cs typeface="+mn-lt"/>
                      </a:rPr>
                      <m:t>(</m:t>
                    </m:r>
                    <m:r>
                      <a:rPr lang="en-US" sz="2000" b="0" i="1" smtClean="0">
                        <a:solidFill>
                          <a:srgbClr val="ECECEC"/>
                        </a:solidFill>
                        <a:latin typeface="Cambria Math" panose="02040503050406030204" pitchFamily="18" charset="0"/>
                        <a:ea typeface="+mn-lt"/>
                        <a:cs typeface="+mn-lt"/>
                      </a:rPr>
                      <m:t>𝑥</m:t>
                    </m:r>
                    <m:r>
                      <a:rPr lang="en-US" sz="2000" b="0" i="1" smtClean="0">
                        <a:solidFill>
                          <a:srgbClr val="ECECEC"/>
                        </a:solidFill>
                        <a:latin typeface="Cambria Math" panose="02040503050406030204" pitchFamily="18" charset="0"/>
                        <a:ea typeface="+mn-lt"/>
                        <a:cs typeface="+mn-lt"/>
                      </a:rPr>
                      <m:t>,</m:t>
                    </m:r>
                    <m:r>
                      <a:rPr lang="en-US" sz="2000" b="0" i="1" smtClean="0">
                        <a:solidFill>
                          <a:srgbClr val="ECECEC"/>
                        </a:solidFill>
                        <a:latin typeface="Cambria Math" panose="02040503050406030204" pitchFamily="18" charset="0"/>
                        <a:ea typeface="+mn-lt"/>
                        <a:cs typeface="+mn-lt"/>
                      </a:rPr>
                      <m:t>𝑦</m:t>
                    </m:r>
                    <m:r>
                      <a:rPr lang="en-US" sz="2000" b="0" i="1" smtClean="0">
                        <a:solidFill>
                          <a:srgbClr val="ECECEC"/>
                        </a:solidFill>
                        <a:latin typeface="Cambria Math" panose="02040503050406030204" pitchFamily="18" charset="0"/>
                        <a:ea typeface="+mn-lt"/>
                        <a:cs typeface="+mn-lt"/>
                      </a:rPr>
                      <m:t>)</m:t>
                    </m:r>
                  </m:oMath>
                </a14:m>
                <a:endParaRPr lang="en-US" sz="2000">
                  <a:solidFill>
                    <a:srgbClr val="ECECEC"/>
                  </a:solidFill>
                  <a:latin typeface="Posterama" panose="020B0504020200020000" pitchFamily="34" charset="0"/>
                  <a:ea typeface="+mn-lt"/>
                  <a:cs typeface="Posterama" panose="020B0504020200020000" pitchFamily="34" charset="0"/>
                </a:endParaRPr>
              </a:p>
              <a:p>
                <a:r>
                  <a:rPr lang="en-US">
                    <a:solidFill>
                      <a:srgbClr val="ECECEC"/>
                    </a:solidFill>
                    <a:latin typeface="Posterama" panose="020B0504020200020000" pitchFamily="34" charset="0"/>
                    <a:ea typeface="+mn-lt"/>
                    <a:cs typeface="Posterama" panose="020B0504020200020000" pitchFamily="34" charset="0"/>
                  </a:rPr>
                  <a:t>Semi-Linear: </a:t>
                </a:r>
                <a14:m>
                  <m:oMath xmlns:m="http://schemas.openxmlformats.org/officeDocument/2006/math">
                    <m:r>
                      <a:rPr lang="en-US" sz="2000" b="0" i="1" smtClean="0">
                        <a:solidFill>
                          <a:srgbClr val="ECECEC"/>
                        </a:solidFill>
                        <a:latin typeface="Cambria Math" panose="02040503050406030204" pitchFamily="18" charset="0"/>
                        <a:ea typeface="+mn-lt"/>
                        <a:cs typeface="+mn-lt"/>
                      </a:rPr>
                      <m:t>𝑎</m:t>
                    </m:r>
                    <m:d>
                      <m:dPr>
                        <m:ctrlPr>
                          <a:rPr lang="en-US" sz="2000" b="0" i="1" smtClean="0">
                            <a:solidFill>
                              <a:srgbClr val="ECECEC"/>
                            </a:solidFill>
                            <a:latin typeface="Cambria Math" panose="02040503050406030204" pitchFamily="18" charset="0"/>
                            <a:ea typeface="+mn-lt"/>
                            <a:cs typeface="+mn-lt"/>
                          </a:rPr>
                        </m:ctrlPr>
                      </m:dPr>
                      <m:e>
                        <m:r>
                          <a:rPr lang="en-US" sz="2000" b="0" i="1" smtClean="0">
                            <a:solidFill>
                              <a:srgbClr val="ECECEC"/>
                            </a:solidFill>
                            <a:latin typeface="Cambria Math" panose="02040503050406030204" pitchFamily="18" charset="0"/>
                            <a:ea typeface="+mn-lt"/>
                            <a:cs typeface="+mn-lt"/>
                          </a:rPr>
                          <m:t>𝑥</m:t>
                        </m:r>
                        <m:r>
                          <a:rPr lang="en-US" sz="2000" b="0" i="1" smtClean="0">
                            <a:solidFill>
                              <a:srgbClr val="ECECEC"/>
                            </a:solidFill>
                            <a:latin typeface="Cambria Math" panose="02040503050406030204" pitchFamily="18" charset="0"/>
                            <a:ea typeface="+mn-lt"/>
                            <a:cs typeface="+mn-lt"/>
                          </a:rPr>
                          <m:t>,</m:t>
                        </m:r>
                        <m:r>
                          <a:rPr lang="en-US" sz="2000" b="0" i="1" smtClean="0">
                            <a:solidFill>
                              <a:srgbClr val="ECECEC"/>
                            </a:solidFill>
                            <a:latin typeface="Cambria Math" panose="02040503050406030204" pitchFamily="18" charset="0"/>
                            <a:ea typeface="+mn-lt"/>
                            <a:cs typeface="+mn-lt"/>
                          </a:rPr>
                          <m:t>𝑦</m:t>
                        </m:r>
                      </m:e>
                    </m:d>
                    <m:sSub>
                      <m:sSubPr>
                        <m:ctrlPr>
                          <a:rPr lang="en-US" sz="2000" b="0" i="1" smtClean="0">
                            <a:solidFill>
                              <a:srgbClr val="ECECEC"/>
                            </a:solidFill>
                            <a:latin typeface="Cambria Math" panose="02040503050406030204" pitchFamily="18" charset="0"/>
                            <a:ea typeface="+mn-lt"/>
                            <a:cs typeface="+mn-lt"/>
                          </a:rPr>
                        </m:ctrlPr>
                      </m:sSubPr>
                      <m:e>
                        <m:r>
                          <a:rPr lang="en-US" sz="2000" b="0" i="1" smtClean="0">
                            <a:solidFill>
                              <a:srgbClr val="ECECEC"/>
                            </a:solidFill>
                            <a:latin typeface="Cambria Math" panose="02040503050406030204" pitchFamily="18" charset="0"/>
                            <a:ea typeface="+mn-lt"/>
                            <a:cs typeface="+mn-lt"/>
                          </a:rPr>
                          <m:t>𝑢</m:t>
                        </m:r>
                      </m:e>
                      <m:sub>
                        <m:r>
                          <a:rPr lang="en-US" sz="2000" b="0" i="1" smtClean="0">
                            <a:solidFill>
                              <a:srgbClr val="ECECEC"/>
                            </a:solidFill>
                            <a:latin typeface="Cambria Math" panose="02040503050406030204" pitchFamily="18" charset="0"/>
                            <a:ea typeface="+mn-lt"/>
                            <a:cs typeface="+mn-lt"/>
                          </a:rPr>
                          <m:t>𝑥</m:t>
                        </m:r>
                      </m:sub>
                    </m:sSub>
                    <m:r>
                      <a:rPr lang="en-US" sz="2000" b="0" i="1" smtClean="0">
                        <a:solidFill>
                          <a:srgbClr val="ECECEC"/>
                        </a:solidFill>
                        <a:latin typeface="Cambria Math" panose="02040503050406030204" pitchFamily="18" charset="0"/>
                        <a:ea typeface="+mn-lt"/>
                        <a:cs typeface="+mn-lt"/>
                      </a:rPr>
                      <m:t>+</m:t>
                    </m:r>
                    <m:r>
                      <a:rPr lang="en-US" sz="2000" b="0" i="1" smtClean="0">
                        <a:solidFill>
                          <a:srgbClr val="ECECEC"/>
                        </a:solidFill>
                        <a:latin typeface="Cambria Math" panose="02040503050406030204" pitchFamily="18" charset="0"/>
                        <a:ea typeface="+mn-lt"/>
                        <a:cs typeface="+mn-lt"/>
                      </a:rPr>
                      <m:t>𝑏</m:t>
                    </m:r>
                    <m:d>
                      <m:dPr>
                        <m:ctrlPr>
                          <a:rPr lang="en-US" sz="2000" b="0" i="1" smtClean="0">
                            <a:solidFill>
                              <a:srgbClr val="ECECEC"/>
                            </a:solidFill>
                            <a:latin typeface="Cambria Math" panose="02040503050406030204" pitchFamily="18" charset="0"/>
                            <a:ea typeface="+mn-lt"/>
                            <a:cs typeface="+mn-lt"/>
                          </a:rPr>
                        </m:ctrlPr>
                      </m:dPr>
                      <m:e>
                        <m:r>
                          <a:rPr lang="en-US" sz="2000" b="0" i="1" smtClean="0">
                            <a:solidFill>
                              <a:srgbClr val="ECECEC"/>
                            </a:solidFill>
                            <a:latin typeface="Cambria Math" panose="02040503050406030204" pitchFamily="18" charset="0"/>
                            <a:ea typeface="+mn-lt"/>
                            <a:cs typeface="+mn-lt"/>
                          </a:rPr>
                          <m:t>𝑥</m:t>
                        </m:r>
                        <m:r>
                          <a:rPr lang="en-US" sz="2000" b="0" i="1" smtClean="0">
                            <a:solidFill>
                              <a:srgbClr val="ECECEC"/>
                            </a:solidFill>
                            <a:latin typeface="Cambria Math" panose="02040503050406030204" pitchFamily="18" charset="0"/>
                            <a:ea typeface="+mn-lt"/>
                            <a:cs typeface="+mn-lt"/>
                          </a:rPr>
                          <m:t>,</m:t>
                        </m:r>
                        <m:r>
                          <a:rPr lang="en-US" sz="2000" b="0" i="1" smtClean="0">
                            <a:solidFill>
                              <a:srgbClr val="ECECEC"/>
                            </a:solidFill>
                            <a:latin typeface="Cambria Math" panose="02040503050406030204" pitchFamily="18" charset="0"/>
                            <a:ea typeface="+mn-lt"/>
                            <a:cs typeface="+mn-lt"/>
                          </a:rPr>
                          <m:t>𝑦</m:t>
                        </m:r>
                      </m:e>
                    </m:d>
                    <m:sSub>
                      <m:sSubPr>
                        <m:ctrlPr>
                          <a:rPr lang="en-US" sz="2000" b="0" i="1" smtClean="0">
                            <a:solidFill>
                              <a:srgbClr val="ECECEC"/>
                            </a:solidFill>
                            <a:latin typeface="Cambria Math" panose="02040503050406030204" pitchFamily="18" charset="0"/>
                            <a:ea typeface="+mn-lt"/>
                            <a:cs typeface="+mn-lt"/>
                          </a:rPr>
                        </m:ctrlPr>
                      </m:sSubPr>
                      <m:e>
                        <m:r>
                          <a:rPr lang="en-US" sz="2000" b="0" i="1" smtClean="0">
                            <a:solidFill>
                              <a:srgbClr val="ECECEC"/>
                            </a:solidFill>
                            <a:latin typeface="Cambria Math" panose="02040503050406030204" pitchFamily="18" charset="0"/>
                            <a:ea typeface="+mn-lt"/>
                            <a:cs typeface="+mn-lt"/>
                          </a:rPr>
                          <m:t>𝑢</m:t>
                        </m:r>
                      </m:e>
                      <m:sub>
                        <m:r>
                          <a:rPr lang="en-US" sz="2000" b="0" i="1" smtClean="0">
                            <a:solidFill>
                              <a:srgbClr val="ECECEC"/>
                            </a:solidFill>
                            <a:latin typeface="Cambria Math" panose="02040503050406030204" pitchFamily="18" charset="0"/>
                            <a:ea typeface="+mn-lt"/>
                            <a:cs typeface="+mn-lt"/>
                          </a:rPr>
                          <m:t>𝑦</m:t>
                        </m:r>
                      </m:sub>
                    </m:sSub>
                    <m:r>
                      <a:rPr lang="en-US" sz="2000" b="0" i="1" smtClean="0">
                        <a:solidFill>
                          <a:srgbClr val="ECECEC"/>
                        </a:solidFill>
                        <a:latin typeface="Cambria Math" panose="02040503050406030204" pitchFamily="18" charset="0"/>
                        <a:ea typeface="+mn-lt"/>
                        <a:cs typeface="+mn-lt"/>
                      </a:rPr>
                      <m:t>=</m:t>
                    </m:r>
                    <m:r>
                      <a:rPr lang="en-US" sz="2000" b="0" i="1" smtClean="0">
                        <a:solidFill>
                          <a:srgbClr val="ECECEC"/>
                        </a:solidFill>
                        <a:latin typeface="Cambria Math" panose="02040503050406030204" pitchFamily="18" charset="0"/>
                        <a:ea typeface="+mn-lt"/>
                        <a:cs typeface="+mn-lt"/>
                      </a:rPr>
                      <m:t>𝑓</m:t>
                    </m:r>
                    <m:d>
                      <m:dPr>
                        <m:ctrlPr>
                          <a:rPr lang="en-US" sz="2000" b="0" i="1" smtClean="0">
                            <a:solidFill>
                              <a:srgbClr val="ECECEC"/>
                            </a:solidFill>
                            <a:latin typeface="Cambria Math" panose="02040503050406030204" pitchFamily="18" charset="0"/>
                            <a:ea typeface="+mn-lt"/>
                            <a:cs typeface="+mn-lt"/>
                          </a:rPr>
                        </m:ctrlPr>
                      </m:dPr>
                      <m:e>
                        <m:r>
                          <a:rPr lang="en-US" sz="2000" b="0" i="1" smtClean="0">
                            <a:solidFill>
                              <a:srgbClr val="ECECEC"/>
                            </a:solidFill>
                            <a:latin typeface="Cambria Math" panose="02040503050406030204" pitchFamily="18" charset="0"/>
                            <a:ea typeface="+mn-lt"/>
                            <a:cs typeface="+mn-lt"/>
                          </a:rPr>
                          <m:t>𝑥</m:t>
                        </m:r>
                        <m:r>
                          <a:rPr lang="en-US" sz="2000" b="0" i="1" smtClean="0">
                            <a:solidFill>
                              <a:srgbClr val="ECECEC"/>
                            </a:solidFill>
                            <a:latin typeface="Cambria Math" panose="02040503050406030204" pitchFamily="18" charset="0"/>
                            <a:ea typeface="+mn-lt"/>
                            <a:cs typeface="+mn-lt"/>
                          </a:rPr>
                          <m:t>,</m:t>
                        </m:r>
                        <m:r>
                          <a:rPr lang="en-US" sz="2000" b="0" i="1" smtClean="0">
                            <a:solidFill>
                              <a:srgbClr val="ECECEC"/>
                            </a:solidFill>
                            <a:latin typeface="Cambria Math" panose="02040503050406030204" pitchFamily="18" charset="0"/>
                            <a:ea typeface="+mn-lt"/>
                            <a:cs typeface="+mn-lt"/>
                          </a:rPr>
                          <m:t>𝑦</m:t>
                        </m:r>
                        <m:r>
                          <a:rPr lang="en-US" sz="2000" b="0" i="1" smtClean="0">
                            <a:solidFill>
                              <a:srgbClr val="ECECEC"/>
                            </a:solidFill>
                            <a:latin typeface="Cambria Math" panose="02040503050406030204" pitchFamily="18" charset="0"/>
                            <a:ea typeface="+mn-lt"/>
                            <a:cs typeface="+mn-lt"/>
                          </a:rPr>
                          <m:t>,</m:t>
                        </m:r>
                        <m:r>
                          <a:rPr lang="en-US" sz="2000" b="0" i="1" smtClean="0">
                            <a:solidFill>
                              <a:srgbClr val="ECECEC"/>
                            </a:solidFill>
                            <a:latin typeface="Cambria Math" panose="02040503050406030204" pitchFamily="18" charset="0"/>
                            <a:ea typeface="+mn-lt"/>
                            <a:cs typeface="+mn-lt"/>
                          </a:rPr>
                          <m:t>𝑢</m:t>
                        </m:r>
                      </m:e>
                    </m:d>
                  </m:oMath>
                </a14:m>
                <a:endParaRPr lang="en-US" sz="2000" b="0">
                  <a:solidFill>
                    <a:srgbClr val="ECECEC"/>
                  </a:solidFill>
                  <a:latin typeface="Posterama" panose="020B0504020200020000" pitchFamily="34" charset="0"/>
                  <a:ea typeface="+mn-lt"/>
                  <a:cs typeface="Posterama" panose="020B0504020200020000" pitchFamily="34" charset="0"/>
                </a:endParaRPr>
              </a:p>
              <a:p>
                <a:r>
                  <a:rPr lang="en-US">
                    <a:solidFill>
                      <a:srgbClr val="ECECEC"/>
                    </a:solidFill>
                    <a:latin typeface="Posterama" panose="020B0504020200020000" pitchFamily="34" charset="0"/>
                    <a:ea typeface="+mn-lt"/>
                    <a:cs typeface="Posterama" panose="020B0504020200020000" pitchFamily="34" charset="0"/>
                  </a:rPr>
                  <a:t>Quasi-Linear: </a:t>
                </a:r>
                <a14:m>
                  <m:oMath xmlns:m="http://schemas.openxmlformats.org/officeDocument/2006/math">
                    <m:r>
                      <a:rPr lang="en-US" sz="2000" b="0" i="1" smtClean="0">
                        <a:solidFill>
                          <a:srgbClr val="ECECEC"/>
                        </a:solidFill>
                        <a:latin typeface="Cambria Math" panose="02040503050406030204" pitchFamily="18" charset="0"/>
                        <a:ea typeface="+mn-lt"/>
                        <a:cs typeface="+mn-lt"/>
                      </a:rPr>
                      <m:t>𝑎</m:t>
                    </m:r>
                    <m:d>
                      <m:dPr>
                        <m:ctrlPr>
                          <a:rPr lang="en-US" sz="2000" b="0" i="1" smtClean="0">
                            <a:solidFill>
                              <a:srgbClr val="ECECEC"/>
                            </a:solidFill>
                            <a:latin typeface="Cambria Math" panose="02040503050406030204" pitchFamily="18" charset="0"/>
                            <a:ea typeface="+mn-lt"/>
                            <a:cs typeface="+mn-lt"/>
                          </a:rPr>
                        </m:ctrlPr>
                      </m:dPr>
                      <m:e>
                        <m:r>
                          <a:rPr lang="en-US" sz="2000" b="0" i="1" smtClean="0">
                            <a:solidFill>
                              <a:srgbClr val="ECECEC"/>
                            </a:solidFill>
                            <a:latin typeface="Cambria Math" panose="02040503050406030204" pitchFamily="18" charset="0"/>
                            <a:ea typeface="+mn-lt"/>
                            <a:cs typeface="+mn-lt"/>
                          </a:rPr>
                          <m:t>𝑥</m:t>
                        </m:r>
                        <m:r>
                          <a:rPr lang="en-US" sz="2000" b="0" i="1" smtClean="0">
                            <a:solidFill>
                              <a:srgbClr val="ECECEC"/>
                            </a:solidFill>
                            <a:latin typeface="Cambria Math" panose="02040503050406030204" pitchFamily="18" charset="0"/>
                            <a:ea typeface="+mn-lt"/>
                            <a:cs typeface="+mn-lt"/>
                          </a:rPr>
                          <m:t>,</m:t>
                        </m:r>
                        <m:r>
                          <a:rPr lang="en-US" sz="2000" b="0" i="1" smtClean="0">
                            <a:solidFill>
                              <a:srgbClr val="ECECEC"/>
                            </a:solidFill>
                            <a:latin typeface="Cambria Math" panose="02040503050406030204" pitchFamily="18" charset="0"/>
                            <a:ea typeface="+mn-lt"/>
                            <a:cs typeface="+mn-lt"/>
                          </a:rPr>
                          <m:t>𝑦</m:t>
                        </m:r>
                        <m:r>
                          <a:rPr lang="en-US" sz="2000" b="0" i="1" smtClean="0">
                            <a:solidFill>
                              <a:srgbClr val="ECECEC"/>
                            </a:solidFill>
                            <a:latin typeface="Cambria Math" panose="02040503050406030204" pitchFamily="18" charset="0"/>
                            <a:ea typeface="+mn-lt"/>
                            <a:cs typeface="+mn-lt"/>
                          </a:rPr>
                          <m:t>,</m:t>
                        </m:r>
                        <m:r>
                          <a:rPr lang="en-US" sz="2000" b="0" i="1" smtClean="0">
                            <a:solidFill>
                              <a:srgbClr val="ECECEC"/>
                            </a:solidFill>
                            <a:latin typeface="Cambria Math" panose="02040503050406030204" pitchFamily="18" charset="0"/>
                            <a:ea typeface="+mn-lt"/>
                            <a:cs typeface="+mn-lt"/>
                          </a:rPr>
                          <m:t>𝑢</m:t>
                        </m:r>
                      </m:e>
                    </m:d>
                    <m:sSub>
                      <m:sSubPr>
                        <m:ctrlPr>
                          <a:rPr lang="en-US" sz="2000" b="0" i="1" smtClean="0">
                            <a:solidFill>
                              <a:srgbClr val="ECECEC"/>
                            </a:solidFill>
                            <a:latin typeface="Cambria Math" panose="02040503050406030204" pitchFamily="18" charset="0"/>
                            <a:ea typeface="+mn-lt"/>
                            <a:cs typeface="+mn-lt"/>
                          </a:rPr>
                        </m:ctrlPr>
                      </m:sSubPr>
                      <m:e>
                        <m:r>
                          <a:rPr lang="en-US" sz="2000" b="0" i="1" smtClean="0">
                            <a:solidFill>
                              <a:srgbClr val="ECECEC"/>
                            </a:solidFill>
                            <a:latin typeface="Cambria Math" panose="02040503050406030204" pitchFamily="18" charset="0"/>
                            <a:ea typeface="+mn-lt"/>
                            <a:cs typeface="+mn-lt"/>
                          </a:rPr>
                          <m:t>𝑢</m:t>
                        </m:r>
                      </m:e>
                      <m:sub>
                        <m:r>
                          <a:rPr lang="en-US" sz="2000" b="0" i="1" smtClean="0">
                            <a:solidFill>
                              <a:srgbClr val="ECECEC"/>
                            </a:solidFill>
                            <a:latin typeface="Cambria Math" panose="02040503050406030204" pitchFamily="18" charset="0"/>
                            <a:ea typeface="+mn-lt"/>
                            <a:cs typeface="+mn-lt"/>
                          </a:rPr>
                          <m:t>𝑥</m:t>
                        </m:r>
                      </m:sub>
                    </m:sSub>
                    <m:r>
                      <a:rPr lang="en-US" sz="2000" b="0" i="1" smtClean="0">
                        <a:solidFill>
                          <a:srgbClr val="ECECEC"/>
                        </a:solidFill>
                        <a:latin typeface="Cambria Math" panose="02040503050406030204" pitchFamily="18" charset="0"/>
                        <a:ea typeface="+mn-lt"/>
                        <a:cs typeface="+mn-lt"/>
                      </a:rPr>
                      <m:t>+</m:t>
                    </m:r>
                    <m:r>
                      <a:rPr lang="en-US" sz="2000" b="0" i="1" smtClean="0">
                        <a:solidFill>
                          <a:srgbClr val="ECECEC"/>
                        </a:solidFill>
                        <a:latin typeface="Cambria Math" panose="02040503050406030204" pitchFamily="18" charset="0"/>
                        <a:ea typeface="+mn-lt"/>
                        <a:cs typeface="+mn-lt"/>
                      </a:rPr>
                      <m:t>𝑏</m:t>
                    </m:r>
                    <m:d>
                      <m:dPr>
                        <m:ctrlPr>
                          <a:rPr lang="en-US" sz="2000" b="0" i="1" smtClean="0">
                            <a:solidFill>
                              <a:srgbClr val="ECECEC"/>
                            </a:solidFill>
                            <a:latin typeface="Cambria Math" panose="02040503050406030204" pitchFamily="18" charset="0"/>
                            <a:ea typeface="+mn-lt"/>
                            <a:cs typeface="+mn-lt"/>
                          </a:rPr>
                        </m:ctrlPr>
                      </m:dPr>
                      <m:e>
                        <m:r>
                          <a:rPr lang="en-US" sz="2000" b="0" i="1" smtClean="0">
                            <a:solidFill>
                              <a:srgbClr val="ECECEC"/>
                            </a:solidFill>
                            <a:latin typeface="Cambria Math" panose="02040503050406030204" pitchFamily="18" charset="0"/>
                            <a:ea typeface="+mn-lt"/>
                            <a:cs typeface="+mn-lt"/>
                          </a:rPr>
                          <m:t>𝑥</m:t>
                        </m:r>
                        <m:r>
                          <a:rPr lang="en-US" sz="2000" b="0" i="1" smtClean="0">
                            <a:solidFill>
                              <a:srgbClr val="ECECEC"/>
                            </a:solidFill>
                            <a:latin typeface="Cambria Math" panose="02040503050406030204" pitchFamily="18" charset="0"/>
                            <a:ea typeface="+mn-lt"/>
                            <a:cs typeface="+mn-lt"/>
                          </a:rPr>
                          <m:t>,</m:t>
                        </m:r>
                        <m:r>
                          <a:rPr lang="en-US" sz="2000" b="0" i="1" smtClean="0">
                            <a:solidFill>
                              <a:srgbClr val="ECECEC"/>
                            </a:solidFill>
                            <a:latin typeface="Cambria Math" panose="02040503050406030204" pitchFamily="18" charset="0"/>
                            <a:ea typeface="+mn-lt"/>
                            <a:cs typeface="+mn-lt"/>
                          </a:rPr>
                          <m:t>𝑦</m:t>
                        </m:r>
                        <m:r>
                          <a:rPr lang="en-US" sz="2000" b="0" i="1" smtClean="0">
                            <a:solidFill>
                              <a:srgbClr val="ECECEC"/>
                            </a:solidFill>
                            <a:latin typeface="Cambria Math" panose="02040503050406030204" pitchFamily="18" charset="0"/>
                            <a:ea typeface="+mn-lt"/>
                            <a:cs typeface="+mn-lt"/>
                          </a:rPr>
                          <m:t>,</m:t>
                        </m:r>
                        <m:r>
                          <a:rPr lang="en-US" sz="2000" b="0" i="1" smtClean="0">
                            <a:solidFill>
                              <a:srgbClr val="ECECEC"/>
                            </a:solidFill>
                            <a:latin typeface="Cambria Math" panose="02040503050406030204" pitchFamily="18" charset="0"/>
                            <a:ea typeface="+mn-lt"/>
                            <a:cs typeface="+mn-lt"/>
                          </a:rPr>
                          <m:t>𝑢</m:t>
                        </m:r>
                      </m:e>
                    </m:d>
                    <m:sSub>
                      <m:sSubPr>
                        <m:ctrlPr>
                          <a:rPr lang="en-US" sz="2000" b="0" i="1" smtClean="0">
                            <a:solidFill>
                              <a:srgbClr val="ECECEC"/>
                            </a:solidFill>
                            <a:latin typeface="Cambria Math" panose="02040503050406030204" pitchFamily="18" charset="0"/>
                            <a:ea typeface="+mn-lt"/>
                            <a:cs typeface="+mn-lt"/>
                          </a:rPr>
                        </m:ctrlPr>
                      </m:sSubPr>
                      <m:e>
                        <m:r>
                          <a:rPr lang="en-US" sz="2000" b="0" i="1" smtClean="0">
                            <a:solidFill>
                              <a:srgbClr val="ECECEC"/>
                            </a:solidFill>
                            <a:latin typeface="Cambria Math" panose="02040503050406030204" pitchFamily="18" charset="0"/>
                            <a:ea typeface="+mn-lt"/>
                            <a:cs typeface="+mn-lt"/>
                          </a:rPr>
                          <m:t>𝑢</m:t>
                        </m:r>
                      </m:e>
                      <m:sub>
                        <m:r>
                          <a:rPr lang="en-US" sz="2000" b="0" i="1" smtClean="0">
                            <a:solidFill>
                              <a:srgbClr val="ECECEC"/>
                            </a:solidFill>
                            <a:latin typeface="Cambria Math" panose="02040503050406030204" pitchFamily="18" charset="0"/>
                            <a:ea typeface="+mn-lt"/>
                            <a:cs typeface="+mn-lt"/>
                          </a:rPr>
                          <m:t>𝑦</m:t>
                        </m:r>
                      </m:sub>
                    </m:sSub>
                    <m:r>
                      <a:rPr lang="en-US" sz="2000" b="0" i="1" smtClean="0">
                        <a:solidFill>
                          <a:srgbClr val="ECECEC"/>
                        </a:solidFill>
                        <a:latin typeface="Cambria Math" panose="02040503050406030204" pitchFamily="18" charset="0"/>
                        <a:ea typeface="+mn-lt"/>
                        <a:cs typeface="+mn-lt"/>
                      </a:rPr>
                      <m:t>=</m:t>
                    </m:r>
                    <m:r>
                      <a:rPr lang="en-US" sz="2000" b="0" i="1" smtClean="0">
                        <a:solidFill>
                          <a:srgbClr val="ECECEC"/>
                        </a:solidFill>
                        <a:latin typeface="Cambria Math" panose="02040503050406030204" pitchFamily="18" charset="0"/>
                        <a:ea typeface="+mn-lt"/>
                        <a:cs typeface="+mn-lt"/>
                      </a:rPr>
                      <m:t>𝑓</m:t>
                    </m:r>
                    <m:r>
                      <a:rPr lang="en-US" sz="2000" b="0" i="1" smtClean="0">
                        <a:solidFill>
                          <a:srgbClr val="ECECEC"/>
                        </a:solidFill>
                        <a:latin typeface="Cambria Math" panose="02040503050406030204" pitchFamily="18" charset="0"/>
                        <a:ea typeface="+mn-lt"/>
                        <a:cs typeface="+mn-lt"/>
                      </a:rPr>
                      <m:t>(</m:t>
                    </m:r>
                    <m:r>
                      <a:rPr lang="en-US" sz="2000" b="0" i="1" smtClean="0">
                        <a:solidFill>
                          <a:srgbClr val="ECECEC"/>
                        </a:solidFill>
                        <a:latin typeface="Cambria Math" panose="02040503050406030204" pitchFamily="18" charset="0"/>
                        <a:ea typeface="+mn-lt"/>
                        <a:cs typeface="+mn-lt"/>
                      </a:rPr>
                      <m:t>𝑥</m:t>
                    </m:r>
                    <m:r>
                      <a:rPr lang="en-US" sz="2000" b="0" i="1" smtClean="0">
                        <a:solidFill>
                          <a:srgbClr val="ECECEC"/>
                        </a:solidFill>
                        <a:latin typeface="Cambria Math" panose="02040503050406030204" pitchFamily="18" charset="0"/>
                        <a:ea typeface="+mn-lt"/>
                        <a:cs typeface="+mn-lt"/>
                      </a:rPr>
                      <m:t>,</m:t>
                    </m:r>
                    <m:r>
                      <a:rPr lang="en-US" sz="2000" b="0" i="1" smtClean="0">
                        <a:solidFill>
                          <a:srgbClr val="ECECEC"/>
                        </a:solidFill>
                        <a:latin typeface="Cambria Math" panose="02040503050406030204" pitchFamily="18" charset="0"/>
                        <a:ea typeface="+mn-lt"/>
                        <a:cs typeface="+mn-lt"/>
                      </a:rPr>
                      <m:t>𝑦</m:t>
                    </m:r>
                    <m:r>
                      <a:rPr lang="en-US" sz="2000" b="0" i="1" smtClean="0">
                        <a:solidFill>
                          <a:srgbClr val="ECECEC"/>
                        </a:solidFill>
                        <a:latin typeface="Cambria Math" panose="02040503050406030204" pitchFamily="18" charset="0"/>
                        <a:ea typeface="+mn-lt"/>
                        <a:cs typeface="+mn-lt"/>
                      </a:rPr>
                      <m:t>,</m:t>
                    </m:r>
                    <m:r>
                      <a:rPr lang="en-US" sz="2000" b="0" i="1" smtClean="0">
                        <a:solidFill>
                          <a:srgbClr val="ECECEC"/>
                        </a:solidFill>
                        <a:latin typeface="Cambria Math" panose="02040503050406030204" pitchFamily="18" charset="0"/>
                        <a:ea typeface="+mn-lt"/>
                        <a:cs typeface="+mn-lt"/>
                      </a:rPr>
                      <m:t>𝑢</m:t>
                    </m:r>
                    <m:r>
                      <a:rPr lang="en-US" sz="2000" b="0" i="1" smtClean="0">
                        <a:solidFill>
                          <a:srgbClr val="ECECEC"/>
                        </a:solidFill>
                        <a:latin typeface="Cambria Math" panose="02040503050406030204" pitchFamily="18" charset="0"/>
                        <a:ea typeface="+mn-lt"/>
                        <a:cs typeface="+mn-lt"/>
                      </a:rPr>
                      <m:t>)</m:t>
                    </m:r>
                  </m:oMath>
                </a14:m>
                <a:r>
                  <a:rPr lang="en-US">
                    <a:solidFill>
                      <a:srgbClr val="ECECEC"/>
                    </a:solidFill>
                    <a:latin typeface="Posterama" panose="020B0504020200020000" pitchFamily="34" charset="0"/>
                    <a:ea typeface="+mn-lt"/>
                    <a:cs typeface="Posterama" panose="020B0504020200020000" pitchFamily="34" charset="0"/>
                  </a:rPr>
                  <a:t> </a:t>
                </a:r>
              </a:p>
              <a:p>
                <a:pPr marL="0" indent="0">
                  <a:buNone/>
                </a:pPr>
                <a:r>
                  <a:rPr lang="en-US" sz="2000">
                    <a:solidFill>
                      <a:srgbClr val="ECECEC"/>
                    </a:solidFill>
                    <a:latin typeface="Posterama" panose="020B0504020200020000" pitchFamily="34" charset="0"/>
                    <a:ea typeface="+mn-lt"/>
                    <a:cs typeface="Posterama" panose="020B0504020200020000" pitchFamily="34" charset="0"/>
                  </a:rPr>
                  <a:t>We will only focus on first-order linear PDEs.</a:t>
                </a:r>
              </a:p>
            </p:txBody>
          </p:sp>
        </mc:Choice>
        <mc:Fallback xmlns="">
          <p:sp>
            <p:nvSpPr>
              <p:cNvPr id="4" name="Content Placeholder 2">
                <a:extLst>
                  <a:ext uri="{FF2B5EF4-FFF2-40B4-BE49-F238E27FC236}">
                    <a16:creationId xmlns:a16="http://schemas.microsoft.com/office/drawing/2014/main" id="{F43245F4-806C-564C-777B-2E1649186180}"/>
                  </a:ext>
                </a:extLst>
              </p:cNvPr>
              <p:cNvSpPr txBox="1">
                <a:spLocks noRot="1" noChangeAspect="1" noMove="1" noResize="1" noEditPoints="1" noAdjustHandles="1" noChangeArrowheads="1" noChangeShapeType="1" noTextEdit="1"/>
              </p:cNvSpPr>
              <p:nvPr/>
            </p:nvSpPr>
            <p:spPr>
              <a:xfrm>
                <a:off x="612647" y="1715532"/>
                <a:ext cx="10653579" cy="4593828"/>
              </a:xfrm>
              <a:prstGeom prst="rect">
                <a:avLst/>
              </a:prstGeom>
              <a:blipFill>
                <a:blip r:embed="rId3"/>
                <a:stretch>
                  <a:fillRect l="-572"/>
                </a:stretch>
              </a:blipFill>
            </p:spPr>
            <p:txBody>
              <a:bodyPr/>
              <a:lstStyle/>
              <a:p>
                <a:r>
                  <a:rPr lang="en-US">
                    <a:noFill/>
                  </a:rPr>
                  <a:t> </a:t>
                </a:r>
              </a:p>
            </p:txBody>
          </p:sp>
        </mc:Fallback>
      </mc:AlternateContent>
    </p:spTree>
    <p:extLst>
      <p:ext uri="{BB962C8B-B14F-4D97-AF65-F5344CB8AC3E}">
        <p14:creationId xmlns:p14="http://schemas.microsoft.com/office/powerpoint/2010/main" val="711718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C3D801-2160-3AF3-1655-D4CB30AC5A02}"/>
              </a:ext>
            </a:extLst>
          </p:cNvPr>
          <p:cNvSpPr txBox="1">
            <a:spLocks/>
          </p:cNvSpPr>
          <p:nvPr/>
        </p:nvSpPr>
        <p:spPr>
          <a:xfrm>
            <a:off x="612647" y="548640"/>
            <a:ext cx="10951823" cy="1132258"/>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3600">
                <a:solidFill>
                  <a:srgbClr val="ECECEC"/>
                </a:solidFill>
                <a:latin typeface="Posterama" panose="020B0504020200020000" pitchFamily="34" charset="0"/>
                <a:ea typeface="+mn-lt"/>
                <a:cs typeface="Posterama" panose="020B0504020200020000" pitchFamily="34" charset="0"/>
              </a:rPr>
              <a:t>Simple Example using Method of Characteristics </a:t>
            </a:r>
          </a:p>
        </p:txBody>
      </p:sp>
      <p:sp>
        <p:nvSpPr>
          <p:cNvPr id="4" name="Content Placeholder 2">
            <a:extLst>
              <a:ext uri="{FF2B5EF4-FFF2-40B4-BE49-F238E27FC236}">
                <a16:creationId xmlns:a16="http://schemas.microsoft.com/office/drawing/2014/main" id="{F43245F4-806C-564C-777B-2E1649186180}"/>
              </a:ext>
            </a:extLst>
          </p:cNvPr>
          <p:cNvSpPr txBox="1">
            <a:spLocks/>
          </p:cNvSpPr>
          <p:nvPr/>
        </p:nvSpPr>
        <p:spPr>
          <a:xfrm>
            <a:off x="612647"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latin typeface="Posterama" panose="020B0504020200020000" pitchFamily="34" charset="0"/>
              <a:cs typeface="Posterama" panose="020B0504020200020000" pitchFamily="34" charset="0"/>
            </a:endParaRPr>
          </a:p>
        </p:txBody>
      </p:sp>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83A0F1B9-B7E7-5E5D-0E3A-25CD726C5C03}"/>
                  </a:ext>
                </a:extLst>
              </p:cNvPr>
              <p:cNvSpPr txBox="1">
                <a:spLocks/>
              </p:cNvSpPr>
              <p:nvPr/>
            </p:nvSpPr>
            <p:spPr>
              <a:xfrm>
                <a:off x="612646"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solidFill>
                      <a:schemeClr val="bg1"/>
                    </a:solidFill>
                    <a:latin typeface="Posterama" panose="020B0504020200020000" pitchFamily="34" charset="0"/>
                    <a:cs typeface="Posterama" panose="020B0504020200020000" pitchFamily="34" charset="0"/>
                  </a:rPr>
                  <a:t>Consider the first-order linear PDE:</a:t>
                </a:r>
              </a:p>
              <a:p>
                <a:pPr marL="0" indent="0">
                  <a:buNone/>
                </a:pPr>
                <a14:m>
                  <m:oMathPara xmlns:m="http://schemas.openxmlformats.org/officeDocument/2006/math">
                    <m:oMathParaPr>
                      <m:jc m:val="centerGroup"/>
                    </m:oMathParaPr>
                    <m:oMath xmlns:m="http://schemas.openxmlformats.org/officeDocument/2006/math">
                      <m:r>
                        <a:rPr lang="en-US" sz="1800" b="0" i="1" smtClean="0">
                          <a:solidFill>
                            <a:srgbClr val="ECECEC"/>
                          </a:solidFill>
                          <a:latin typeface="Cambria Math" panose="02040503050406030204" pitchFamily="18" charset="0"/>
                          <a:ea typeface="+mn-lt"/>
                          <a:cs typeface="+mn-lt"/>
                        </a:rPr>
                        <m:t>𝑎</m:t>
                      </m:r>
                      <m:d>
                        <m:dPr>
                          <m:ctrlPr>
                            <a:rPr lang="en-US" sz="1800" b="0" i="1" smtClean="0">
                              <a:solidFill>
                                <a:srgbClr val="ECECEC"/>
                              </a:solidFill>
                              <a:latin typeface="Cambria Math" panose="02040503050406030204" pitchFamily="18" charset="0"/>
                              <a:ea typeface="+mn-lt"/>
                              <a:cs typeface="+mn-lt"/>
                            </a:rPr>
                          </m:ctrlPr>
                        </m:dPr>
                        <m:e>
                          <m:r>
                            <a:rPr lang="en-US" sz="1800" b="0" i="1" smtClean="0">
                              <a:solidFill>
                                <a:srgbClr val="ECECEC"/>
                              </a:solidFill>
                              <a:latin typeface="Cambria Math" panose="02040503050406030204" pitchFamily="18" charset="0"/>
                              <a:ea typeface="+mn-lt"/>
                              <a:cs typeface="+mn-lt"/>
                            </a:rPr>
                            <m:t>𝑥</m:t>
                          </m:r>
                          <m:r>
                            <a:rPr lang="en-US" sz="1800" b="0" i="1" smtClean="0">
                              <a:solidFill>
                                <a:srgbClr val="ECECEC"/>
                              </a:solidFill>
                              <a:latin typeface="Cambria Math" panose="02040503050406030204" pitchFamily="18" charset="0"/>
                              <a:ea typeface="+mn-lt"/>
                              <a:cs typeface="+mn-lt"/>
                            </a:rPr>
                            <m:t>,</m:t>
                          </m:r>
                          <m:r>
                            <a:rPr lang="en-US" sz="1800" b="0" i="1" smtClean="0">
                              <a:solidFill>
                                <a:srgbClr val="ECECEC"/>
                              </a:solidFill>
                              <a:latin typeface="Cambria Math" panose="02040503050406030204" pitchFamily="18" charset="0"/>
                              <a:ea typeface="+mn-lt"/>
                              <a:cs typeface="+mn-lt"/>
                            </a:rPr>
                            <m:t>𝑡</m:t>
                          </m:r>
                        </m:e>
                      </m:d>
                      <m:sSub>
                        <m:sSubPr>
                          <m:ctrlPr>
                            <a:rPr lang="en-US" sz="1800" b="0" i="1" smtClean="0">
                              <a:solidFill>
                                <a:srgbClr val="ECECEC"/>
                              </a:solidFill>
                              <a:latin typeface="Cambria Math" panose="02040503050406030204" pitchFamily="18" charset="0"/>
                              <a:ea typeface="+mn-lt"/>
                              <a:cs typeface="+mn-lt"/>
                            </a:rPr>
                          </m:ctrlPr>
                        </m:sSubPr>
                        <m:e>
                          <m:r>
                            <a:rPr lang="en-US" sz="1800" b="0" i="1" smtClean="0">
                              <a:solidFill>
                                <a:srgbClr val="ECECEC"/>
                              </a:solidFill>
                              <a:latin typeface="Cambria Math" panose="02040503050406030204" pitchFamily="18" charset="0"/>
                              <a:ea typeface="+mn-lt"/>
                              <a:cs typeface="+mn-lt"/>
                            </a:rPr>
                            <m:t>𝑢</m:t>
                          </m:r>
                        </m:e>
                        <m:sub>
                          <m:r>
                            <a:rPr lang="en-US" sz="1800" b="0" i="1" smtClean="0">
                              <a:solidFill>
                                <a:srgbClr val="ECECEC"/>
                              </a:solidFill>
                              <a:latin typeface="Cambria Math" panose="02040503050406030204" pitchFamily="18" charset="0"/>
                              <a:ea typeface="+mn-lt"/>
                              <a:cs typeface="+mn-lt"/>
                            </a:rPr>
                            <m:t>𝑥</m:t>
                          </m:r>
                        </m:sub>
                      </m:sSub>
                      <m:r>
                        <a:rPr lang="en-US" sz="1800" b="0" i="1" smtClean="0">
                          <a:solidFill>
                            <a:srgbClr val="ECECEC"/>
                          </a:solidFill>
                          <a:latin typeface="Cambria Math" panose="02040503050406030204" pitchFamily="18" charset="0"/>
                          <a:ea typeface="+mn-lt"/>
                          <a:cs typeface="+mn-lt"/>
                        </a:rPr>
                        <m:t>+</m:t>
                      </m:r>
                      <m:r>
                        <a:rPr lang="en-US" sz="1800" b="0" i="1" smtClean="0">
                          <a:solidFill>
                            <a:srgbClr val="ECECEC"/>
                          </a:solidFill>
                          <a:latin typeface="Cambria Math" panose="02040503050406030204" pitchFamily="18" charset="0"/>
                          <a:ea typeface="+mn-lt"/>
                          <a:cs typeface="+mn-lt"/>
                        </a:rPr>
                        <m:t>𝑏</m:t>
                      </m:r>
                      <m:d>
                        <m:dPr>
                          <m:ctrlPr>
                            <a:rPr lang="en-US" sz="1800" b="0" i="1" smtClean="0">
                              <a:solidFill>
                                <a:srgbClr val="ECECEC"/>
                              </a:solidFill>
                              <a:latin typeface="Cambria Math" panose="02040503050406030204" pitchFamily="18" charset="0"/>
                              <a:ea typeface="+mn-lt"/>
                              <a:cs typeface="+mn-lt"/>
                            </a:rPr>
                          </m:ctrlPr>
                        </m:dPr>
                        <m:e>
                          <m:r>
                            <a:rPr lang="en-US" sz="1800" b="0" i="1" smtClean="0">
                              <a:solidFill>
                                <a:srgbClr val="ECECEC"/>
                              </a:solidFill>
                              <a:latin typeface="Cambria Math" panose="02040503050406030204" pitchFamily="18" charset="0"/>
                              <a:ea typeface="+mn-lt"/>
                              <a:cs typeface="+mn-lt"/>
                            </a:rPr>
                            <m:t>𝑥</m:t>
                          </m:r>
                          <m:r>
                            <a:rPr lang="en-US" sz="1800" b="0" i="1" smtClean="0">
                              <a:solidFill>
                                <a:srgbClr val="ECECEC"/>
                              </a:solidFill>
                              <a:latin typeface="Cambria Math" panose="02040503050406030204" pitchFamily="18" charset="0"/>
                              <a:ea typeface="+mn-lt"/>
                              <a:cs typeface="+mn-lt"/>
                            </a:rPr>
                            <m:t>,</m:t>
                          </m:r>
                          <m:r>
                            <a:rPr lang="en-US" sz="1800" b="0" i="1" smtClean="0">
                              <a:solidFill>
                                <a:srgbClr val="ECECEC"/>
                              </a:solidFill>
                              <a:latin typeface="Cambria Math" panose="02040503050406030204" pitchFamily="18" charset="0"/>
                              <a:ea typeface="+mn-lt"/>
                              <a:cs typeface="+mn-lt"/>
                            </a:rPr>
                            <m:t>𝑡</m:t>
                          </m:r>
                        </m:e>
                      </m:d>
                      <m:sSub>
                        <m:sSubPr>
                          <m:ctrlPr>
                            <a:rPr lang="en-US" sz="1800" b="0" i="1" smtClean="0">
                              <a:solidFill>
                                <a:srgbClr val="ECECEC"/>
                              </a:solidFill>
                              <a:latin typeface="Cambria Math" panose="02040503050406030204" pitchFamily="18" charset="0"/>
                              <a:ea typeface="+mn-lt"/>
                              <a:cs typeface="+mn-lt"/>
                            </a:rPr>
                          </m:ctrlPr>
                        </m:sSubPr>
                        <m:e>
                          <m:r>
                            <a:rPr lang="en-US" sz="1800" b="0" i="1" smtClean="0">
                              <a:solidFill>
                                <a:srgbClr val="ECECEC"/>
                              </a:solidFill>
                              <a:latin typeface="Cambria Math" panose="02040503050406030204" pitchFamily="18" charset="0"/>
                              <a:ea typeface="+mn-lt"/>
                              <a:cs typeface="+mn-lt"/>
                            </a:rPr>
                            <m:t>𝑢</m:t>
                          </m:r>
                        </m:e>
                        <m:sub>
                          <m:r>
                            <a:rPr lang="en-US" sz="1800" b="0" i="1" smtClean="0">
                              <a:solidFill>
                                <a:srgbClr val="ECECEC"/>
                              </a:solidFill>
                              <a:latin typeface="Cambria Math" panose="02040503050406030204" pitchFamily="18" charset="0"/>
                              <a:ea typeface="+mn-lt"/>
                              <a:cs typeface="+mn-lt"/>
                            </a:rPr>
                            <m:t>𝑡</m:t>
                          </m:r>
                        </m:sub>
                      </m:sSub>
                      <m:r>
                        <a:rPr lang="en-US" sz="1800" b="0" i="1" smtClean="0">
                          <a:solidFill>
                            <a:srgbClr val="ECECEC"/>
                          </a:solidFill>
                          <a:latin typeface="Cambria Math" panose="02040503050406030204" pitchFamily="18" charset="0"/>
                          <a:ea typeface="+mn-lt"/>
                          <a:cs typeface="+mn-lt"/>
                        </a:rPr>
                        <m:t>=</m:t>
                      </m:r>
                      <m:r>
                        <a:rPr lang="en-US" sz="1800" b="0" i="1" smtClean="0">
                          <a:solidFill>
                            <a:srgbClr val="ECECEC"/>
                          </a:solidFill>
                          <a:latin typeface="Cambria Math" panose="02040503050406030204" pitchFamily="18" charset="0"/>
                          <a:ea typeface="+mn-lt"/>
                          <a:cs typeface="+mn-lt"/>
                        </a:rPr>
                        <m:t>𝑐</m:t>
                      </m:r>
                      <m:d>
                        <m:dPr>
                          <m:ctrlPr>
                            <a:rPr lang="en-US" sz="1800" b="0" i="1" smtClean="0">
                              <a:solidFill>
                                <a:srgbClr val="ECECEC"/>
                              </a:solidFill>
                              <a:latin typeface="Cambria Math" panose="02040503050406030204" pitchFamily="18" charset="0"/>
                              <a:ea typeface="+mn-lt"/>
                              <a:cs typeface="+mn-lt"/>
                            </a:rPr>
                          </m:ctrlPr>
                        </m:dPr>
                        <m:e>
                          <m:r>
                            <a:rPr lang="en-US" sz="1800" b="0" i="1" smtClean="0">
                              <a:solidFill>
                                <a:srgbClr val="ECECEC"/>
                              </a:solidFill>
                              <a:latin typeface="Cambria Math" panose="02040503050406030204" pitchFamily="18" charset="0"/>
                              <a:ea typeface="+mn-lt"/>
                              <a:cs typeface="+mn-lt"/>
                            </a:rPr>
                            <m:t>𝑥</m:t>
                          </m:r>
                          <m:r>
                            <a:rPr lang="en-US" sz="1800" b="0" i="1" smtClean="0">
                              <a:solidFill>
                                <a:srgbClr val="ECECEC"/>
                              </a:solidFill>
                              <a:latin typeface="Cambria Math" panose="02040503050406030204" pitchFamily="18" charset="0"/>
                              <a:ea typeface="+mn-lt"/>
                              <a:cs typeface="+mn-lt"/>
                            </a:rPr>
                            <m:t>,</m:t>
                          </m:r>
                          <m:r>
                            <a:rPr lang="en-US" sz="1800" b="0" i="1" smtClean="0">
                              <a:solidFill>
                                <a:srgbClr val="ECECEC"/>
                              </a:solidFill>
                              <a:latin typeface="Cambria Math" panose="02040503050406030204" pitchFamily="18" charset="0"/>
                              <a:ea typeface="+mn-lt"/>
                              <a:cs typeface="+mn-lt"/>
                            </a:rPr>
                            <m:t>𝑡</m:t>
                          </m:r>
                        </m:e>
                      </m:d>
                    </m:oMath>
                  </m:oMathPara>
                </a14:m>
                <a:endParaRPr lang="en-US" sz="1800" b="0" i="1">
                  <a:solidFill>
                    <a:srgbClr val="ECECEC"/>
                  </a:solidFill>
                  <a:latin typeface="Posterama" panose="020B0504020200020000" pitchFamily="34" charset="0"/>
                  <a:ea typeface="+mn-lt"/>
                  <a:cs typeface="Posterama" panose="020B0504020200020000" pitchFamily="34" charset="0"/>
                </a:endParaRPr>
              </a:p>
              <a:p>
                <a:pPr marL="0" indent="0" algn="ctr">
                  <a:buNone/>
                </a:pPr>
                <a14:m>
                  <m:oMath xmlns:m="http://schemas.openxmlformats.org/officeDocument/2006/math">
                    <m:r>
                      <a:rPr lang="en-US" sz="1800" b="0" i="1" smtClean="0">
                        <a:solidFill>
                          <a:schemeClr val="bg1"/>
                        </a:solidFill>
                        <a:latin typeface="Cambria Math" panose="02040503050406030204" pitchFamily="18" charset="0"/>
                        <a:cs typeface="Posterama" panose="020B0504020200020000" pitchFamily="34" charset="0"/>
                      </a:rPr>
                      <m:t>=</m:t>
                    </m:r>
                    <m:r>
                      <a:rPr lang="en-US" sz="1800" b="0" i="1" smtClean="0">
                        <a:solidFill>
                          <a:schemeClr val="bg1"/>
                        </a:solidFill>
                        <a:latin typeface="Cambria Math" panose="02040503050406030204" pitchFamily="18" charset="0"/>
                        <a:cs typeface="Posterama" panose="020B0504020200020000" pitchFamily="34" charset="0"/>
                      </a:rPr>
                      <m:t>𝑎</m:t>
                    </m:r>
                    <m:sSub>
                      <m:sSubPr>
                        <m:ctrlPr>
                          <a:rPr lang="en-US" sz="1800" b="0" i="1" smtClean="0">
                            <a:solidFill>
                              <a:schemeClr val="bg1"/>
                            </a:solidFill>
                            <a:latin typeface="Cambria Math" panose="02040503050406030204" pitchFamily="18" charset="0"/>
                            <a:cs typeface="Posterama" panose="020B0504020200020000" pitchFamily="34" charset="0"/>
                          </a:rPr>
                        </m:ctrlPr>
                      </m:sSubPr>
                      <m:e>
                        <m:r>
                          <a:rPr lang="en-US" sz="1800" b="0" i="1" smtClean="0">
                            <a:solidFill>
                              <a:schemeClr val="bg1"/>
                            </a:solidFill>
                            <a:latin typeface="Cambria Math" panose="02040503050406030204" pitchFamily="18" charset="0"/>
                            <a:cs typeface="Posterama" panose="020B0504020200020000" pitchFamily="34" charset="0"/>
                          </a:rPr>
                          <m:t>𝑢</m:t>
                        </m:r>
                      </m:e>
                      <m:sub>
                        <m:r>
                          <a:rPr lang="en-US" sz="1800" b="0" i="1" smtClean="0">
                            <a:solidFill>
                              <a:schemeClr val="bg1"/>
                            </a:solidFill>
                            <a:latin typeface="Cambria Math" panose="02040503050406030204" pitchFamily="18" charset="0"/>
                            <a:cs typeface="Posterama" panose="020B0504020200020000" pitchFamily="34" charset="0"/>
                          </a:rPr>
                          <m:t>𝑥</m:t>
                        </m:r>
                      </m:sub>
                    </m:sSub>
                    <m:r>
                      <a:rPr lang="en-US" sz="1800" b="0" i="1" smtClean="0">
                        <a:solidFill>
                          <a:schemeClr val="bg1"/>
                        </a:solidFill>
                        <a:latin typeface="Cambria Math" panose="02040503050406030204" pitchFamily="18" charset="0"/>
                        <a:cs typeface="Posterama" panose="020B0504020200020000" pitchFamily="34" charset="0"/>
                      </a:rPr>
                      <m:t>+</m:t>
                    </m:r>
                    <m:r>
                      <a:rPr lang="en-US" sz="1800" b="0" i="1" smtClean="0">
                        <a:solidFill>
                          <a:schemeClr val="bg1"/>
                        </a:solidFill>
                        <a:latin typeface="Cambria Math" panose="02040503050406030204" pitchFamily="18" charset="0"/>
                        <a:cs typeface="Posterama" panose="020B0504020200020000" pitchFamily="34" charset="0"/>
                      </a:rPr>
                      <m:t>𝑏</m:t>
                    </m:r>
                    <m:sSub>
                      <m:sSubPr>
                        <m:ctrlPr>
                          <a:rPr lang="en-US" sz="1800" b="0" i="1" smtClean="0">
                            <a:solidFill>
                              <a:schemeClr val="bg1"/>
                            </a:solidFill>
                            <a:latin typeface="Cambria Math" panose="02040503050406030204" pitchFamily="18" charset="0"/>
                            <a:cs typeface="Posterama" panose="020B0504020200020000" pitchFamily="34" charset="0"/>
                          </a:rPr>
                        </m:ctrlPr>
                      </m:sSubPr>
                      <m:e>
                        <m:r>
                          <a:rPr lang="en-US" sz="1800" b="0" i="1" smtClean="0">
                            <a:solidFill>
                              <a:schemeClr val="bg1"/>
                            </a:solidFill>
                            <a:latin typeface="Cambria Math" panose="02040503050406030204" pitchFamily="18" charset="0"/>
                            <a:cs typeface="Posterama" panose="020B0504020200020000" pitchFamily="34" charset="0"/>
                          </a:rPr>
                          <m:t>𝑢</m:t>
                        </m:r>
                      </m:e>
                      <m:sub>
                        <m:r>
                          <a:rPr lang="en-US" sz="1800" b="0" i="1" smtClean="0">
                            <a:solidFill>
                              <a:schemeClr val="bg1"/>
                            </a:solidFill>
                            <a:latin typeface="Cambria Math" panose="02040503050406030204" pitchFamily="18" charset="0"/>
                            <a:cs typeface="Posterama" panose="020B0504020200020000" pitchFamily="34" charset="0"/>
                          </a:rPr>
                          <m:t>𝑡</m:t>
                        </m:r>
                      </m:sub>
                    </m:sSub>
                    <m:r>
                      <a:rPr lang="en-US" sz="1800" b="0" i="1" smtClean="0">
                        <a:solidFill>
                          <a:schemeClr val="bg1"/>
                        </a:solidFill>
                        <a:latin typeface="Cambria Math" panose="02040503050406030204" pitchFamily="18" charset="0"/>
                        <a:cs typeface="Posterama" panose="020B0504020200020000" pitchFamily="34" charset="0"/>
                      </a:rPr>
                      <m:t>=</m:t>
                    </m:r>
                    <m:r>
                      <a:rPr lang="en-US" sz="1800" b="0" i="1" smtClean="0">
                        <a:solidFill>
                          <a:schemeClr val="bg1"/>
                        </a:solidFill>
                        <a:latin typeface="Cambria Math" panose="02040503050406030204" pitchFamily="18" charset="0"/>
                        <a:cs typeface="Posterama" panose="020B0504020200020000" pitchFamily="34" charset="0"/>
                      </a:rPr>
                      <m:t>𝑐</m:t>
                    </m:r>
                  </m:oMath>
                </a14:m>
                <a:r>
                  <a:rPr lang="en-US" sz="1800">
                    <a:solidFill>
                      <a:schemeClr val="bg1"/>
                    </a:solidFill>
                    <a:latin typeface="Posterama" panose="020B0504020200020000" pitchFamily="34" charset="0"/>
                    <a:cs typeface="Posterama" panose="020B0504020200020000" pitchFamily="34" charset="0"/>
                  </a:rPr>
                  <a:t> </a:t>
                </a:r>
              </a:p>
              <a:p>
                <a:pPr marL="0" indent="0" algn="ctr">
                  <a:buNone/>
                </a:pPr>
                <a14:m>
                  <m:oMathPara xmlns:m="http://schemas.openxmlformats.org/officeDocument/2006/math">
                    <m:oMathParaPr>
                      <m:jc m:val="centerGroup"/>
                    </m:oMathParaPr>
                    <m:oMath xmlns:m="http://schemas.openxmlformats.org/officeDocument/2006/math">
                      <m:r>
                        <a:rPr lang="en-US" sz="1800" i="1">
                          <a:solidFill>
                            <a:schemeClr val="bg1"/>
                          </a:solidFill>
                          <a:latin typeface="Cambria Math" panose="02040503050406030204" pitchFamily="18" charset="0"/>
                          <a:cs typeface="Posterama" panose="020B0504020200020000" pitchFamily="34" charset="0"/>
                        </a:rPr>
                        <m:t>⇒</m:t>
                      </m:r>
                      <m:r>
                        <a:rPr lang="en-US" sz="1800" i="1">
                          <a:solidFill>
                            <a:schemeClr val="bg1"/>
                          </a:solidFill>
                          <a:latin typeface="Cambria Math" panose="02040503050406030204" pitchFamily="18" charset="0"/>
                          <a:cs typeface="Posterama" panose="020B0504020200020000" pitchFamily="34" charset="0"/>
                        </a:rPr>
                        <m:t>𝑎</m:t>
                      </m:r>
                      <m:sSub>
                        <m:sSubPr>
                          <m:ctrlPr>
                            <a:rPr lang="en-US" sz="1800" i="1">
                              <a:solidFill>
                                <a:schemeClr val="bg1"/>
                              </a:solidFill>
                              <a:latin typeface="Cambria Math" panose="02040503050406030204" pitchFamily="18" charset="0"/>
                              <a:cs typeface="Posterama" panose="020B0504020200020000" pitchFamily="34" charset="0"/>
                            </a:rPr>
                          </m:ctrlPr>
                        </m:sSubPr>
                        <m:e>
                          <m:r>
                            <a:rPr lang="en-US" sz="1800" i="1">
                              <a:solidFill>
                                <a:schemeClr val="bg1"/>
                              </a:solidFill>
                              <a:latin typeface="Cambria Math" panose="02040503050406030204" pitchFamily="18" charset="0"/>
                              <a:cs typeface="Posterama" panose="020B0504020200020000" pitchFamily="34" charset="0"/>
                            </a:rPr>
                            <m:t>𝑢</m:t>
                          </m:r>
                        </m:e>
                        <m:sub>
                          <m:r>
                            <a:rPr lang="en-US" sz="1800" i="1">
                              <a:solidFill>
                                <a:schemeClr val="bg1"/>
                              </a:solidFill>
                              <a:latin typeface="Cambria Math" panose="02040503050406030204" pitchFamily="18" charset="0"/>
                              <a:cs typeface="Posterama" panose="020B0504020200020000" pitchFamily="34" charset="0"/>
                            </a:rPr>
                            <m:t>𝑥</m:t>
                          </m:r>
                        </m:sub>
                      </m:sSub>
                      <m:r>
                        <a:rPr lang="en-US" sz="1800" i="1">
                          <a:solidFill>
                            <a:schemeClr val="bg1"/>
                          </a:solidFill>
                          <a:latin typeface="Cambria Math" panose="02040503050406030204" pitchFamily="18" charset="0"/>
                          <a:cs typeface="Posterama" panose="020B0504020200020000" pitchFamily="34" charset="0"/>
                        </a:rPr>
                        <m:t>+</m:t>
                      </m:r>
                      <m:r>
                        <a:rPr lang="en-US" sz="1800" i="1">
                          <a:solidFill>
                            <a:schemeClr val="bg1"/>
                          </a:solidFill>
                          <a:latin typeface="Cambria Math" panose="02040503050406030204" pitchFamily="18" charset="0"/>
                          <a:cs typeface="Posterama" panose="020B0504020200020000" pitchFamily="34" charset="0"/>
                        </a:rPr>
                        <m:t>𝑏</m:t>
                      </m:r>
                      <m:sSub>
                        <m:sSubPr>
                          <m:ctrlPr>
                            <a:rPr lang="en-US" sz="1800" i="1">
                              <a:solidFill>
                                <a:schemeClr val="bg1"/>
                              </a:solidFill>
                              <a:latin typeface="Cambria Math" panose="02040503050406030204" pitchFamily="18" charset="0"/>
                              <a:cs typeface="Posterama" panose="020B0504020200020000" pitchFamily="34" charset="0"/>
                            </a:rPr>
                          </m:ctrlPr>
                        </m:sSubPr>
                        <m:e>
                          <m:r>
                            <a:rPr lang="en-US" sz="1800" i="1">
                              <a:solidFill>
                                <a:schemeClr val="bg1"/>
                              </a:solidFill>
                              <a:latin typeface="Cambria Math" panose="02040503050406030204" pitchFamily="18" charset="0"/>
                              <a:cs typeface="Posterama" panose="020B0504020200020000" pitchFamily="34" charset="0"/>
                            </a:rPr>
                            <m:t>𝑢</m:t>
                          </m:r>
                        </m:e>
                        <m:sub>
                          <m:r>
                            <a:rPr lang="en-US" sz="1800" i="1">
                              <a:solidFill>
                                <a:schemeClr val="bg1"/>
                              </a:solidFill>
                              <a:latin typeface="Cambria Math" panose="02040503050406030204" pitchFamily="18" charset="0"/>
                              <a:cs typeface="Posterama" panose="020B0504020200020000" pitchFamily="34" charset="0"/>
                            </a:rPr>
                            <m:t>𝑡</m:t>
                          </m:r>
                        </m:sub>
                      </m:sSub>
                      <m:r>
                        <a:rPr lang="en-US" sz="1800" b="0" i="1" smtClean="0">
                          <a:solidFill>
                            <a:schemeClr val="bg1"/>
                          </a:solidFill>
                          <a:latin typeface="Cambria Math" panose="02040503050406030204" pitchFamily="18" charset="0"/>
                          <a:cs typeface="Posterama" panose="020B0504020200020000" pitchFamily="34" charset="0"/>
                        </a:rPr>
                        <m:t>−</m:t>
                      </m:r>
                      <m:r>
                        <a:rPr lang="en-US" sz="1800" b="0" i="1" smtClean="0">
                          <a:solidFill>
                            <a:schemeClr val="bg1"/>
                          </a:solidFill>
                          <a:latin typeface="Cambria Math" panose="02040503050406030204" pitchFamily="18" charset="0"/>
                          <a:cs typeface="Posterama" panose="020B0504020200020000" pitchFamily="34" charset="0"/>
                        </a:rPr>
                        <m:t>𝑐</m:t>
                      </m:r>
                      <m:r>
                        <a:rPr lang="en-US" sz="1800" b="0" i="1" smtClean="0">
                          <a:solidFill>
                            <a:schemeClr val="bg1"/>
                          </a:solidFill>
                          <a:latin typeface="Cambria Math" panose="02040503050406030204" pitchFamily="18" charset="0"/>
                          <a:cs typeface="Posterama" panose="020B0504020200020000" pitchFamily="34" charset="0"/>
                        </a:rPr>
                        <m:t>=0</m:t>
                      </m:r>
                    </m:oMath>
                  </m:oMathPara>
                </a14:m>
                <a:endParaRPr lang="en-US" sz="1800" b="0">
                  <a:solidFill>
                    <a:schemeClr val="bg1"/>
                  </a:solidFill>
                  <a:latin typeface="Posterama" panose="020B0504020200020000" pitchFamily="34" charset="0"/>
                  <a:cs typeface="Posterama" panose="020B0504020200020000" pitchFamily="34" charset="0"/>
                </a:endParaRPr>
              </a:p>
              <a:p>
                <a:pPr marL="0" indent="0">
                  <a:buNone/>
                </a:pPr>
                <a14:m>
                  <m:oMath xmlns:m="http://schemas.openxmlformats.org/officeDocument/2006/math">
                    <m:r>
                      <a:rPr lang="en-US" sz="1800" b="0" i="1" smtClean="0">
                        <a:solidFill>
                          <a:schemeClr val="bg1"/>
                        </a:solidFill>
                        <a:latin typeface="Cambria Math" panose="02040503050406030204" pitchFamily="18" charset="0"/>
                        <a:cs typeface="Posterama" panose="020B0504020200020000" pitchFamily="34" charset="0"/>
                      </a:rPr>
                      <m:t>𝑎</m:t>
                    </m:r>
                    <m:r>
                      <a:rPr lang="en-US" sz="1800" b="0" i="1" smtClean="0">
                        <a:solidFill>
                          <a:schemeClr val="bg1"/>
                        </a:solidFill>
                        <a:latin typeface="Cambria Math" panose="02040503050406030204" pitchFamily="18" charset="0"/>
                        <a:cs typeface="Posterama" panose="020B0504020200020000" pitchFamily="34" charset="0"/>
                      </a:rPr>
                      <m:t>,</m:t>
                    </m:r>
                    <m:r>
                      <a:rPr lang="en-US" sz="1800" b="0" i="1" smtClean="0">
                        <a:solidFill>
                          <a:schemeClr val="bg1"/>
                        </a:solidFill>
                        <a:latin typeface="Cambria Math" panose="02040503050406030204" pitchFamily="18" charset="0"/>
                        <a:cs typeface="Posterama" panose="020B0504020200020000" pitchFamily="34" charset="0"/>
                      </a:rPr>
                      <m:t>𝑏</m:t>
                    </m:r>
                    <m:r>
                      <a:rPr lang="en-US" sz="1800" b="0" i="1" smtClean="0">
                        <a:solidFill>
                          <a:schemeClr val="bg1"/>
                        </a:solidFill>
                        <a:latin typeface="Cambria Math" panose="02040503050406030204" pitchFamily="18" charset="0"/>
                        <a:cs typeface="Posterama" panose="020B0504020200020000" pitchFamily="34" charset="0"/>
                      </a:rPr>
                      <m:t>, </m:t>
                    </m:r>
                    <m:r>
                      <a:rPr lang="en-US" sz="1800" b="0" i="1" smtClean="0">
                        <a:solidFill>
                          <a:schemeClr val="bg1"/>
                        </a:solidFill>
                        <a:latin typeface="Cambria Math" panose="02040503050406030204" pitchFamily="18" charset="0"/>
                        <a:cs typeface="Posterama" panose="020B0504020200020000" pitchFamily="34" charset="0"/>
                      </a:rPr>
                      <m:t>𝑐</m:t>
                    </m:r>
                  </m:oMath>
                </a14:m>
                <a:r>
                  <a:rPr lang="en-US" sz="1800" b="0">
                    <a:solidFill>
                      <a:schemeClr val="bg1"/>
                    </a:solidFill>
                    <a:latin typeface="Posterama" panose="020B0504020200020000" pitchFamily="34" charset="0"/>
                    <a:cs typeface="Posterama" panose="020B0504020200020000" pitchFamily="34" charset="0"/>
                  </a:rPr>
                  <a:t> </a:t>
                </a:r>
                <a:r>
                  <a:rPr lang="en-US" sz="1800">
                    <a:solidFill>
                      <a:schemeClr val="bg1"/>
                    </a:solidFill>
                    <a:latin typeface="Posterama" panose="020B0504020200020000" pitchFamily="34" charset="0"/>
                    <a:cs typeface="Posterama" panose="020B0504020200020000" pitchFamily="34" charset="0"/>
                  </a:rPr>
                  <a:t>dictate the behavior of the partial derivatives </a:t>
                </a:r>
                <a14:m>
                  <m:oMath xmlns:m="http://schemas.openxmlformats.org/officeDocument/2006/math">
                    <m:sSub>
                      <m:sSubPr>
                        <m:ctrlPr>
                          <a:rPr lang="en-US" sz="1800" b="0" i="1" smtClean="0">
                            <a:solidFill>
                              <a:schemeClr val="bg1"/>
                            </a:solidFill>
                            <a:latin typeface="Cambria Math" panose="02040503050406030204" pitchFamily="18" charset="0"/>
                            <a:cs typeface="Posterama" panose="020B0504020200020000" pitchFamily="34" charset="0"/>
                          </a:rPr>
                        </m:ctrlPr>
                      </m:sSubPr>
                      <m:e>
                        <m:r>
                          <a:rPr lang="en-US" sz="1800" b="0" i="1" smtClean="0">
                            <a:solidFill>
                              <a:schemeClr val="bg1"/>
                            </a:solidFill>
                            <a:latin typeface="Cambria Math" panose="02040503050406030204" pitchFamily="18" charset="0"/>
                            <a:cs typeface="Posterama" panose="020B0504020200020000" pitchFamily="34" charset="0"/>
                          </a:rPr>
                          <m:t>𝑢</m:t>
                        </m:r>
                      </m:e>
                      <m:sub>
                        <m:r>
                          <a:rPr lang="en-US" sz="1800" b="0" i="1" smtClean="0">
                            <a:solidFill>
                              <a:schemeClr val="bg1"/>
                            </a:solidFill>
                            <a:latin typeface="Cambria Math" panose="02040503050406030204" pitchFamily="18" charset="0"/>
                            <a:cs typeface="Posterama" panose="020B0504020200020000" pitchFamily="34" charset="0"/>
                          </a:rPr>
                          <m:t>𝑥</m:t>
                        </m:r>
                      </m:sub>
                    </m:sSub>
                  </m:oMath>
                </a14:m>
                <a:r>
                  <a:rPr lang="en-US" sz="1800" b="0">
                    <a:solidFill>
                      <a:schemeClr val="bg1"/>
                    </a:solidFill>
                    <a:latin typeface="Posterama" panose="020B0504020200020000" pitchFamily="34" charset="0"/>
                    <a:cs typeface="Posterama" panose="020B0504020200020000" pitchFamily="34" charset="0"/>
                  </a:rPr>
                  <a:t> and </a:t>
                </a:r>
                <a14:m>
                  <m:oMath xmlns:m="http://schemas.openxmlformats.org/officeDocument/2006/math">
                    <m:sSub>
                      <m:sSubPr>
                        <m:ctrlPr>
                          <a:rPr lang="en-US" sz="1800" i="1">
                            <a:solidFill>
                              <a:schemeClr val="bg1"/>
                            </a:solidFill>
                            <a:latin typeface="Cambria Math" panose="02040503050406030204" pitchFamily="18" charset="0"/>
                            <a:cs typeface="Posterama" panose="020B0504020200020000" pitchFamily="34" charset="0"/>
                          </a:rPr>
                        </m:ctrlPr>
                      </m:sSubPr>
                      <m:e>
                        <m:r>
                          <a:rPr lang="en-US" sz="1800" i="1">
                            <a:solidFill>
                              <a:schemeClr val="bg1"/>
                            </a:solidFill>
                            <a:latin typeface="Cambria Math" panose="02040503050406030204" pitchFamily="18" charset="0"/>
                            <a:cs typeface="Posterama" panose="020B0504020200020000" pitchFamily="34" charset="0"/>
                          </a:rPr>
                          <m:t>𝑢</m:t>
                        </m:r>
                      </m:e>
                      <m:sub>
                        <m:r>
                          <a:rPr lang="en-US" sz="1800" b="0" i="1" smtClean="0">
                            <a:solidFill>
                              <a:schemeClr val="bg1"/>
                            </a:solidFill>
                            <a:latin typeface="Cambria Math" panose="02040503050406030204" pitchFamily="18" charset="0"/>
                            <a:cs typeface="Posterama" panose="020B0504020200020000" pitchFamily="34" charset="0"/>
                          </a:rPr>
                          <m:t>𝑦</m:t>
                        </m:r>
                      </m:sub>
                    </m:sSub>
                  </m:oMath>
                </a14:m>
                <a:r>
                  <a:rPr lang="en-US" sz="1800" b="0">
                    <a:solidFill>
                      <a:schemeClr val="bg1"/>
                    </a:solidFill>
                    <a:latin typeface="Posterama" panose="020B0504020200020000" pitchFamily="34" charset="0"/>
                    <a:cs typeface="Posterama" panose="020B0504020200020000" pitchFamily="34" charset="0"/>
                  </a:rPr>
                  <a:t> for some </a:t>
                </a:r>
                <a:r>
                  <a:rPr lang="en-US" sz="1800">
                    <a:solidFill>
                      <a:schemeClr val="bg1"/>
                    </a:solidFill>
                    <a:latin typeface="Posterama" panose="020B0504020200020000" pitchFamily="34" charset="0"/>
                    <a:cs typeface="Posterama" panose="020B0504020200020000" pitchFamily="34" charset="0"/>
                  </a:rPr>
                  <a:t>surface </a:t>
                </a:r>
                <a14:m>
                  <m:oMath xmlns:m="http://schemas.openxmlformats.org/officeDocument/2006/math">
                    <m:r>
                      <m:rPr>
                        <m:sty m:val="p"/>
                      </m:rPr>
                      <a:rPr lang="en-US" sz="1800" b="0" i="0" smtClean="0">
                        <a:solidFill>
                          <a:schemeClr val="bg1"/>
                        </a:solidFill>
                        <a:latin typeface="Cambria Math" panose="02040503050406030204" pitchFamily="18" charset="0"/>
                        <a:cs typeface="Posterama" panose="020B0504020200020000" pitchFamily="34" charset="0"/>
                      </a:rPr>
                      <m:t>S</m:t>
                    </m:r>
                    <m:r>
                      <a:rPr lang="en-US" sz="1800" b="0" i="0" smtClean="0">
                        <a:solidFill>
                          <a:schemeClr val="bg1"/>
                        </a:solidFill>
                        <a:latin typeface="Cambria Math" panose="02040503050406030204" pitchFamily="18" charset="0"/>
                        <a:cs typeface="Posterama" panose="020B0504020200020000" pitchFamily="34" charset="0"/>
                      </a:rPr>
                      <m:t>=</m:t>
                    </m:r>
                    <m:r>
                      <a:rPr lang="en-US" sz="1800" b="0" i="1" smtClean="0">
                        <a:solidFill>
                          <a:schemeClr val="bg1"/>
                        </a:solidFill>
                        <a:latin typeface="Cambria Math" panose="02040503050406030204" pitchFamily="18" charset="0"/>
                        <a:cs typeface="Posterama" panose="020B0504020200020000" pitchFamily="34" charset="0"/>
                      </a:rPr>
                      <m:t>𝑢</m:t>
                    </m:r>
                    <m:r>
                      <a:rPr lang="en-US" sz="1800" b="0" i="1" smtClean="0">
                        <a:solidFill>
                          <a:schemeClr val="bg1"/>
                        </a:solidFill>
                        <a:latin typeface="Cambria Math" panose="02040503050406030204" pitchFamily="18" charset="0"/>
                        <a:cs typeface="Posterama" panose="020B0504020200020000" pitchFamily="34" charset="0"/>
                      </a:rPr>
                      <m:t>(</m:t>
                    </m:r>
                    <m:r>
                      <a:rPr lang="en-US" sz="1800" b="0" i="1" smtClean="0">
                        <a:solidFill>
                          <a:schemeClr val="bg1"/>
                        </a:solidFill>
                        <a:latin typeface="Cambria Math" panose="02040503050406030204" pitchFamily="18" charset="0"/>
                        <a:cs typeface="Posterama" panose="020B0504020200020000" pitchFamily="34" charset="0"/>
                      </a:rPr>
                      <m:t>𝑥</m:t>
                    </m:r>
                    <m:r>
                      <a:rPr lang="en-US" sz="1800" b="0" i="1" smtClean="0">
                        <a:solidFill>
                          <a:schemeClr val="bg1"/>
                        </a:solidFill>
                        <a:latin typeface="Cambria Math" panose="02040503050406030204" pitchFamily="18" charset="0"/>
                        <a:cs typeface="Posterama" panose="020B0504020200020000" pitchFamily="34" charset="0"/>
                      </a:rPr>
                      <m:t>,</m:t>
                    </m:r>
                    <m:r>
                      <a:rPr lang="en-US" sz="1800" b="0" i="1" smtClean="0">
                        <a:solidFill>
                          <a:schemeClr val="bg1"/>
                        </a:solidFill>
                        <a:latin typeface="Cambria Math" panose="02040503050406030204" pitchFamily="18" charset="0"/>
                        <a:cs typeface="Posterama" panose="020B0504020200020000" pitchFamily="34" charset="0"/>
                      </a:rPr>
                      <m:t>𝑦</m:t>
                    </m:r>
                    <m:r>
                      <a:rPr lang="en-US" sz="1800" b="0" i="1" smtClean="0">
                        <a:solidFill>
                          <a:schemeClr val="bg1"/>
                        </a:solidFill>
                        <a:latin typeface="Cambria Math" panose="02040503050406030204" pitchFamily="18" charset="0"/>
                        <a:cs typeface="Posterama" panose="020B0504020200020000" pitchFamily="34" charset="0"/>
                      </a:rPr>
                      <m:t>)</m:t>
                    </m:r>
                  </m:oMath>
                </a14:m>
                <a:r>
                  <a:rPr lang="en-US" sz="1800" b="0">
                    <a:solidFill>
                      <a:schemeClr val="bg1"/>
                    </a:solidFill>
                    <a:latin typeface="Posterama" panose="020B0504020200020000" pitchFamily="34" charset="0"/>
                    <a:cs typeface="Posterama" panose="020B0504020200020000" pitchFamily="34" charset="0"/>
                  </a:rPr>
                  <a:t> </a:t>
                </a:r>
              </a:p>
              <a:p>
                <a:pPr marL="0" indent="0">
                  <a:buNone/>
                </a:pPr>
                <a:r>
                  <a:rPr lang="en-US" sz="1800">
                    <a:solidFill>
                      <a:schemeClr val="bg1"/>
                    </a:solidFill>
                    <a:latin typeface="Posterama" panose="020B0504020200020000" pitchFamily="34" charset="0"/>
                    <a:cs typeface="Posterama" panose="020B0504020200020000" pitchFamily="34" charset="0"/>
                  </a:rPr>
                  <a:t>By the definition of a directional derivative </a:t>
                </a:r>
                <a14:m>
                  <m:oMath xmlns:m="http://schemas.openxmlformats.org/officeDocument/2006/math">
                    <m:r>
                      <a:rPr lang="en-US" sz="1800" i="1" smtClean="0">
                        <a:solidFill>
                          <a:schemeClr val="bg1"/>
                        </a:solidFill>
                        <a:latin typeface="Cambria Math" panose="02040503050406030204" pitchFamily="18" charset="0"/>
                        <a:cs typeface="Posterama" panose="020B0504020200020000" pitchFamily="34" charset="0"/>
                      </a:rPr>
                      <m:t>𝐷</m:t>
                    </m:r>
                    <m:acc>
                      <m:accPr>
                        <m:chr m:val="⃗"/>
                        <m:ctrlPr>
                          <a:rPr lang="en-US" sz="1800" i="1">
                            <a:solidFill>
                              <a:schemeClr val="bg1"/>
                            </a:solidFill>
                            <a:latin typeface="Cambria Math" panose="02040503050406030204" pitchFamily="18" charset="0"/>
                            <a:cs typeface="Posterama" panose="020B0504020200020000" pitchFamily="34" charset="0"/>
                          </a:rPr>
                        </m:ctrlPr>
                      </m:accPr>
                      <m:e>
                        <m:r>
                          <a:rPr lang="en-US" sz="1800" b="0" i="1" smtClean="0">
                            <a:solidFill>
                              <a:schemeClr val="bg1"/>
                            </a:solidFill>
                            <a:latin typeface="Cambria Math" panose="02040503050406030204" pitchFamily="18" charset="0"/>
                            <a:cs typeface="Posterama" panose="020B0504020200020000" pitchFamily="34" charset="0"/>
                          </a:rPr>
                          <m:t>𝑢</m:t>
                        </m:r>
                      </m:e>
                    </m:acc>
                    <m:r>
                      <a:rPr lang="en-US" sz="1800" b="0" i="1" smtClean="0">
                        <a:solidFill>
                          <a:schemeClr val="bg1"/>
                        </a:solidFill>
                        <a:latin typeface="Cambria Math" panose="02040503050406030204" pitchFamily="18" charset="0"/>
                        <a:cs typeface="Posterama" panose="020B0504020200020000" pitchFamily="34" charset="0"/>
                      </a:rPr>
                      <m:t>𝑓</m:t>
                    </m:r>
                    <m:d>
                      <m:dPr>
                        <m:ctrlPr>
                          <a:rPr lang="en-US" sz="1800" b="0" i="1" smtClean="0">
                            <a:solidFill>
                              <a:schemeClr val="bg1"/>
                            </a:solidFill>
                            <a:latin typeface="Cambria Math" panose="02040503050406030204" pitchFamily="18" charset="0"/>
                            <a:cs typeface="Posterama" panose="020B0504020200020000" pitchFamily="34" charset="0"/>
                          </a:rPr>
                        </m:ctrlPr>
                      </m:dPr>
                      <m:e>
                        <m:r>
                          <a:rPr lang="en-US" sz="1800" b="0" i="1" smtClean="0">
                            <a:solidFill>
                              <a:schemeClr val="bg1"/>
                            </a:solidFill>
                            <a:latin typeface="Cambria Math" panose="02040503050406030204" pitchFamily="18" charset="0"/>
                            <a:cs typeface="Posterama" panose="020B0504020200020000" pitchFamily="34" charset="0"/>
                          </a:rPr>
                          <m:t>𝑥</m:t>
                        </m:r>
                        <m:r>
                          <a:rPr lang="en-US" sz="1800" b="0" i="1" smtClean="0">
                            <a:solidFill>
                              <a:schemeClr val="bg1"/>
                            </a:solidFill>
                            <a:latin typeface="Cambria Math" panose="02040503050406030204" pitchFamily="18" charset="0"/>
                            <a:cs typeface="Posterama" panose="020B0504020200020000" pitchFamily="34" charset="0"/>
                          </a:rPr>
                          <m:t>,</m:t>
                        </m:r>
                        <m:r>
                          <a:rPr lang="en-US" sz="1800" b="0" i="1" smtClean="0">
                            <a:solidFill>
                              <a:schemeClr val="bg1"/>
                            </a:solidFill>
                            <a:latin typeface="Cambria Math" panose="02040503050406030204" pitchFamily="18" charset="0"/>
                            <a:cs typeface="Posterama" panose="020B0504020200020000" pitchFamily="34" charset="0"/>
                          </a:rPr>
                          <m:t>𝑦</m:t>
                        </m:r>
                      </m:e>
                    </m:d>
                    <m:r>
                      <a:rPr lang="en-US" sz="1800" b="0" i="1" smtClean="0">
                        <a:solidFill>
                          <a:schemeClr val="bg1"/>
                        </a:solidFill>
                        <a:latin typeface="Cambria Math" panose="02040503050406030204" pitchFamily="18" charset="0"/>
                        <a:cs typeface="Posterama" panose="020B0504020200020000" pitchFamily="34" charset="0"/>
                      </a:rPr>
                      <m:t>=</m:t>
                    </m:r>
                    <m:sSub>
                      <m:sSubPr>
                        <m:ctrlPr>
                          <a:rPr lang="en-US" sz="1800" b="0" i="1" smtClean="0">
                            <a:solidFill>
                              <a:schemeClr val="bg1"/>
                            </a:solidFill>
                            <a:latin typeface="Cambria Math" panose="02040503050406030204" pitchFamily="18" charset="0"/>
                            <a:cs typeface="Posterama" panose="020B0504020200020000" pitchFamily="34" charset="0"/>
                          </a:rPr>
                        </m:ctrlPr>
                      </m:sSubPr>
                      <m:e>
                        <m:r>
                          <a:rPr lang="en-US" sz="1800" b="0" i="1" smtClean="0">
                            <a:solidFill>
                              <a:schemeClr val="bg1"/>
                            </a:solidFill>
                            <a:latin typeface="Cambria Math" panose="02040503050406030204" pitchFamily="18" charset="0"/>
                            <a:cs typeface="Posterama" panose="020B0504020200020000" pitchFamily="34" charset="0"/>
                          </a:rPr>
                          <m:t>𝑓</m:t>
                        </m:r>
                      </m:e>
                      <m:sub>
                        <m:r>
                          <a:rPr lang="en-US" sz="1800" b="0" i="1" smtClean="0">
                            <a:solidFill>
                              <a:schemeClr val="bg1"/>
                            </a:solidFill>
                            <a:latin typeface="Cambria Math" panose="02040503050406030204" pitchFamily="18" charset="0"/>
                            <a:cs typeface="Posterama" panose="020B0504020200020000" pitchFamily="34" charset="0"/>
                          </a:rPr>
                          <m:t>𝑥</m:t>
                        </m:r>
                      </m:sub>
                    </m:sSub>
                    <m:d>
                      <m:dPr>
                        <m:ctrlPr>
                          <a:rPr lang="en-US" sz="1800" b="0" i="1" smtClean="0">
                            <a:solidFill>
                              <a:schemeClr val="bg1"/>
                            </a:solidFill>
                            <a:latin typeface="Cambria Math" panose="02040503050406030204" pitchFamily="18" charset="0"/>
                            <a:cs typeface="Posterama" panose="020B0504020200020000" pitchFamily="34" charset="0"/>
                          </a:rPr>
                        </m:ctrlPr>
                      </m:dPr>
                      <m:e>
                        <m:r>
                          <a:rPr lang="en-US" sz="1800" b="0" i="1" smtClean="0">
                            <a:solidFill>
                              <a:schemeClr val="bg1"/>
                            </a:solidFill>
                            <a:latin typeface="Cambria Math" panose="02040503050406030204" pitchFamily="18" charset="0"/>
                            <a:cs typeface="Posterama" panose="020B0504020200020000" pitchFamily="34" charset="0"/>
                          </a:rPr>
                          <m:t>𝑥</m:t>
                        </m:r>
                        <m:r>
                          <a:rPr lang="en-US" sz="1800" b="0" i="1" smtClean="0">
                            <a:solidFill>
                              <a:schemeClr val="bg1"/>
                            </a:solidFill>
                            <a:latin typeface="Cambria Math" panose="02040503050406030204" pitchFamily="18" charset="0"/>
                            <a:cs typeface="Posterama" panose="020B0504020200020000" pitchFamily="34" charset="0"/>
                          </a:rPr>
                          <m:t>,</m:t>
                        </m:r>
                        <m:r>
                          <a:rPr lang="en-US" sz="1800" b="0" i="1" smtClean="0">
                            <a:solidFill>
                              <a:schemeClr val="bg1"/>
                            </a:solidFill>
                            <a:latin typeface="Cambria Math" panose="02040503050406030204" pitchFamily="18" charset="0"/>
                            <a:cs typeface="Posterama" panose="020B0504020200020000" pitchFamily="34" charset="0"/>
                          </a:rPr>
                          <m:t>𝑦</m:t>
                        </m:r>
                      </m:e>
                    </m:d>
                    <m:r>
                      <a:rPr lang="en-US" sz="1800"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r>
                      <a:rPr lang="en-US" sz="1800"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𝑎</m:t>
                    </m:r>
                    <m:r>
                      <a:rPr lang="en-US" sz="1800"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sSub>
                      <m:sSubPr>
                        <m:ctrlPr>
                          <a:rPr lang="en-US" sz="1800" i="1">
                            <a:solidFill>
                              <a:schemeClr val="bg1"/>
                            </a:solidFill>
                            <a:latin typeface="Cambria Math" panose="02040503050406030204" pitchFamily="18" charset="0"/>
                            <a:cs typeface="Posterama" panose="020B0504020200020000" pitchFamily="34" charset="0"/>
                          </a:rPr>
                        </m:ctrlPr>
                      </m:sSubPr>
                      <m:e>
                        <m:r>
                          <a:rPr lang="en-US" sz="1800" i="1">
                            <a:solidFill>
                              <a:schemeClr val="bg1"/>
                            </a:solidFill>
                            <a:latin typeface="Cambria Math" panose="02040503050406030204" pitchFamily="18" charset="0"/>
                            <a:cs typeface="Posterama" panose="020B0504020200020000" pitchFamily="34" charset="0"/>
                          </a:rPr>
                          <m:t>𝑓</m:t>
                        </m:r>
                      </m:e>
                      <m:sub>
                        <m:r>
                          <a:rPr lang="en-US" sz="1800" b="0" i="1" smtClean="0">
                            <a:solidFill>
                              <a:schemeClr val="bg1"/>
                            </a:solidFill>
                            <a:latin typeface="Cambria Math" panose="02040503050406030204" pitchFamily="18" charset="0"/>
                            <a:cs typeface="Posterama" panose="020B0504020200020000" pitchFamily="34" charset="0"/>
                          </a:rPr>
                          <m:t>𝑦</m:t>
                        </m:r>
                      </m:sub>
                    </m:sSub>
                    <m:d>
                      <m:dPr>
                        <m:ctrlPr>
                          <a:rPr lang="en-US" sz="1800" i="1">
                            <a:solidFill>
                              <a:schemeClr val="bg1"/>
                            </a:solidFill>
                            <a:latin typeface="Cambria Math" panose="02040503050406030204" pitchFamily="18" charset="0"/>
                            <a:cs typeface="Posterama" panose="020B0504020200020000" pitchFamily="34" charset="0"/>
                          </a:rPr>
                        </m:ctrlPr>
                      </m:dPr>
                      <m:e>
                        <m:r>
                          <a:rPr lang="en-US" sz="1800" i="1">
                            <a:solidFill>
                              <a:schemeClr val="bg1"/>
                            </a:solidFill>
                            <a:latin typeface="Cambria Math" panose="02040503050406030204" pitchFamily="18" charset="0"/>
                            <a:cs typeface="Posterama" panose="020B0504020200020000" pitchFamily="34" charset="0"/>
                          </a:rPr>
                          <m:t>𝑥</m:t>
                        </m:r>
                        <m:r>
                          <a:rPr lang="en-US" sz="1800" i="1">
                            <a:solidFill>
                              <a:schemeClr val="bg1"/>
                            </a:solidFill>
                            <a:latin typeface="Cambria Math" panose="02040503050406030204" pitchFamily="18" charset="0"/>
                            <a:cs typeface="Posterama" panose="020B0504020200020000" pitchFamily="34" charset="0"/>
                          </a:rPr>
                          <m:t>,</m:t>
                        </m:r>
                        <m:r>
                          <a:rPr lang="en-US" sz="1800" i="1">
                            <a:solidFill>
                              <a:schemeClr val="bg1"/>
                            </a:solidFill>
                            <a:latin typeface="Cambria Math" panose="02040503050406030204" pitchFamily="18" charset="0"/>
                            <a:cs typeface="Posterama" panose="020B0504020200020000" pitchFamily="34" charset="0"/>
                          </a:rPr>
                          <m:t>𝑦</m:t>
                        </m:r>
                      </m:e>
                    </m:d>
                    <m:r>
                      <a:rPr lang="en-US" sz="1800" i="1">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r>
                      <a:rPr lang="en-US" sz="1800"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𝑏</m:t>
                    </m:r>
                  </m:oMath>
                </a14:m>
                <a:r>
                  <a:rPr lang="en-US" sz="1800" b="0">
                    <a:solidFill>
                      <a:schemeClr val="bg1"/>
                    </a:solidFill>
                    <a:latin typeface="Posterama" panose="020B0504020200020000" pitchFamily="34" charset="0"/>
                    <a:cs typeface="Posterama" panose="020B0504020200020000" pitchFamily="34" charset="0"/>
                  </a:rPr>
                  <a:t> and the d</a:t>
                </a:r>
                <a:r>
                  <a:rPr lang="en-US" sz="1800">
                    <a:solidFill>
                      <a:schemeClr val="bg1"/>
                    </a:solidFill>
                    <a:latin typeface="Posterama" panose="020B0504020200020000" pitchFamily="34" charset="0"/>
                    <a:cs typeface="Posterama" panose="020B0504020200020000" pitchFamily="34" charset="0"/>
                  </a:rPr>
                  <a:t>ot product </a:t>
                </a:r>
                <a14:m>
                  <m:oMath xmlns:m="http://schemas.openxmlformats.org/officeDocument/2006/math">
                    <m:acc>
                      <m:accPr>
                        <m:chr m:val="⃗"/>
                        <m:ctrlPr>
                          <a:rPr lang="en-US" sz="1800" i="1">
                            <a:solidFill>
                              <a:schemeClr val="bg1"/>
                            </a:solidFill>
                            <a:latin typeface="Cambria Math" panose="02040503050406030204" pitchFamily="18" charset="0"/>
                            <a:cs typeface="Posterama" panose="020B0504020200020000" pitchFamily="34" charset="0"/>
                          </a:rPr>
                        </m:ctrlPr>
                      </m:accPr>
                      <m:e>
                        <m:r>
                          <a:rPr lang="en-US" sz="1800" b="0" i="1" smtClean="0">
                            <a:solidFill>
                              <a:schemeClr val="bg1"/>
                            </a:solidFill>
                            <a:latin typeface="Cambria Math" panose="02040503050406030204" pitchFamily="18" charset="0"/>
                            <a:cs typeface="Posterama" panose="020B0504020200020000" pitchFamily="34" charset="0"/>
                          </a:rPr>
                          <m:t>𝑣</m:t>
                        </m:r>
                      </m:e>
                    </m:acc>
                    <m:r>
                      <a:rPr lang="en-US" sz="1800" i="1">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acc>
                      <m:accPr>
                        <m:chr m:val="⃗"/>
                        <m:ctrlPr>
                          <a:rPr lang="en-US" sz="1800" i="1" smtClean="0">
                            <a:solidFill>
                              <a:schemeClr val="bg1"/>
                            </a:solidFill>
                            <a:latin typeface="Cambria Math" panose="02040503050406030204" pitchFamily="18" charset="0"/>
                            <a:cs typeface="Posterama" panose="020B0504020200020000" pitchFamily="34" charset="0"/>
                          </a:rPr>
                        </m:ctrlPr>
                      </m:accPr>
                      <m:e>
                        <m:r>
                          <a:rPr lang="en-US" sz="1800" b="0" i="1" smtClean="0">
                            <a:solidFill>
                              <a:schemeClr val="bg1"/>
                            </a:solidFill>
                            <a:latin typeface="Cambria Math" panose="02040503050406030204" pitchFamily="18" charset="0"/>
                            <a:cs typeface="Posterama" panose="020B0504020200020000" pitchFamily="34" charset="0"/>
                          </a:rPr>
                          <m:t>𝑢</m:t>
                        </m:r>
                      </m:e>
                    </m:acc>
                    <m:r>
                      <a:rPr lang="en-US" sz="1800" b="0" i="1" smtClean="0">
                        <a:solidFill>
                          <a:schemeClr val="bg1"/>
                        </a:solidFill>
                        <a:latin typeface="Cambria Math" panose="02040503050406030204" pitchFamily="18" charset="0"/>
                        <a:cs typeface="Posterama" panose="020B0504020200020000" pitchFamily="34" charset="0"/>
                      </a:rPr>
                      <m:t>=</m:t>
                    </m:r>
                    <m:sSub>
                      <m:sSubPr>
                        <m:ctrlPr>
                          <a:rPr lang="en-US" sz="1800" b="0" i="1" smtClean="0">
                            <a:solidFill>
                              <a:schemeClr val="bg1"/>
                            </a:solidFill>
                            <a:latin typeface="Cambria Math" panose="02040503050406030204" pitchFamily="18" charset="0"/>
                            <a:cs typeface="Posterama" panose="020B0504020200020000" pitchFamily="34" charset="0"/>
                          </a:rPr>
                        </m:ctrlPr>
                      </m:sSubPr>
                      <m:e>
                        <m:r>
                          <a:rPr lang="en-US" sz="1800" b="0" i="1" smtClean="0">
                            <a:solidFill>
                              <a:schemeClr val="bg1"/>
                            </a:solidFill>
                            <a:latin typeface="Cambria Math" panose="02040503050406030204" pitchFamily="18" charset="0"/>
                            <a:cs typeface="Posterama" panose="020B0504020200020000" pitchFamily="34" charset="0"/>
                          </a:rPr>
                          <m:t>𝑣</m:t>
                        </m:r>
                      </m:e>
                      <m:sub>
                        <m:r>
                          <a:rPr lang="en-US" sz="1800" b="0" i="1" smtClean="0">
                            <a:solidFill>
                              <a:schemeClr val="bg1"/>
                            </a:solidFill>
                            <a:latin typeface="Cambria Math" panose="02040503050406030204" pitchFamily="18" charset="0"/>
                            <a:cs typeface="Posterama" panose="020B0504020200020000" pitchFamily="34" charset="0"/>
                          </a:rPr>
                          <m:t>1</m:t>
                        </m:r>
                      </m:sub>
                    </m:sSub>
                    <m:sSub>
                      <m:sSubPr>
                        <m:ctrlPr>
                          <a:rPr lang="en-US" sz="1800" b="0" i="1" smtClean="0">
                            <a:solidFill>
                              <a:schemeClr val="bg1"/>
                            </a:solidFill>
                            <a:latin typeface="Cambria Math" panose="02040503050406030204" pitchFamily="18" charset="0"/>
                            <a:cs typeface="Posterama" panose="020B0504020200020000" pitchFamily="34" charset="0"/>
                          </a:rPr>
                        </m:ctrlPr>
                      </m:sSubPr>
                      <m:e>
                        <m:r>
                          <a:rPr lang="en-US" sz="1800" b="0" i="1" smtClean="0">
                            <a:solidFill>
                              <a:schemeClr val="bg1"/>
                            </a:solidFill>
                            <a:latin typeface="Cambria Math" panose="02040503050406030204" pitchFamily="18" charset="0"/>
                            <a:cs typeface="Posterama" panose="020B0504020200020000" pitchFamily="34" charset="0"/>
                          </a:rPr>
                          <m:t>𝑢</m:t>
                        </m:r>
                      </m:e>
                      <m:sub>
                        <m:r>
                          <a:rPr lang="en-US" sz="1800" b="0" i="1" smtClean="0">
                            <a:solidFill>
                              <a:schemeClr val="bg1"/>
                            </a:solidFill>
                            <a:latin typeface="Cambria Math" panose="02040503050406030204" pitchFamily="18" charset="0"/>
                            <a:cs typeface="Posterama" panose="020B0504020200020000" pitchFamily="34" charset="0"/>
                          </a:rPr>
                          <m:t>1</m:t>
                        </m:r>
                      </m:sub>
                    </m:sSub>
                    <m:r>
                      <a:rPr lang="en-US" sz="1800" b="0" i="1" smtClean="0">
                        <a:solidFill>
                          <a:schemeClr val="bg1"/>
                        </a:solidFill>
                        <a:latin typeface="Cambria Math" panose="02040503050406030204" pitchFamily="18" charset="0"/>
                        <a:cs typeface="Posterama" panose="020B0504020200020000" pitchFamily="34" charset="0"/>
                      </a:rPr>
                      <m:t>+</m:t>
                    </m:r>
                    <m:sSub>
                      <m:sSubPr>
                        <m:ctrlPr>
                          <a:rPr lang="en-US" sz="1800" i="1">
                            <a:solidFill>
                              <a:schemeClr val="bg1"/>
                            </a:solidFill>
                            <a:latin typeface="Cambria Math" panose="02040503050406030204" pitchFamily="18" charset="0"/>
                            <a:cs typeface="Posterama" panose="020B0504020200020000" pitchFamily="34" charset="0"/>
                          </a:rPr>
                        </m:ctrlPr>
                      </m:sSubPr>
                      <m:e>
                        <m:r>
                          <a:rPr lang="en-US" sz="1800" i="1">
                            <a:solidFill>
                              <a:schemeClr val="bg1"/>
                            </a:solidFill>
                            <a:latin typeface="Cambria Math" panose="02040503050406030204" pitchFamily="18" charset="0"/>
                            <a:cs typeface="Posterama" panose="020B0504020200020000" pitchFamily="34" charset="0"/>
                          </a:rPr>
                          <m:t>𝑣</m:t>
                        </m:r>
                      </m:e>
                      <m:sub>
                        <m:r>
                          <a:rPr lang="en-US" sz="1800" b="0" i="1" smtClean="0">
                            <a:solidFill>
                              <a:schemeClr val="bg1"/>
                            </a:solidFill>
                            <a:latin typeface="Cambria Math" panose="02040503050406030204" pitchFamily="18" charset="0"/>
                            <a:cs typeface="Posterama" panose="020B0504020200020000" pitchFamily="34" charset="0"/>
                          </a:rPr>
                          <m:t>2</m:t>
                        </m:r>
                      </m:sub>
                    </m:sSub>
                    <m:sSub>
                      <m:sSubPr>
                        <m:ctrlPr>
                          <a:rPr lang="en-US" sz="1800" i="1">
                            <a:solidFill>
                              <a:schemeClr val="bg1"/>
                            </a:solidFill>
                            <a:latin typeface="Cambria Math" panose="02040503050406030204" pitchFamily="18" charset="0"/>
                            <a:cs typeface="Posterama" panose="020B0504020200020000" pitchFamily="34" charset="0"/>
                          </a:rPr>
                        </m:ctrlPr>
                      </m:sSubPr>
                      <m:e>
                        <m:r>
                          <a:rPr lang="en-US" sz="1800" i="1">
                            <a:solidFill>
                              <a:schemeClr val="bg1"/>
                            </a:solidFill>
                            <a:latin typeface="Cambria Math" panose="02040503050406030204" pitchFamily="18" charset="0"/>
                            <a:cs typeface="Posterama" panose="020B0504020200020000" pitchFamily="34" charset="0"/>
                          </a:rPr>
                          <m:t>𝑢</m:t>
                        </m:r>
                      </m:e>
                      <m:sub>
                        <m:r>
                          <a:rPr lang="en-US" sz="1800" b="0" i="1" smtClean="0">
                            <a:solidFill>
                              <a:schemeClr val="bg1"/>
                            </a:solidFill>
                            <a:latin typeface="Cambria Math" panose="02040503050406030204" pitchFamily="18" charset="0"/>
                            <a:cs typeface="Posterama" panose="020B0504020200020000" pitchFamily="34" charset="0"/>
                          </a:rPr>
                          <m:t>2</m:t>
                        </m:r>
                      </m:sub>
                    </m:sSub>
                    <m:r>
                      <a:rPr lang="en-US" sz="1800" b="0" i="1" smtClean="0">
                        <a:solidFill>
                          <a:schemeClr val="bg1"/>
                        </a:solidFill>
                        <a:latin typeface="Cambria Math" panose="02040503050406030204" pitchFamily="18" charset="0"/>
                        <a:cs typeface="Posterama" panose="020B0504020200020000" pitchFamily="34" charset="0"/>
                      </a:rPr>
                      <m:t>+</m:t>
                    </m:r>
                    <m:sSub>
                      <m:sSubPr>
                        <m:ctrlPr>
                          <a:rPr lang="en-US" sz="1800" i="1" smtClean="0">
                            <a:solidFill>
                              <a:schemeClr val="bg1"/>
                            </a:solidFill>
                            <a:latin typeface="Cambria Math" panose="02040503050406030204" pitchFamily="18" charset="0"/>
                            <a:cs typeface="Posterama" panose="020B0504020200020000" pitchFamily="34" charset="0"/>
                          </a:rPr>
                        </m:ctrlPr>
                      </m:sSubPr>
                      <m:e>
                        <m:r>
                          <a:rPr lang="en-US" sz="1800" i="1">
                            <a:solidFill>
                              <a:schemeClr val="bg1"/>
                            </a:solidFill>
                            <a:latin typeface="Cambria Math" panose="02040503050406030204" pitchFamily="18" charset="0"/>
                            <a:cs typeface="Posterama" panose="020B0504020200020000" pitchFamily="34" charset="0"/>
                          </a:rPr>
                          <m:t>𝑣</m:t>
                        </m:r>
                      </m:e>
                      <m:sub>
                        <m:r>
                          <a:rPr lang="en-US" sz="1800" b="0" i="1" smtClean="0">
                            <a:solidFill>
                              <a:schemeClr val="bg1"/>
                            </a:solidFill>
                            <a:latin typeface="Cambria Math" panose="02040503050406030204" pitchFamily="18" charset="0"/>
                            <a:cs typeface="Posterama" panose="020B0504020200020000" pitchFamily="34" charset="0"/>
                          </a:rPr>
                          <m:t>3</m:t>
                        </m:r>
                      </m:sub>
                    </m:sSub>
                    <m:sSub>
                      <m:sSubPr>
                        <m:ctrlPr>
                          <a:rPr lang="en-US" sz="1800" i="1">
                            <a:solidFill>
                              <a:schemeClr val="bg1"/>
                            </a:solidFill>
                            <a:latin typeface="Cambria Math" panose="02040503050406030204" pitchFamily="18" charset="0"/>
                            <a:cs typeface="Posterama" panose="020B0504020200020000" pitchFamily="34" charset="0"/>
                          </a:rPr>
                        </m:ctrlPr>
                      </m:sSubPr>
                      <m:e>
                        <m:r>
                          <a:rPr lang="en-US" sz="1800" i="1">
                            <a:solidFill>
                              <a:schemeClr val="bg1"/>
                            </a:solidFill>
                            <a:latin typeface="Cambria Math" panose="02040503050406030204" pitchFamily="18" charset="0"/>
                            <a:cs typeface="Posterama" panose="020B0504020200020000" pitchFamily="34" charset="0"/>
                          </a:rPr>
                          <m:t>𝑢</m:t>
                        </m:r>
                      </m:e>
                      <m:sub>
                        <m:r>
                          <a:rPr lang="en-US" sz="1800" b="0" i="1" smtClean="0">
                            <a:solidFill>
                              <a:schemeClr val="bg1"/>
                            </a:solidFill>
                            <a:latin typeface="Cambria Math" panose="02040503050406030204" pitchFamily="18" charset="0"/>
                            <a:cs typeface="Posterama" panose="020B0504020200020000" pitchFamily="34" charset="0"/>
                          </a:rPr>
                          <m:t>3</m:t>
                        </m:r>
                      </m:sub>
                    </m:sSub>
                  </m:oMath>
                </a14:m>
                <a:endParaRPr lang="en-US" sz="1800" b="0">
                  <a:solidFill>
                    <a:schemeClr val="bg1"/>
                  </a:solidFill>
                  <a:latin typeface="Posterama" panose="020B0504020200020000" pitchFamily="34" charset="0"/>
                  <a:cs typeface="Posterama" panose="020B0504020200020000" pitchFamily="34" charset="0"/>
                </a:endParaRPr>
              </a:p>
              <a:p>
                <a:pPr marL="0" indent="0">
                  <a:buNone/>
                </a:pPr>
                <a14:m>
                  <m:oMathPara xmlns:m="http://schemas.openxmlformats.org/officeDocument/2006/math">
                    <m:oMathParaPr>
                      <m:jc m:val="centerGroup"/>
                    </m:oMathParaPr>
                    <m:oMath xmlns:m="http://schemas.openxmlformats.org/officeDocument/2006/math">
                      <m:r>
                        <a:rPr lang="en-US" sz="1800" i="1">
                          <a:solidFill>
                            <a:schemeClr val="bg1"/>
                          </a:solidFill>
                          <a:latin typeface="Cambria Math" panose="02040503050406030204" pitchFamily="18" charset="0"/>
                          <a:cs typeface="Posterama" panose="020B0504020200020000" pitchFamily="34" charset="0"/>
                        </a:rPr>
                        <m:t>𝑎</m:t>
                      </m:r>
                      <m:sSub>
                        <m:sSubPr>
                          <m:ctrlPr>
                            <a:rPr lang="en-US" sz="1800" i="1">
                              <a:solidFill>
                                <a:schemeClr val="bg1"/>
                              </a:solidFill>
                              <a:latin typeface="Cambria Math" panose="02040503050406030204" pitchFamily="18" charset="0"/>
                              <a:cs typeface="Posterama" panose="020B0504020200020000" pitchFamily="34" charset="0"/>
                            </a:rPr>
                          </m:ctrlPr>
                        </m:sSubPr>
                        <m:e>
                          <m:r>
                            <a:rPr lang="en-US" sz="1800" i="1">
                              <a:solidFill>
                                <a:schemeClr val="bg1"/>
                              </a:solidFill>
                              <a:latin typeface="Cambria Math" panose="02040503050406030204" pitchFamily="18" charset="0"/>
                              <a:cs typeface="Posterama" panose="020B0504020200020000" pitchFamily="34" charset="0"/>
                            </a:rPr>
                            <m:t>𝑢</m:t>
                          </m:r>
                        </m:e>
                        <m:sub>
                          <m:r>
                            <a:rPr lang="en-US" sz="1800" i="1">
                              <a:solidFill>
                                <a:schemeClr val="bg1"/>
                              </a:solidFill>
                              <a:latin typeface="Cambria Math" panose="02040503050406030204" pitchFamily="18" charset="0"/>
                              <a:cs typeface="Posterama" panose="020B0504020200020000" pitchFamily="34" charset="0"/>
                            </a:rPr>
                            <m:t>𝑥</m:t>
                          </m:r>
                        </m:sub>
                      </m:sSub>
                      <m:r>
                        <a:rPr lang="en-US" sz="1800" i="1">
                          <a:solidFill>
                            <a:schemeClr val="bg1"/>
                          </a:solidFill>
                          <a:latin typeface="Cambria Math" panose="02040503050406030204" pitchFamily="18" charset="0"/>
                          <a:cs typeface="Posterama" panose="020B0504020200020000" pitchFamily="34" charset="0"/>
                        </a:rPr>
                        <m:t>+</m:t>
                      </m:r>
                      <m:r>
                        <a:rPr lang="en-US" sz="1800" i="1">
                          <a:solidFill>
                            <a:schemeClr val="bg1"/>
                          </a:solidFill>
                          <a:latin typeface="Cambria Math" panose="02040503050406030204" pitchFamily="18" charset="0"/>
                          <a:cs typeface="Posterama" panose="020B0504020200020000" pitchFamily="34" charset="0"/>
                        </a:rPr>
                        <m:t>𝑏</m:t>
                      </m:r>
                      <m:sSub>
                        <m:sSubPr>
                          <m:ctrlPr>
                            <a:rPr lang="en-US" sz="1800" i="1">
                              <a:solidFill>
                                <a:schemeClr val="bg1"/>
                              </a:solidFill>
                              <a:latin typeface="Cambria Math" panose="02040503050406030204" pitchFamily="18" charset="0"/>
                              <a:cs typeface="Posterama" panose="020B0504020200020000" pitchFamily="34" charset="0"/>
                            </a:rPr>
                          </m:ctrlPr>
                        </m:sSubPr>
                        <m:e>
                          <m:r>
                            <a:rPr lang="en-US" sz="1800" i="1">
                              <a:solidFill>
                                <a:schemeClr val="bg1"/>
                              </a:solidFill>
                              <a:latin typeface="Cambria Math" panose="02040503050406030204" pitchFamily="18" charset="0"/>
                              <a:cs typeface="Posterama" panose="020B0504020200020000" pitchFamily="34" charset="0"/>
                            </a:rPr>
                            <m:t>𝑢</m:t>
                          </m:r>
                        </m:e>
                        <m:sub>
                          <m:r>
                            <a:rPr lang="en-US" sz="1800" i="1">
                              <a:solidFill>
                                <a:schemeClr val="bg1"/>
                              </a:solidFill>
                              <a:latin typeface="Cambria Math" panose="02040503050406030204" pitchFamily="18" charset="0"/>
                              <a:cs typeface="Posterama" panose="020B0504020200020000" pitchFamily="34" charset="0"/>
                            </a:rPr>
                            <m:t>𝑡</m:t>
                          </m:r>
                        </m:sub>
                      </m:sSub>
                      <m:r>
                        <a:rPr lang="en-US" sz="1800" i="1">
                          <a:solidFill>
                            <a:schemeClr val="bg1"/>
                          </a:solidFill>
                          <a:latin typeface="Cambria Math" panose="02040503050406030204" pitchFamily="18" charset="0"/>
                          <a:cs typeface="Posterama" panose="020B0504020200020000" pitchFamily="34" charset="0"/>
                        </a:rPr>
                        <m:t>−</m:t>
                      </m:r>
                      <m:r>
                        <a:rPr lang="en-US" sz="1800" i="1">
                          <a:solidFill>
                            <a:schemeClr val="bg1"/>
                          </a:solidFill>
                          <a:latin typeface="Cambria Math" panose="02040503050406030204" pitchFamily="18" charset="0"/>
                          <a:cs typeface="Posterama" panose="020B0504020200020000" pitchFamily="34" charset="0"/>
                        </a:rPr>
                        <m:t>𝑐</m:t>
                      </m:r>
                      <m:r>
                        <a:rPr lang="en-US" sz="1800" i="1">
                          <a:solidFill>
                            <a:schemeClr val="bg1"/>
                          </a:solidFill>
                          <a:latin typeface="Cambria Math" panose="02040503050406030204" pitchFamily="18" charset="0"/>
                          <a:cs typeface="Posterama" panose="020B0504020200020000" pitchFamily="34" charset="0"/>
                        </a:rPr>
                        <m:t>= &lt;</m:t>
                      </m:r>
                      <m:r>
                        <a:rPr lang="en-US" sz="1800" b="0" i="1" smtClean="0">
                          <a:solidFill>
                            <a:schemeClr val="bg1"/>
                          </a:solidFill>
                          <a:latin typeface="Cambria Math" panose="02040503050406030204" pitchFamily="18" charset="0"/>
                          <a:cs typeface="Posterama" panose="020B0504020200020000" pitchFamily="34" charset="0"/>
                        </a:rPr>
                        <m:t>𝑎</m:t>
                      </m:r>
                      <m:r>
                        <a:rPr lang="en-US" sz="1800" b="0" i="1" smtClean="0">
                          <a:solidFill>
                            <a:schemeClr val="bg1"/>
                          </a:solidFill>
                          <a:latin typeface="Cambria Math" panose="02040503050406030204" pitchFamily="18" charset="0"/>
                          <a:cs typeface="Posterama" panose="020B0504020200020000" pitchFamily="34" charset="0"/>
                        </a:rPr>
                        <m:t>,</m:t>
                      </m:r>
                      <m:r>
                        <a:rPr lang="en-US" sz="1800" b="0" i="1" smtClean="0">
                          <a:solidFill>
                            <a:schemeClr val="bg1"/>
                          </a:solidFill>
                          <a:latin typeface="Cambria Math" panose="02040503050406030204" pitchFamily="18" charset="0"/>
                          <a:cs typeface="Posterama" panose="020B0504020200020000" pitchFamily="34" charset="0"/>
                        </a:rPr>
                        <m:t>𝑏</m:t>
                      </m:r>
                      <m:r>
                        <a:rPr lang="en-US" sz="1800" b="0" i="1" smtClean="0">
                          <a:solidFill>
                            <a:schemeClr val="bg1"/>
                          </a:solidFill>
                          <a:latin typeface="Cambria Math" panose="02040503050406030204" pitchFamily="18" charset="0"/>
                          <a:cs typeface="Posterama" panose="020B0504020200020000" pitchFamily="34" charset="0"/>
                        </a:rPr>
                        <m:t>,</m:t>
                      </m:r>
                      <m:r>
                        <a:rPr lang="en-US" sz="1800" b="0" i="1" smtClean="0">
                          <a:solidFill>
                            <a:schemeClr val="bg1"/>
                          </a:solidFill>
                          <a:latin typeface="Cambria Math" panose="02040503050406030204" pitchFamily="18" charset="0"/>
                          <a:cs typeface="Posterama" panose="020B0504020200020000" pitchFamily="34" charset="0"/>
                        </a:rPr>
                        <m:t>𝑐</m:t>
                      </m:r>
                      <m:r>
                        <a:rPr lang="en-US" sz="1800" b="0" i="1" smtClean="0">
                          <a:solidFill>
                            <a:schemeClr val="bg1"/>
                          </a:solidFill>
                          <a:latin typeface="Cambria Math" panose="02040503050406030204" pitchFamily="18" charset="0"/>
                          <a:cs typeface="Posterama" panose="020B0504020200020000" pitchFamily="34" charset="0"/>
                        </a:rPr>
                        <m:t>&gt; ∙ &lt;</m:t>
                      </m:r>
                      <m:sSub>
                        <m:sSubPr>
                          <m:ctrlPr>
                            <a:rPr lang="en-US" sz="1800"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ctrlPr>
                        </m:sSubPr>
                        <m:e>
                          <m:r>
                            <a:rPr lang="en-US" sz="1800"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𝑢</m:t>
                          </m:r>
                        </m:e>
                        <m:sub>
                          <m:r>
                            <a:rPr lang="en-US" sz="1800"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𝑥</m:t>
                          </m:r>
                        </m:sub>
                      </m:sSub>
                      <m:r>
                        <a:rPr lang="en-US" sz="1800"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sSub>
                        <m:sSubPr>
                          <m:ctrlPr>
                            <a:rPr lang="en-US" sz="1800"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ctrlPr>
                        </m:sSubPr>
                        <m:e>
                          <m:r>
                            <a:rPr lang="en-US" sz="1800"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𝑢</m:t>
                          </m:r>
                        </m:e>
                        <m:sub>
                          <m:r>
                            <a:rPr lang="en-US" sz="1800"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𝑡</m:t>
                          </m:r>
                        </m:sub>
                      </m:sSub>
                      <m:r>
                        <a:rPr lang="en-US" sz="1800"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,−1&gt; =0</m:t>
                      </m:r>
                    </m:oMath>
                  </m:oMathPara>
                </a14:m>
                <a:endParaRPr lang="en-US" sz="1800">
                  <a:solidFill>
                    <a:schemeClr val="bg1"/>
                  </a:solidFill>
                  <a:latin typeface="Posterama" panose="020B0504020200020000" pitchFamily="34" charset="0"/>
                  <a:cs typeface="Posterama" panose="020B0504020200020000" pitchFamily="34" charset="0"/>
                </a:endParaRPr>
              </a:p>
              <a:p>
                <a:pPr marL="0" indent="0">
                  <a:buNone/>
                </a:pPr>
                <a:r>
                  <a:rPr lang="en-US" sz="1800">
                    <a:solidFill>
                      <a:schemeClr val="bg1"/>
                    </a:solidFill>
                    <a:latin typeface="Posterama" panose="020B0504020200020000" pitchFamily="34" charset="0"/>
                    <a:cs typeface="Posterama" panose="020B0504020200020000" pitchFamily="34" charset="0"/>
                  </a:rPr>
                  <a:t>If </a:t>
                </a:r>
                <a14:m>
                  <m:oMath xmlns:m="http://schemas.openxmlformats.org/officeDocument/2006/math">
                    <m:r>
                      <a:rPr lang="en-US" sz="1800" i="1" smtClean="0">
                        <a:solidFill>
                          <a:schemeClr val="bg1"/>
                        </a:solidFill>
                        <a:latin typeface="Cambria Math" panose="02040503050406030204" pitchFamily="18" charset="0"/>
                        <a:cs typeface="Posterama" panose="020B0504020200020000" pitchFamily="34" charset="0"/>
                      </a:rPr>
                      <m:t>&lt;</m:t>
                    </m:r>
                    <m:r>
                      <a:rPr lang="en-US" sz="1800" b="0" i="1" smtClean="0">
                        <a:solidFill>
                          <a:schemeClr val="bg1"/>
                        </a:solidFill>
                        <a:latin typeface="Cambria Math" panose="02040503050406030204" pitchFamily="18" charset="0"/>
                        <a:cs typeface="Posterama" panose="020B0504020200020000" pitchFamily="34" charset="0"/>
                      </a:rPr>
                      <m:t>𝑎</m:t>
                    </m:r>
                    <m:r>
                      <a:rPr lang="en-US" sz="1800" b="0" i="1" smtClean="0">
                        <a:solidFill>
                          <a:schemeClr val="bg1"/>
                        </a:solidFill>
                        <a:latin typeface="Cambria Math" panose="02040503050406030204" pitchFamily="18" charset="0"/>
                        <a:cs typeface="Posterama" panose="020B0504020200020000" pitchFamily="34" charset="0"/>
                      </a:rPr>
                      <m:t>,</m:t>
                    </m:r>
                    <m:r>
                      <a:rPr lang="en-US" sz="1800" b="0" i="1" smtClean="0">
                        <a:solidFill>
                          <a:schemeClr val="bg1"/>
                        </a:solidFill>
                        <a:latin typeface="Cambria Math" panose="02040503050406030204" pitchFamily="18" charset="0"/>
                        <a:cs typeface="Posterama" panose="020B0504020200020000" pitchFamily="34" charset="0"/>
                      </a:rPr>
                      <m:t>𝑏</m:t>
                    </m:r>
                    <m:r>
                      <a:rPr lang="en-US" sz="1800" b="0" i="1" smtClean="0">
                        <a:solidFill>
                          <a:schemeClr val="bg1"/>
                        </a:solidFill>
                        <a:latin typeface="Cambria Math" panose="02040503050406030204" pitchFamily="18" charset="0"/>
                        <a:cs typeface="Posterama" panose="020B0504020200020000" pitchFamily="34" charset="0"/>
                      </a:rPr>
                      <m:t>,</m:t>
                    </m:r>
                    <m:r>
                      <a:rPr lang="en-US" sz="1800" b="0" i="1" smtClean="0">
                        <a:solidFill>
                          <a:schemeClr val="bg1"/>
                        </a:solidFill>
                        <a:latin typeface="Cambria Math" panose="02040503050406030204" pitchFamily="18" charset="0"/>
                        <a:cs typeface="Posterama" panose="020B0504020200020000" pitchFamily="34" charset="0"/>
                      </a:rPr>
                      <m:t>𝑐</m:t>
                    </m:r>
                    <m:r>
                      <a:rPr lang="en-US" sz="1800" b="0" i="1" smtClean="0">
                        <a:solidFill>
                          <a:schemeClr val="bg1"/>
                        </a:solidFill>
                        <a:latin typeface="Cambria Math" panose="02040503050406030204" pitchFamily="18" charset="0"/>
                        <a:cs typeface="Posterama" panose="020B0504020200020000" pitchFamily="34" charset="0"/>
                      </a:rPr>
                      <m:t>&gt; </m:t>
                    </m:r>
                  </m:oMath>
                </a14:m>
                <a:r>
                  <a:rPr lang="en-US" sz="1800">
                    <a:solidFill>
                      <a:schemeClr val="bg1"/>
                    </a:solidFill>
                    <a:latin typeface="Posterama" panose="020B0504020200020000" pitchFamily="34" charset="0"/>
                    <a:cs typeface="Posterama" panose="020B0504020200020000" pitchFamily="34" charset="0"/>
                  </a:rPr>
                  <a:t>is perpendicular (orthogonal) to </a:t>
                </a:r>
                <a14:m>
                  <m:oMath xmlns:m="http://schemas.openxmlformats.org/officeDocument/2006/math">
                    <m:r>
                      <a:rPr lang="en-US" sz="1800" i="1">
                        <a:solidFill>
                          <a:schemeClr val="bg1"/>
                        </a:solidFill>
                        <a:latin typeface="Cambria Math" panose="02040503050406030204" pitchFamily="18" charset="0"/>
                        <a:cs typeface="Posterama" panose="020B0504020200020000" pitchFamily="34" charset="0"/>
                      </a:rPr>
                      <m:t>&lt;</m:t>
                    </m:r>
                    <m:sSub>
                      <m:sSubPr>
                        <m:ctrlPr>
                          <a:rPr lang="en-US" sz="1800" i="1">
                            <a:solidFill>
                              <a:schemeClr val="bg1"/>
                            </a:solidFill>
                            <a:latin typeface="Cambria Math" panose="02040503050406030204" pitchFamily="18" charset="0"/>
                            <a:ea typeface="Cambria Math" panose="02040503050406030204" pitchFamily="18" charset="0"/>
                            <a:cs typeface="Posterama" panose="020B0504020200020000" pitchFamily="34" charset="0"/>
                          </a:rPr>
                        </m:ctrlPr>
                      </m:sSubPr>
                      <m:e>
                        <m:r>
                          <a:rPr lang="en-US" sz="1800" i="1">
                            <a:solidFill>
                              <a:schemeClr val="bg1"/>
                            </a:solidFill>
                            <a:latin typeface="Cambria Math" panose="02040503050406030204" pitchFamily="18" charset="0"/>
                            <a:ea typeface="Cambria Math" panose="02040503050406030204" pitchFamily="18" charset="0"/>
                            <a:cs typeface="Posterama" panose="020B0504020200020000" pitchFamily="34" charset="0"/>
                          </a:rPr>
                          <m:t>𝑢</m:t>
                        </m:r>
                      </m:e>
                      <m:sub>
                        <m:r>
                          <a:rPr lang="en-US" sz="1800" i="1">
                            <a:solidFill>
                              <a:schemeClr val="bg1"/>
                            </a:solidFill>
                            <a:latin typeface="Cambria Math" panose="02040503050406030204" pitchFamily="18" charset="0"/>
                            <a:ea typeface="Cambria Math" panose="02040503050406030204" pitchFamily="18" charset="0"/>
                            <a:cs typeface="Posterama" panose="020B0504020200020000" pitchFamily="34" charset="0"/>
                          </a:rPr>
                          <m:t>𝑥</m:t>
                        </m:r>
                      </m:sub>
                    </m:sSub>
                    <m:r>
                      <a:rPr lang="en-US" sz="1800" i="1">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sSub>
                      <m:sSubPr>
                        <m:ctrlPr>
                          <a:rPr lang="en-US" sz="1800" i="1">
                            <a:solidFill>
                              <a:schemeClr val="bg1"/>
                            </a:solidFill>
                            <a:latin typeface="Cambria Math" panose="02040503050406030204" pitchFamily="18" charset="0"/>
                            <a:ea typeface="Cambria Math" panose="02040503050406030204" pitchFamily="18" charset="0"/>
                            <a:cs typeface="Posterama" panose="020B0504020200020000" pitchFamily="34" charset="0"/>
                          </a:rPr>
                        </m:ctrlPr>
                      </m:sSubPr>
                      <m:e>
                        <m:r>
                          <a:rPr lang="en-US" sz="1800" i="1">
                            <a:solidFill>
                              <a:schemeClr val="bg1"/>
                            </a:solidFill>
                            <a:latin typeface="Cambria Math" panose="02040503050406030204" pitchFamily="18" charset="0"/>
                            <a:ea typeface="Cambria Math" panose="02040503050406030204" pitchFamily="18" charset="0"/>
                            <a:cs typeface="Posterama" panose="020B0504020200020000" pitchFamily="34" charset="0"/>
                          </a:rPr>
                          <m:t>𝑢</m:t>
                        </m:r>
                      </m:e>
                      <m:sub>
                        <m:r>
                          <a:rPr lang="en-US" sz="1800" i="1">
                            <a:solidFill>
                              <a:schemeClr val="bg1"/>
                            </a:solidFill>
                            <a:latin typeface="Cambria Math" panose="02040503050406030204" pitchFamily="18" charset="0"/>
                            <a:ea typeface="Cambria Math" panose="02040503050406030204" pitchFamily="18" charset="0"/>
                            <a:cs typeface="Posterama" panose="020B0504020200020000" pitchFamily="34" charset="0"/>
                          </a:rPr>
                          <m:t>𝑡</m:t>
                        </m:r>
                      </m:sub>
                    </m:sSub>
                    <m:r>
                      <a:rPr lang="en-US" sz="1800" i="1">
                        <a:solidFill>
                          <a:schemeClr val="bg1"/>
                        </a:solidFill>
                        <a:latin typeface="Cambria Math" panose="02040503050406030204" pitchFamily="18" charset="0"/>
                        <a:ea typeface="Cambria Math" panose="02040503050406030204" pitchFamily="18" charset="0"/>
                        <a:cs typeface="Posterama" panose="020B0504020200020000" pitchFamily="34" charset="0"/>
                      </a:rPr>
                      <m:t>,−1&gt;</m:t>
                    </m:r>
                  </m:oMath>
                </a14:m>
                <a:r>
                  <a:rPr lang="en-US" sz="1800">
                    <a:solidFill>
                      <a:schemeClr val="bg1"/>
                    </a:solidFill>
                    <a:latin typeface="Posterama" panose="020B0504020200020000" pitchFamily="34" charset="0"/>
                    <a:cs typeface="Posterama" panose="020B0504020200020000" pitchFamily="34" charset="0"/>
                  </a:rPr>
                  <a:t>, </a:t>
                </a:r>
                <a14:m>
                  <m:oMath xmlns:m="http://schemas.openxmlformats.org/officeDocument/2006/math">
                    <m:r>
                      <a:rPr lang="en-US" sz="1800" i="1">
                        <a:solidFill>
                          <a:schemeClr val="bg1"/>
                        </a:solidFill>
                        <a:latin typeface="Cambria Math" panose="02040503050406030204" pitchFamily="18" charset="0"/>
                        <a:cs typeface="Posterama" panose="020B0504020200020000" pitchFamily="34" charset="0"/>
                      </a:rPr>
                      <m:t>&lt;</m:t>
                    </m:r>
                    <m:r>
                      <a:rPr lang="en-US" sz="1800" i="1">
                        <a:solidFill>
                          <a:schemeClr val="bg1"/>
                        </a:solidFill>
                        <a:latin typeface="Cambria Math" panose="02040503050406030204" pitchFamily="18" charset="0"/>
                        <a:cs typeface="Posterama" panose="020B0504020200020000" pitchFamily="34" charset="0"/>
                      </a:rPr>
                      <m:t>𝑎</m:t>
                    </m:r>
                    <m:r>
                      <a:rPr lang="en-US" sz="1800" i="1">
                        <a:solidFill>
                          <a:schemeClr val="bg1"/>
                        </a:solidFill>
                        <a:latin typeface="Cambria Math" panose="02040503050406030204" pitchFamily="18" charset="0"/>
                        <a:cs typeface="Posterama" panose="020B0504020200020000" pitchFamily="34" charset="0"/>
                      </a:rPr>
                      <m:t>,</m:t>
                    </m:r>
                    <m:r>
                      <a:rPr lang="en-US" sz="1800" i="1">
                        <a:solidFill>
                          <a:schemeClr val="bg1"/>
                        </a:solidFill>
                        <a:latin typeface="Cambria Math" panose="02040503050406030204" pitchFamily="18" charset="0"/>
                        <a:cs typeface="Posterama" panose="020B0504020200020000" pitchFamily="34" charset="0"/>
                      </a:rPr>
                      <m:t>𝑏</m:t>
                    </m:r>
                    <m:r>
                      <a:rPr lang="en-US" sz="1800" i="1">
                        <a:solidFill>
                          <a:schemeClr val="bg1"/>
                        </a:solidFill>
                        <a:latin typeface="Cambria Math" panose="02040503050406030204" pitchFamily="18" charset="0"/>
                        <a:cs typeface="Posterama" panose="020B0504020200020000" pitchFamily="34" charset="0"/>
                      </a:rPr>
                      <m:t>,</m:t>
                    </m:r>
                    <m:r>
                      <a:rPr lang="en-US" sz="1800" i="1">
                        <a:solidFill>
                          <a:schemeClr val="bg1"/>
                        </a:solidFill>
                        <a:latin typeface="Cambria Math" panose="02040503050406030204" pitchFamily="18" charset="0"/>
                        <a:cs typeface="Posterama" panose="020B0504020200020000" pitchFamily="34" charset="0"/>
                      </a:rPr>
                      <m:t>𝑐</m:t>
                    </m:r>
                    <m:r>
                      <a:rPr lang="en-US" sz="1800" i="1">
                        <a:solidFill>
                          <a:schemeClr val="bg1"/>
                        </a:solidFill>
                        <a:latin typeface="Cambria Math" panose="02040503050406030204" pitchFamily="18" charset="0"/>
                        <a:cs typeface="Posterama" panose="020B0504020200020000" pitchFamily="34" charset="0"/>
                      </a:rPr>
                      <m:t>&gt; </m:t>
                    </m:r>
                  </m:oMath>
                </a14:m>
                <a:r>
                  <a:rPr lang="en-US" sz="1800">
                    <a:solidFill>
                      <a:schemeClr val="bg1"/>
                    </a:solidFill>
                    <a:latin typeface="Posterama" panose="020B0504020200020000" pitchFamily="34" charset="0"/>
                    <a:cs typeface="Posterama" panose="020B0504020200020000" pitchFamily="34" charset="0"/>
                  </a:rPr>
                  <a:t> lies in the tangent plane to S and we can construct a curve </a:t>
                </a:r>
                <a14:m>
                  <m:oMath xmlns:m="http://schemas.openxmlformats.org/officeDocument/2006/math">
                    <m:r>
                      <a:rPr lang="en-US" sz="1800" i="1" dirty="0" smtClean="0">
                        <a:solidFill>
                          <a:schemeClr val="bg1"/>
                        </a:solidFill>
                        <a:latin typeface="Cambria Math" panose="02040503050406030204" pitchFamily="18" charset="0"/>
                        <a:cs typeface="Posterama" panose="020B0504020200020000" pitchFamily="34" charset="0"/>
                      </a:rPr>
                      <m:t>𝐶</m:t>
                    </m:r>
                  </m:oMath>
                </a14:m>
                <a:r>
                  <a:rPr lang="en-US" sz="1800">
                    <a:solidFill>
                      <a:schemeClr val="bg1"/>
                    </a:solidFill>
                    <a:latin typeface="Posterama" panose="020B0504020200020000" pitchFamily="34" charset="0"/>
                    <a:cs typeface="Posterama" panose="020B0504020200020000" pitchFamily="34" charset="0"/>
                  </a:rPr>
                  <a:t> parametrized by </a:t>
                </a:r>
                <a14:m>
                  <m:oMath xmlns:m="http://schemas.openxmlformats.org/officeDocument/2006/math">
                    <m:r>
                      <a:rPr lang="en-US" sz="1800" i="1" dirty="0" smtClean="0">
                        <a:solidFill>
                          <a:schemeClr val="bg1"/>
                        </a:solidFill>
                        <a:latin typeface="Cambria Math" panose="02040503050406030204" pitchFamily="18" charset="0"/>
                        <a:cs typeface="Posterama" panose="020B0504020200020000" pitchFamily="34" charset="0"/>
                      </a:rPr>
                      <m:t>𝑠</m:t>
                    </m:r>
                  </m:oMath>
                </a14:m>
                <a:r>
                  <a:rPr lang="en-US" sz="1800">
                    <a:solidFill>
                      <a:schemeClr val="bg1"/>
                    </a:solidFill>
                    <a:latin typeface="Posterama" panose="020B0504020200020000" pitchFamily="34" charset="0"/>
                    <a:cs typeface="Posterama" panose="020B0504020200020000" pitchFamily="34" charset="0"/>
                  </a:rPr>
                  <a:t> such that each point on </a:t>
                </a:r>
                <a14:m>
                  <m:oMath xmlns:m="http://schemas.openxmlformats.org/officeDocument/2006/math">
                    <m:r>
                      <a:rPr lang="en-US" sz="1800" i="1" dirty="0" smtClean="0">
                        <a:solidFill>
                          <a:schemeClr val="bg1"/>
                        </a:solidFill>
                        <a:latin typeface="Cambria Math" panose="02040503050406030204" pitchFamily="18" charset="0"/>
                        <a:cs typeface="Posterama" panose="020B0504020200020000" pitchFamily="34" charset="0"/>
                      </a:rPr>
                      <m:t>𝐶</m:t>
                    </m:r>
                  </m:oMath>
                </a14:m>
                <a:r>
                  <a:rPr lang="en-US" sz="1800">
                    <a:solidFill>
                      <a:schemeClr val="bg1"/>
                    </a:solidFill>
                    <a:latin typeface="Posterama" panose="020B0504020200020000" pitchFamily="34" charset="0"/>
                    <a:cs typeface="Posterama" panose="020B0504020200020000" pitchFamily="34" charset="0"/>
                  </a:rPr>
                  <a:t>, the vector </a:t>
                </a:r>
                <a14:m>
                  <m:oMath xmlns:m="http://schemas.openxmlformats.org/officeDocument/2006/math">
                    <m:r>
                      <a:rPr lang="en-US" sz="1800" i="1">
                        <a:solidFill>
                          <a:schemeClr val="bg1"/>
                        </a:solidFill>
                        <a:latin typeface="Cambria Math" panose="02040503050406030204" pitchFamily="18" charset="0"/>
                        <a:cs typeface="Posterama" panose="020B0504020200020000" pitchFamily="34" charset="0"/>
                      </a:rPr>
                      <m:t>&lt;</m:t>
                    </m:r>
                    <m:r>
                      <a:rPr lang="en-US" sz="1800" i="1">
                        <a:solidFill>
                          <a:schemeClr val="bg1"/>
                        </a:solidFill>
                        <a:latin typeface="Cambria Math" panose="02040503050406030204" pitchFamily="18" charset="0"/>
                        <a:cs typeface="Posterama" panose="020B0504020200020000" pitchFamily="34" charset="0"/>
                      </a:rPr>
                      <m:t>𝑎</m:t>
                    </m:r>
                    <m:d>
                      <m:dPr>
                        <m:ctrlPr>
                          <a:rPr lang="en-US" sz="1800" b="0" i="1" smtClean="0">
                            <a:solidFill>
                              <a:schemeClr val="bg1"/>
                            </a:solidFill>
                            <a:latin typeface="Cambria Math" panose="02040503050406030204" pitchFamily="18" charset="0"/>
                            <a:cs typeface="Posterama" panose="020B0504020200020000" pitchFamily="34" charset="0"/>
                          </a:rPr>
                        </m:ctrlPr>
                      </m:dPr>
                      <m:e>
                        <m:r>
                          <a:rPr lang="en-US" sz="1800" b="0" i="1" smtClean="0">
                            <a:solidFill>
                              <a:schemeClr val="bg1"/>
                            </a:solidFill>
                            <a:latin typeface="Cambria Math" panose="02040503050406030204" pitchFamily="18" charset="0"/>
                            <a:cs typeface="Posterama" panose="020B0504020200020000" pitchFamily="34" charset="0"/>
                          </a:rPr>
                          <m:t>𝑥</m:t>
                        </m:r>
                        <m:r>
                          <a:rPr lang="en-US" sz="1800" b="0" i="1" smtClean="0">
                            <a:solidFill>
                              <a:schemeClr val="bg1"/>
                            </a:solidFill>
                            <a:latin typeface="Cambria Math" panose="02040503050406030204" pitchFamily="18" charset="0"/>
                            <a:cs typeface="Posterama" panose="020B0504020200020000" pitchFamily="34" charset="0"/>
                          </a:rPr>
                          <m:t>,</m:t>
                        </m:r>
                        <m:r>
                          <a:rPr lang="en-US" sz="1800" b="0" i="1" smtClean="0">
                            <a:solidFill>
                              <a:schemeClr val="bg1"/>
                            </a:solidFill>
                            <a:latin typeface="Cambria Math" panose="02040503050406030204" pitchFamily="18" charset="0"/>
                            <a:cs typeface="Posterama" panose="020B0504020200020000" pitchFamily="34" charset="0"/>
                          </a:rPr>
                          <m:t>𝑡</m:t>
                        </m:r>
                      </m:e>
                    </m:d>
                    <m:r>
                      <a:rPr lang="en-US" sz="1800" i="1">
                        <a:solidFill>
                          <a:schemeClr val="bg1"/>
                        </a:solidFill>
                        <a:latin typeface="Cambria Math" panose="02040503050406030204" pitchFamily="18" charset="0"/>
                        <a:cs typeface="Posterama" panose="020B0504020200020000" pitchFamily="34" charset="0"/>
                      </a:rPr>
                      <m:t>,</m:t>
                    </m:r>
                    <m:r>
                      <a:rPr lang="en-US" sz="1800" i="1">
                        <a:solidFill>
                          <a:schemeClr val="bg1"/>
                        </a:solidFill>
                        <a:latin typeface="Cambria Math" panose="02040503050406030204" pitchFamily="18" charset="0"/>
                        <a:cs typeface="Posterama" panose="020B0504020200020000" pitchFamily="34" charset="0"/>
                      </a:rPr>
                      <m:t>𝑏</m:t>
                    </m:r>
                    <m:d>
                      <m:dPr>
                        <m:ctrlPr>
                          <a:rPr lang="en-US" sz="1800" b="0" i="1" smtClean="0">
                            <a:solidFill>
                              <a:schemeClr val="bg1"/>
                            </a:solidFill>
                            <a:latin typeface="Cambria Math" panose="02040503050406030204" pitchFamily="18" charset="0"/>
                            <a:cs typeface="Posterama" panose="020B0504020200020000" pitchFamily="34" charset="0"/>
                          </a:rPr>
                        </m:ctrlPr>
                      </m:dPr>
                      <m:e>
                        <m:r>
                          <a:rPr lang="en-US" sz="1800" b="0" i="1" smtClean="0">
                            <a:solidFill>
                              <a:schemeClr val="bg1"/>
                            </a:solidFill>
                            <a:latin typeface="Cambria Math" panose="02040503050406030204" pitchFamily="18" charset="0"/>
                            <a:cs typeface="Posterama" panose="020B0504020200020000" pitchFamily="34" charset="0"/>
                          </a:rPr>
                          <m:t>𝑥</m:t>
                        </m:r>
                        <m:r>
                          <a:rPr lang="en-US" sz="1800" b="0" i="1" smtClean="0">
                            <a:solidFill>
                              <a:schemeClr val="bg1"/>
                            </a:solidFill>
                            <a:latin typeface="Cambria Math" panose="02040503050406030204" pitchFamily="18" charset="0"/>
                            <a:cs typeface="Posterama" panose="020B0504020200020000" pitchFamily="34" charset="0"/>
                          </a:rPr>
                          <m:t>,</m:t>
                        </m:r>
                        <m:r>
                          <a:rPr lang="en-US" sz="1800" b="0" i="1" smtClean="0">
                            <a:solidFill>
                              <a:schemeClr val="bg1"/>
                            </a:solidFill>
                            <a:latin typeface="Cambria Math" panose="02040503050406030204" pitchFamily="18" charset="0"/>
                            <a:cs typeface="Posterama" panose="020B0504020200020000" pitchFamily="34" charset="0"/>
                          </a:rPr>
                          <m:t>𝑡</m:t>
                        </m:r>
                      </m:e>
                    </m:d>
                    <m:r>
                      <a:rPr lang="en-US" sz="1800" i="1">
                        <a:solidFill>
                          <a:schemeClr val="bg1"/>
                        </a:solidFill>
                        <a:latin typeface="Cambria Math" panose="02040503050406030204" pitchFamily="18" charset="0"/>
                        <a:cs typeface="Posterama" panose="020B0504020200020000" pitchFamily="34" charset="0"/>
                      </a:rPr>
                      <m:t>,</m:t>
                    </m:r>
                    <m:r>
                      <a:rPr lang="en-US" sz="1800" i="1">
                        <a:solidFill>
                          <a:schemeClr val="bg1"/>
                        </a:solidFill>
                        <a:latin typeface="Cambria Math" panose="02040503050406030204" pitchFamily="18" charset="0"/>
                        <a:cs typeface="Posterama" panose="020B0504020200020000" pitchFamily="34" charset="0"/>
                      </a:rPr>
                      <m:t>𝑐</m:t>
                    </m:r>
                    <m:d>
                      <m:dPr>
                        <m:ctrlPr>
                          <a:rPr lang="en-US" sz="1800" b="0" i="1" smtClean="0">
                            <a:solidFill>
                              <a:schemeClr val="bg1"/>
                            </a:solidFill>
                            <a:latin typeface="Cambria Math" panose="02040503050406030204" pitchFamily="18" charset="0"/>
                            <a:cs typeface="Posterama" panose="020B0504020200020000" pitchFamily="34" charset="0"/>
                          </a:rPr>
                        </m:ctrlPr>
                      </m:dPr>
                      <m:e>
                        <m:r>
                          <a:rPr lang="en-US" sz="1800" b="0" i="1" smtClean="0">
                            <a:solidFill>
                              <a:schemeClr val="bg1"/>
                            </a:solidFill>
                            <a:latin typeface="Cambria Math" panose="02040503050406030204" pitchFamily="18" charset="0"/>
                            <a:cs typeface="Posterama" panose="020B0504020200020000" pitchFamily="34" charset="0"/>
                          </a:rPr>
                          <m:t>𝑥</m:t>
                        </m:r>
                        <m:r>
                          <a:rPr lang="en-US" sz="1800" b="0" i="1" smtClean="0">
                            <a:solidFill>
                              <a:schemeClr val="bg1"/>
                            </a:solidFill>
                            <a:latin typeface="Cambria Math" panose="02040503050406030204" pitchFamily="18" charset="0"/>
                            <a:cs typeface="Posterama" panose="020B0504020200020000" pitchFamily="34" charset="0"/>
                          </a:rPr>
                          <m:t>,</m:t>
                        </m:r>
                        <m:r>
                          <a:rPr lang="en-US" sz="1800" b="0" i="1" smtClean="0">
                            <a:solidFill>
                              <a:schemeClr val="bg1"/>
                            </a:solidFill>
                            <a:latin typeface="Cambria Math" panose="02040503050406030204" pitchFamily="18" charset="0"/>
                            <a:cs typeface="Posterama" panose="020B0504020200020000" pitchFamily="34" charset="0"/>
                          </a:rPr>
                          <m:t>𝑡</m:t>
                        </m:r>
                      </m:e>
                    </m:d>
                    <m:r>
                      <a:rPr lang="en-US" sz="1800" i="1">
                        <a:solidFill>
                          <a:schemeClr val="bg1"/>
                        </a:solidFill>
                        <a:latin typeface="Cambria Math" panose="02040503050406030204" pitchFamily="18" charset="0"/>
                        <a:cs typeface="Posterama" panose="020B0504020200020000" pitchFamily="34" charset="0"/>
                      </a:rPr>
                      <m:t>&gt; </m:t>
                    </m:r>
                  </m:oMath>
                </a14:m>
                <a:r>
                  <a:rPr lang="en-US" sz="1800">
                    <a:solidFill>
                      <a:schemeClr val="bg1"/>
                    </a:solidFill>
                    <a:latin typeface="Posterama" panose="020B0504020200020000" pitchFamily="34" charset="0"/>
                    <a:cs typeface="Posterama" panose="020B0504020200020000" pitchFamily="34" charset="0"/>
                  </a:rPr>
                  <a:t> is tangent to the curve.</a:t>
                </a:r>
              </a:p>
              <a:p>
                <a:pPr marL="0" indent="0" algn="ctr">
                  <a:buNone/>
                </a:pPr>
                <a:endParaRPr lang="en-US" sz="1800">
                  <a:solidFill>
                    <a:schemeClr val="bg1"/>
                  </a:solidFill>
                  <a:latin typeface="Posterama" panose="020B0504020200020000" pitchFamily="34" charset="0"/>
                  <a:cs typeface="Posterama" panose="020B0504020200020000" pitchFamily="34" charset="0"/>
                </a:endParaRPr>
              </a:p>
            </p:txBody>
          </p:sp>
        </mc:Choice>
        <mc:Fallback xmlns="">
          <p:sp>
            <p:nvSpPr>
              <p:cNvPr id="2" name="Content Placeholder 2">
                <a:extLst>
                  <a:ext uri="{FF2B5EF4-FFF2-40B4-BE49-F238E27FC236}">
                    <a16:creationId xmlns:a16="http://schemas.microsoft.com/office/drawing/2014/main" id="{83A0F1B9-B7E7-5E5D-0E3A-25CD726C5C03}"/>
                  </a:ext>
                </a:extLst>
              </p:cNvPr>
              <p:cNvSpPr txBox="1">
                <a:spLocks noRot="1" noChangeAspect="1" noMove="1" noResize="1" noEditPoints="1" noAdjustHandles="1" noChangeArrowheads="1" noChangeShapeType="1" noTextEdit="1"/>
              </p:cNvSpPr>
              <p:nvPr/>
            </p:nvSpPr>
            <p:spPr>
              <a:xfrm>
                <a:off x="612646" y="1715532"/>
                <a:ext cx="10653579" cy="4593828"/>
              </a:xfrm>
              <a:prstGeom prst="rect">
                <a:avLst/>
              </a:prstGeom>
              <a:blipFill>
                <a:blip r:embed="rId3"/>
                <a:stretch>
                  <a:fillRect l="-458"/>
                </a:stretch>
              </a:blipFill>
            </p:spPr>
            <p:txBody>
              <a:bodyPr/>
              <a:lstStyle/>
              <a:p>
                <a:r>
                  <a:rPr lang="en-US">
                    <a:noFill/>
                  </a:rPr>
                  <a:t> </a:t>
                </a:r>
              </a:p>
            </p:txBody>
          </p:sp>
        </mc:Fallback>
      </mc:AlternateContent>
    </p:spTree>
    <p:extLst>
      <p:ext uri="{BB962C8B-B14F-4D97-AF65-F5344CB8AC3E}">
        <p14:creationId xmlns:p14="http://schemas.microsoft.com/office/powerpoint/2010/main" val="417306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C3D801-2160-3AF3-1655-D4CB30AC5A02}"/>
              </a:ext>
            </a:extLst>
          </p:cNvPr>
          <p:cNvSpPr txBox="1">
            <a:spLocks/>
          </p:cNvSpPr>
          <p:nvPr/>
        </p:nvSpPr>
        <p:spPr>
          <a:xfrm>
            <a:off x="612647" y="548640"/>
            <a:ext cx="10951823" cy="1132258"/>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3600">
                <a:solidFill>
                  <a:srgbClr val="ECECEC"/>
                </a:solidFill>
                <a:latin typeface="Posterama" panose="020B0504020200020000" pitchFamily="34" charset="0"/>
                <a:ea typeface="+mn-lt"/>
                <a:cs typeface="Posterama" panose="020B0504020200020000" pitchFamily="34" charset="0"/>
              </a:rPr>
              <a:t>Simple Example using Method of Characteristics </a:t>
            </a:r>
            <a:r>
              <a:rPr lang="en-US" sz="3600" err="1">
                <a:solidFill>
                  <a:srgbClr val="ECECEC"/>
                </a:solidFill>
                <a:latin typeface="Posterama" panose="020B0504020200020000" pitchFamily="34" charset="0"/>
                <a:ea typeface="+mn-lt"/>
                <a:cs typeface="Posterama" panose="020B0504020200020000" pitchFamily="34" charset="0"/>
              </a:rPr>
              <a:t>cont</a:t>
            </a:r>
            <a:r>
              <a:rPr lang="en-US" sz="3600">
                <a:solidFill>
                  <a:srgbClr val="ECECEC"/>
                </a:solidFill>
                <a:latin typeface="Posterama" panose="020B0504020200020000" pitchFamily="34" charset="0"/>
                <a:ea typeface="+mn-lt"/>
                <a:cs typeface="Posterama" panose="020B0504020200020000" pitchFamily="34" charset="0"/>
              </a:rPr>
              <a:t>…</a:t>
            </a:r>
          </a:p>
        </p:txBody>
      </p:sp>
      <p:sp>
        <p:nvSpPr>
          <p:cNvPr id="4" name="Content Placeholder 2">
            <a:extLst>
              <a:ext uri="{FF2B5EF4-FFF2-40B4-BE49-F238E27FC236}">
                <a16:creationId xmlns:a16="http://schemas.microsoft.com/office/drawing/2014/main" id="{F43245F4-806C-564C-777B-2E1649186180}"/>
              </a:ext>
            </a:extLst>
          </p:cNvPr>
          <p:cNvSpPr txBox="1">
            <a:spLocks/>
          </p:cNvSpPr>
          <p:nvPr/>
        </p:nvSpPr>
        <p:spPr>
          <a:xfrm>
            <a:off x="612647"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latin typeface="Posterama" panose="020B0504020200020000" pitchFamily="34" charset="0"/>
              <a:cs typeface="Posterama" panose="020B0504020200020000" pitchFamily="34" charset="0"/>
            </a:endParaRPr>
          </a:p>
        </p:txBody>
      </p:sp>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83A0F1B9-B7E7-5E5D-0E3A-25CD726C5C03}"/>
                  </a:ext>
                </a:extLst>
              </p:cNvPr>
              <p:cNvSpPr txBox="1">
                <a:spLocks/>
              </p:cNvSpPr>
              <p:nvPr/>
            </p:nvSpPr>
            <p:spPr>
              <a:xfrm>
                <a:off x="612646"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latin typeface="Posterama" panose="020B0504020200020000" pitchFamily="34" charset="0"/>
                    <a:cs typeface="Posterama" panose="020B0504020200020000" pitchFamily="34" charset="0"/>
                  </a:rPr>
                  <a:t>Parametrization along </a:t>
                </a:r>
                <a14:m>
                  <m:oMath xmlns:m="http://schemas.openxmlformats.org/officeDocument/2006/math">
                    <m:r>
                      <a:rPr lang="en-US" i="1" dirty="0" smtClean="0">
                        <a:solidFill>
                          <a:schemeClr val="bg1"/>
                        </a:solidFill>
                        <a:latin typeface="Cambria Math" panose="02040503050406030204" pitchFamily="18" charset="0"/>
                        <a:cs typeface="Posterama" panose="020B0504020200020000" pitchFamily="34" charset="0"/>
                      </a:rPr>
                      <m:t>𝑠</m:t>
                    </m:r>
                  </m:oMath>
                </a14:m>
                <a:r>
                  <a:rPr lang="en-US" dirty="0">
                    <a:solidFill>
                      <a:schemeClr val="bg1"/>
                    </a:solidFill>
                    <a:latin typeface="Posterama" panose="020B0504020200020000" pitchFamily="34" charset="0"/>
                    <a:cs typeface="Posterama" panose="020B0504020200020000" pitchFamily="34" charset="0"/>
                  </a:rPr>
                  <a:t> called characteristic curves: </a:t>
                </a:r>
                <a14:m>
                  <m:oMath xmlns:m="http://schemas.openxmlformats.org/officeDocument/2006/math">
                    <m:r>
                      <a:rPr lang="en-US" b="0" i="1" smtClean="0">
                        <a:solidFill>
                          <a:schemeClr val="bg1"/>
                        </a:solidFill>
                        <a:latin typeface="Cambria Math" panose="02040503050406030204" pitchFamily="18" charset="0"/>
                        <a:cs typeface="Posterama" panose="020B0504020200020000" pitchFamily="34" charset="0"/>
                      </a:rPr>
                      <m:t>𝐶</m:t>
                    </m:r>
                    <m:r>
                      <a:rPr lang="en-US" b="0" i="1" smtClean="0">
                        <a:solidFill>
                          <a:schemeClr val="bg1"/>
                        </a:solidFill>
                        <a:latin typeface="Cambria Math" panose="02040503050406030204" pitchFamily="18" charset="0"/>
                        <a:cs typeface="Posterama" panose="020B0504020200020000" pitchFamily="34" charset="0"/>
                      </a:rPr>
                      <m:t>={</m:t>
                    </m:r>
                    <m:r>
                      <a:rPr lang="en-US" b="0" i="0" smtClean="0">
                        <a:solidFill>
                          <a:schemeClr val="bg1"/>
                        </a:solidFill>
                        <a:latin typeface="Cambria Math" panose="02040503050406030204" pitchFamily="18" charset="0"/>
                        <a:cs typeface="Posterama" panose="020B0504020200020000" pitchFamily="34" charset="0"/>
                      </a:rPr>
                      <m:t> </m:t>
                    </m:r>
                    <m:r>
                      <a:rPr lang="en-US" b="0" i="1" smtClean="0">
                        <a:solidFill>
                          <a:schemeClr val="bg1"/>
                        </a:solidFill>
                        <a:latin typeface="Cambria Math" panose="02040503050406030204" pitchFamily="18" charset="0"/>
                        <a:cs typeface="Posterama" panose="020B0504020200020000" pitchFamily="34" charset="0"/>
                      </a:rPr>
                      <m:t>𝑥</m:t>
                    </m:r>
                    <m:r>
                      <a:rPr lang="en-US" b="0" i="1" smtClean="0">
                        <a:solidFill>
                          <a:schemeClr val="bg1"/>
                        </a:solidFill>
                        <a:latin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cs typeface="Posterama" panose="020B0504020200020000" pitchFamily="34" charset="0"/>
                      </a:rPr>
                      <m:t>𝑥</m:t>
                    </m:r>
                    <m:d>
                      <m:dPr>
                        <m:ctrlPr>
                          <a:rPr lang="en-US" b="0" i="1" smtClean="0">
                            <a:solidFill>
                              <a:schemeClr val="bg1"/>
                            </a:solidFill>
                            <a:latin typeface="Cambria Math" panose="02040503050406030204" pitchFamily="18" charset="0"/>
                            <a:cs typeface="Posterama" panose="020B0504020200020000" pitchFamily="34" charset="0"/>
                          </a:rPr>
                        </m:ctrlPr>
                      </m:dPr>
                      <m:e>
                        <m:r>
                          <a:rPr lang="en-US" b="0" i="1" smtClean="0">
                            <a:solidFill>
                              <a:schemeClr val="bg1"/>
                            </a:solidFill>
                            <a:latin typeface="Cambria Math" panose="02040503050406030204" pitchFamily="18" charset="0"/>
                            <a:cs typeface="Posterama" panose="020B0504020200020000" pitchFamily="34" charset="0"/>
                          </a:rPr>
                          <m:t>𝑠</m:t>
                        </m:r>
                      </m:e>
                    </m:d>
                    <m:r>
                      <a:rPr lang="en-US" b="0" i="1" smtClean="0">
                        <a:solidFill>
                          <a:schemeClr val="bg1"/>
                        </a:solidFill>
                        <a:latin typeface="Cambria Math" panose="02040503050406030204" pitchFamily="18" charset="0"/>
                        <a:cs typeface="Posterama" panose="020B0504020200020000" pitchFamily="34" charset="0"/>
                      </a:rPr>
                      <m:t>, </m:t>
                    </m:r>
                    <m:r>
                      <a:rPr lang="en-US" b="0" i="1" smtClean="0">
                        <a:solidFill>
                          <a:schemeClr val="bg1"/>
                        </a:solidFill>
                        <a:latin typeface="Cambria Math" panose="02040503050406030204" pitchFamily="18" charset="0"/>
                        <a:cs typeface="Posterama" panose="020B0504020200020000" pitchFamily="34" charset="0"/>
                      </a:rPr>
                      <m:t>𝑡</m:t>
                    </m:r>
                    <m:r>
                      <a:rPr lang="en-US" b="0" i="1" smtClean="0">
                        <a:solidFill>
                          <a:schemeClr val="bg1"/>
                        </a:solidFill>
                        <a:latin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cs typeface="Posterama" panose="020B0504020200020000" pitchFamily="34" charset="0"/>
                      </a:rPr>
                      <m:t>𝑡</m:t>
                    </m:r>
                    <m:d>
                      <m:dPr>
                        <m:ctrlPr>
                          <a:rPr lang="en-US" b="0" i="1" smtClean="0">
                            <a:solidFill>
                              <a:schemeClr val="bg1"/>
                            </a:solidFill>
                            <a:latin typeface="Cambria Math" panose="02040503050406030204" pitchFamily="18" charset="0"/>
                            <a:cs typeface="Posterama" panose="020B0504020200020000" pitchFamily="34" charset="0"/>
                          </a:rPr>
                        </m:ctrlPr>
                      </m:dPr>
                      <m:e>
                        <m:r>
                          <a:rPr lang="en-US" b="0" i="1" smtClean="0">
                            <a:solidFill>
                              <a:schemeClr val="bg1"/>
                            </a:solidFill>
                            <a:latin typeface="Cambria Math" panose="02040503050406030204" pitchFamily="18" charset="0"/>
                            <a:cs typeface="Posterama" panose="020B0504020200020000" pitchFamily="34" charset="0"/>
                          </a:rPr>
                          <m:t>𝑠</m:t>
                        </m:r>
                      </m:e>
                    </m:d>
                    <m:r>
                      <a:rPr lang="en-US" b="0" i="1" smtClean="0">
                        <a:solidFill>
                          <a:schemeClr val="bg1"/>
                        </a:solidFill>
                        <a:latin typeface="Cambria Math" panose="02040503050406030204" pitchFamily="18" charset="0"/>
                        <a:cs typeface="Posterama" panose="020B0504020200020000" pitchFamily="34" charset="0"/>
                      </a:rPr>
                      <m:t>, </m:t>
                    </m:r>
                    <m:r>
                      <a:rPr lang="en-US" b="0" i="1" smtClean="0">
                        <a:solidFill>
                          <a:schemeClr val="bg1"/>
                        </a:solidFill>
                        <a:latin typeface="Cambria Math" panose="02040503050406030204" pitchFamily="18" charset="0"/>
                        <a:cs typeface="Posterama" panose="020B0504020200020000" pitchFamily="34" charset="0"/>
                      </a:rPr>
                      <m:t>𝑧</m:t>
                    </m:r>
                    <m:r>
                      <a:rPr lang="en-US" b="0" i="1" smtClean="0">
                        <a:solidFill>
                          <a:schemeClr val="bg1"/>
                        </a:solidFill>
                        <a:latin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cs typeface="Posterama" panose="020B0504020200020000" pitchFamily="34" charset="0"/>
                      </a:rPr>
                      <m:t>𝑧</m:t>
                    </m:r>
                    <m:d>
                      <m:dPr>
                        <m:ctrlPr>
                          <a:rPr lang="en-US" b="0" i="1" smtClean="0">
                            <a:solidFill>
                              <a:schemeClr val="bg1"/>
                            </a:solidFill>
                            <a:latin typeface="Cambria Math" panose="02040503050406030204" pitchFamily="18" charset="0"/>
                            <a:cs typeface="Posterama" panose="020B0504020200020000" pitchFamily="34" charset="0"/>
                          </a:rPr>
                        </m:ctrlPr>
                      </m:dPr>
                      <m:e>
                        <m:r>
                          <a:rPr lang="en-US" b="0" i="1" smtClean="0">
                            <a:solidFill>
                              <a:schemeClr val="bg1"/>
                            </a:solidFill>
                            <a:latin typeface="Cambria Math" panose="02040503050406030204" pitchFamily="18" charset="0"/>
                            <a:cs typeface="Posterama" panose="020B0504020200020000" pitchFamily="34" charset="0"/>
                          </a:rPr>
                          <m:t>𝑠</m:t>
                        </m:r>
                      </m:e>
                    </m:d>
                    <m:r>
                      <a:rPr lang="en-US" b="0" i="1" smtClean="0">
                        <a:solidFill>
                          <a:schemeClr val="bg1"/>
                        </a:solidFill>
                        <a:latin typeface="Cambria Math" panose="02040503050406030204" pitchFamily="18" charset="0"/>
                        <a:cs typeface="Posterama" panose="020B0504020200020000" pitchFamily="34" charset="0"/>
                      </a:rPr>
                      <m:t> }</m:t>
                    </m:r>
                  </m:oMath>
                </a14:m>
                <a:endParaRPr lang="en-US" dirty="0">
                  <a:solidFill>
                    <a:schemeClr val="bg1"/>
                  </a:solidFill>
                  <a:latin typeface="Posterama" panose="020B0504020200020000" pitchFamily="34" charset="0"/>
                  <a:cs typeface="Posterama" panose="020B0504020200020000" pitchFamily="34" charset="0"/>
                </a:endParaRPr>
              </a:p>
              <a:p>
                <a:pPr marL="0" indent="0">
                  <a:buNone/>
                </a:pPr>
                <a:r>
                  <a:rPr lang="en-US" dirty="0">
                    <a:solidFill>
                      <a:schemeClr val="bg1"/>
                    </a:solidFill>
                    <a:latin typeface="Posterama" panose="020B0504020200020000" pitchFamily="34" charset="0"/>
                    <a:cs typeface="Posterama" panose="020B0504020200020000" pitchFamily="34" charset="0"/>
                  </a:rPr>
                  <a:t>Following chain rule </a:t>
                </a:r>
                <a14:m>
                  <m:oMath xmlns:m="http://schemas.openxmlformats.org/officeDocument/2006/math">
                    <m:f>
                      <m:fPr>
                        <m:ctrlPr>
                          <a:rPr lang="en-US" i="1" smtClean="0">
                            <a:solidFill>
                              <a:schemeClr val="bg1"/>
                            </a:solidFill>
                            <a:latin typeface="Cambria Math" panose="02040503050406030204" pitchFamily="18" charset="0"/>
                            <a:cs typeface="Posterama" panose="020B0504020200020000" pitchFamily="34" charset="0"/>
                          </a:rPr>
                        </m:ctrlPr>
                      </m:fPr>
                      <m:num>
                        <m:r>
                          <a:rPr lang="en-US" b="0" i="1" smtClean="0">
                            <a:solidFill>
                              <a:schemeClr val="bg1"/>
                            </a:solidFill>
                            <a:latin typeface="Cambria Math" panose="02040503050406030204" pitchFamily="18" charset="0"/>
                            <a:cs typeface="Posterama" panose="020B0504020200020000" pitchFamily="34" charset="0"/>
                          </a:rPr>
                          <m:t>𝑑𝑧</m:t>
                        </m:r>
                      </m:num>
                      <m:den>
                        <m:r>
                          <a:rPr lang="en-US" b="0" i="1" smtClean="0">
                            <a:solidFill>
                              <a:schemeClr val="bg1"/>
                            </a:solidFill>
                            <a:latin typeface="Cambria Math" panose="02040503050406030204" pitchFamily="18" charset="0"/>
                            <a:cs typeface="Posterama" panose="020B0504020200020000" pitchFamily="34" charset="0"/>
                          </a:rPr>
                          <m:t>𝑑𝑠</m:t>
                        </m:r>
                      </m:den>
                    </m:f>
                    <m:r>
                      <a:rPr lang="en-US" b="0" i="1" smtClean="0">
                        <a:solidFill>
                          <a:schemeClr val="bg1"/>
                        </a:solidFill>
                        <a:latin typeface="Cambria Math" panose="02040503050406030204" pitchFamily="18" charset="0"/>
                        <a:cs typeface="Posterama" panose="020B0504020200020000" pitchFamily="34" charset="0"/>
                      </a:rPr>
                      <m:t>=</m:t>
                    </m:r>
                    <m:f>
                      <m:fPr>
                        <m:ctrlPr>
                          <a:rPr lang="en-US" i="1">
                            <a:solidFill>
                              <a:schemeClr val="bg1"/>
                            </a:solidFill>
                            <a:latin typeface="Cambria Math" panose="02040503050406030204" pitchFamily="18" charset="0"/>
                            <a:cs typeface="Posterama" panose="020B0504020200020000" pitchFamily="34" charset="0"/>
                          </a:rPr>
                        </m:ctrlPr>
                      </m:fPr>
                      <m:num>
                        <m:r>
                          <a:rPr lang="en-US" i="1">
                            <a:solidFill>
                              <a:schemeClr val="bg1"/>
                            </a:solidFill>
                            <a:latin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cs typeface="Posterama" panose="020B0504020200020000" pitchFamily="34" charset="0"/>
                          </a:rPr>
                          <m:t>𝑧</m:t>
                        </m:r>
                      </m:num>
                      <m:den>
                        <m:r>
                          <a:rPr lang="en-US" i="1">
                            <a:solidFill>
                              <a:schemeClr val="bg1"/>
                            </a:solidFill>
                            <a:latin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cs typeface="Posterama" panose="020B0504020200020000" pitchFamily="34" charset="0"/>
                          </a:rPr>
                          <m:t>𝑥</m:t>
                        </m:r>
                      </m:den>
                    </m:f>
                    <m:f>
                      <m:fPr>
                        <m:ctrlPr>
                          <a:rPr lang="en-US" i="1">
                            <a:solidFill>
                              <a:schemeClr val="bg1"/>
                            </a:solidFill>
                            <a:latin typeface="Cambria Math" panose="02040503050406030204" pitchFamily="18" charset="0"/>
                            <a:cs typeface="Posterama" panose="020B0504020200020000" pitchFamily="34" charset="0"/>
                          </a:rPr>
                        </m:ctrlPr>
                      </m:fPr>
                      <m:num>
                        <m:r>
                          <a:rPr lang="en-US" b="0" i="1" smtClean="0">
                            <a:solidFill>
                              <a:schemeClr val="bg1"/>
                            </a:solidFill>
                            <a:latin typeface="Cambria Math" panose="02040503050406030204" pitchFamily="18" charset="0"/>
                            <a:cs typeface="Posterama" panose="020B0504020200020000" pitchFamily="34" charset="0"/>
                          </a:rPr>
                          <m:t>𝑑𝑥</m:t>
                        </m:r>
                      </m:num>
                      <m:den>
                        <m:r>
                          <a:rPr lang="en-US" b="0" i="1" smtClean="0">
                            <a:solidFill>
                              <a:schemeClr val="bg1"/>
                            </a:solidFill>
                            <a:latin typeface="Cambria Math" panose="02040503050406030204" pitchFamily="18" charset="0"/>
                            <a:cs typeface="Posterama" panose="020B0504020200020000" pitchFamily="34" charset="0"/>
                          </a:rPr>
                          <m:t>𝑑</m:t>
                        </m:r>
                        <m:r>
                          <a:rPr lang="en-US" i="1">
                            <a:solidFill>
                              <a:schemeClr val="bg1"/>
                            </a:solidFill>
                            <a:latin typeface="Cambria Math" panose="02040503050406030204" pitchFamily="18" charset="0"/>
                            <a:cs typeface="Posterama" panose="020B0504020200020000" pitchFamily="34" charset="0"/>
                          </a:rPr>
                          <m:t>𝑠</m:t>
                        </m:r>
                      </m:den>
                    </m:f>
                    <m:r>
                      <a:rPr lang="en-US" b="0" i="1" smtClean="0">
                        <a:solidFill>
                          <a:schemeClr val="bg1"/>
                        </a:solidFill>
                        <a:latin typeface="Cambria Math" panose="02040503050406030204" pitchFamily="18" charset="0"/>
                        <a:cs typeface="Posterama" panose="020B0504020200020000" pitchFamily="34" charset="0"/>
                      </a:rPr>
                      <m:t>+</m:t>
                    </m:r>
                    <m:f>
                      <m:fPr>
                        <m:ctrlPr>
                          <a:rPr lang="en-US" i="1">
                            <a:solidFill>
                              <a:schemeClr val="bg1"/>
                            </a:solidFill>
                            <a:latin typeface="Cambria Math" panose="02040503050406030204" pitchFamily="18" charset="0"/>
                            <a:cs typeface="Posterama" panose="020B0504020200020000" pitchFamily="34" charset="0"/>
                          </a:rPr>
                        </m:ctrlPr>
                      </m:fPr>
                      <m:num>
                        <m:r>
                          <a:rPr lang="en-US" i="1">
                            <a:solidFill>
                              <a:schemeClr val="bg1"/>
                            </a:solidFill>
                            <a:latin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cs typeface="Posterama" panose="020B0504020200020000" pitchFamily="34" charset="0"/>
                          </a:rPr>
                          <m:t>𝑧</m:t>
                        </m:r>
                      </m:num>
                      <m:den>
                        <m:r>
                          <a:rPr lang="en-US" i="1">
                            <a:solidFill>
                              <a:schemeClr val="bg1"/>
                            </a:solidFill>
                            <a:latin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cs typeface="Posterama" panose="020B0504020200020000" pitchFamily="34" charset="0"/>
                          </a:rPr>
                          <m:t>𝑡</m:t>
                        </m:r>
                      </m:den>
                    </m:f>
                    <m:f>
                      <m:fPr>
                        <m:ctrlPr>
                          <a:rPr lang="en-US" i="1">
                            <a:solidFill>
                              <a:schemeClr val="bg1"/>
                            </a:solidFill>
                            <a:latin typeface="Cambria Math" panose="02040503050406030204" pitchFamily="18" charset="0"/>
                            <a:cs typeface="Posterama" panose="020B0504020200020000" pitchFamily="34" charset="0"/>
                          </a:rPr>
                        </m:ctrlPr>
                      </m:fPr>
                      <m:num>
                        <m:r>
                          <a:rPr lang="en-US" b="0" i="1" smtClean="0">
                            <a:solidFill>
                              <a:schemeClr val="bg1"/>
                            </a:solidFill>
                            <a:latin typeface="Cambria Math" panose="02040503050406030204" pitchFamily="18" charset="0"/>
                            <a:cs typeface="Posterama" panose="020B0504020200020000" pitchFamily="34" charset="0"/>
                          </a:rPr>
                          <m:t>𝑑𝑡</m:t>
                        </m:r>
                      </m:num>
                      <m:den>
                        <m:r>
                          <a:rPr lang="en-US" b="0" i="1" smtClean="0">
                            <a:solidFill>
                              <a:schemeClr val="bg1"/>
                            </a:solidFill>
                            <a:latin typeface="Cambria Math" panose="02040503050406030204" pitchFamily="18" charset="0"/>
                            <a:cs typeface="Posterama" panose="020B0504020200020000" pitchFamily="34" charset="0"/>
                          </a:rPr>
                          <m:t>𝑑</m:t>
                        </m:r>
                        <m:r>
                          <a:rPr lang="en-US" i="1">
                            <a:solidFill>
                              <a:schemeClr val="bg1"/>
                            </a:solidFill>
                            <a:latin typeface="Cambria Math" panose="02040503050406030204" pitchFamily="18" charset="0"/>
                            <a:cs typeface="Posterama" panose="020B0504020200020000" pitchFamily="34" charset="0"/>
                          </a:rPr>
                          <m:t>𝑠</m:t>
                        </m:r>
                      </m:den>
                    </m:f>
                    <m:r>
                      <a:rPr lang="en-US" b="0" i="1" smtClean="0">
                        <a:solidFill>
                          <a:schemeClr val="bg1"/>
                        </a:solidFill>
                        <a:latin typeface="Cambria Math" panose="02040503050406030204" pitchFamily="18" charset="0"/>
                        <a:cs typeface="Posterama" panose="020B0504020200020000" pitchFamily="34" charset="0"/>
                      </a:rPr>
                      <m:t>=</m:t>
                    </m:r>
                    <m:sSub>
                      <m:sSubPr>
                        <m:ctrlPr>
                          <a:rPr lang="en-US" i="1">
                            <a:solidFill>
                              <a:schemeClr val="bg1"/>
                            </a:solidFill>
                            <a:latin typeface="Cambria Math" panose="02040503050406030204" pitchFamily="18" charset="0"/>
                            <a:cs typeface="Posterama" panose="020B0504020200020000" pitchFamily="34" charset="0"/>
                          </a:rPr>
                        </m:ctrlPr>
                      </m:sSubPr>
                      <m:e>
                        <m:r>
                          <a:rPr lang="en-US" i="1">
                            <a:solidFill>
                              <a:schemeClr val="bg1"/>
                            </a:solidFill>
                            <a:latin typeface="Cambria Math" panose="02040503050406030204" pitchFamily="18" charset="0"/>
                            <a:cs typeface="Posterama" panose="020B0504020200020000" pitchFamily="34" charset="0"/>
                          </a:rPr>
                          <m:t>𝑢</m:t>
                        </m:r>
                      </m:e>
                      <m:sub>
                        <m:r>
                          <a:rPr lang="en-US" i="1">
                            <a:solidFill>
                              <a:schemeClr val="bg1"/>
                            </a:solidFill>
                            <a:latin typeface="Cambria Math" panose="02040503050406030204" pitchFamily="18" charset="0"/>
                            <a:cs typeface="Posterama" panose="020B0504020200020000" pitchFamily="34" charset="0"/>
                          </a:rPr>
                          <m:t>𝑥</m:t>
                        </m:r>
                      </m:sub>
                    </m:sSub>
                    <m:r>
                      <a:rPr lang="en-US" b="0" i="1" smtClean="0">
                        <a:solidFill>
                          <a:schemeClr val="bg1"/>
                        </a:solidFill>
                        <a:latin typeface="Cambria Math" panose="02040503050406030204" pitchFamily="18" charset="0"/>
                        <a:cs typeface="Posterama" panose="020B0504020200020000" pitchFamily="34" charset="0"/>
                      </a:rPr>
                      <m:t>𝑎</m:t>
                    </m:r>
                    <m:r>
                      <a:rPr lang="en-US" i="1">
                        <a:solidFill>
                          <a:schemeClr val="bg1"/>
                        </a:solidFill>
                        <a:latin typeface="Cambria Math" panose="02040503050406030204" pitchFamily="18" charset="0"/>
                        <a:cs typeface="Posterama" panose="020B0504020200020000" pitchFamily="34" charset="0"/>
                      </a:rPr>
                      <m:t>+</m:t>
                    </m:r>
                    <m:sSub>
                      <m:sSubPr>
                        <m:ctrlPr>
                          <a:rPr lang="en-US" i="1">
                            <a:solidFill>
                              <a:schemeClr val="bg1"/>
                            </a:solidFill>
                            <a:latin typeface="Cambria Math" panose="02040503050406030204" pitchFamily="18" charset="0"/>
                            <a:cs typeface="Posterama" panose="020B0504020200020000" pitchFamily="34" charset="0"/>
                          </a:rPr>
                        </m:ctrlPr>
                      </m:sSubPr>
                      <m:e>
                        <m:r>
                          <a:rPr lang="en-US" i="1">
                            <a:solidFill>
                              <a:schemeClr val="bg1"/>
                            </a:solidFill>
                            <a:latin typeface="Cambria Math" panose="02040503050406030204" pitchFamily="18" charset="0"/>
                            <a:cs typeface="Posterama" panose="020B0504020200020000" pitchFamily="34" charset="0"/>
                          </a:rPr>
                          <m:t>𝑢</m:t>
                        </m:r>
                      </m:e>
                      <m:sub>
                        <m:r>
                          <a:rPr lang="en-US" b="0" i="1" smtClean="0">
                            <a:solidFill>
                              <a:schemeClr val="bg1"/>
                            </a:solidFill>
                            <a:latin typeface="Cambria Math" panose="02040503050406030204" pitchFamily="18" charset="0"/>
                            <a:cs typeface="Posterama" panose="020B0504020200020000" pitchFamily="34" charset="0"/>
                          </a:rPr>
                          <m:t>𝑡</m:t>
                        </m:r>
                      </m:sub>
                    </m:sSub>
                    <m:r>
                      <a:rPr lang="en-US" b="0" i="1" smtClean="0">
                        <a:solidFill>
                          <a:schemeClr val="bg1"/>
                        </a:solidFill>
                        <a:latin typeface="Cambria Math" panose="02040503050406030204" pitchFamily="18" charset="0"/>
                        <a:cs typeface="Posterama" panose="020B0504020200020000" pitchFamily="34" charset="0"/>
                      </a:rPr>
                      <m:t>𝑏</m:t>
                    </m:r>
                    <m:r>
                      <a:rPr lang="en-US" b="0" i="1" smtClean="0">
                        <a:solidFill>
                          <a:schemeClr val="bg1"/>
                        </a:solidFill>
                        <a:latin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cs typeface="Posterama" panose="020B0504020200020000" pitchFamily="34" charset="0"/>
                      </a:rPr>
                      <m:t>𝑐</m:t>
                    </m:r>
                  </m:oMath>
                </a14:m>
                <a:endParaRPr lang="en-US" dirty="0">
                  <a:solidFill>
                    <a:schemeClr val="bg1"/>
                  </a:solidFill>
                  <a:latin typeface="Posterama" panose="020B0504020200020000" pitchFamily="34" charset="0"/>
                  <a:cs typeface="Posterama" panose="020B0504020200020000" pitchFamily="34" charset="0"/>
                </a:endParaRPr>
              </a:p>
              <a:p>
                <a:pPr marL="0" indent="0">
                  <a:buNone/>
                </a:pPr>
                <a:r>
                  <a:rPr lang="en-US" dirty="0">
                    <a:solidFill>
                      <a:schemeClr val="bg1"/>
                    </a:solidFill>
                    <a:latin typeface="Posterama" panose="020B0504020200020000" pitchFamily="34" charset="0"/>
                    <a:cs typeface="Posterama" panose="020B0504020200020000" pitchFamily="34" charset="0"/>
                  </a:rPr>
                  <a:t>Matching coefficients:</a:t>
                </a:r>
              </a:p>
              <a:p>
                <a:pPr marL="0" indent="0">
                  <a:buNone/>
                </a:pPr>
                <a:r>
                  <a:rPr lang="en-US" b="0" dirty="0">
                    <a:solidFill>
                      <a:schemeClr val="bg1"/>
                    </a:solidFill>
                    <a:cs typeface="Posterama" panose="020B0504020200020000" pitchFamily="34" charset="0"/>
                  </a:rPr>
                  <a:t> </a:t>
                </a:r>
                <a14:m>
                  <m:oMath xmlns:m="http://schemas.openxmlformats.org/officeDocument/2006/math">
                    <m:f>
                      <m:fPr>
                        <m:ctrlPr>
                          <a:rPr lang="en-US" b="0" i="1" smtClean="0">
                            <a:solidFill>
                              <a:schemeClr val="bg1"/>
                            </a:solidFill>
                            <a:latin typeface="Cambria Math" panose="02040503050406030204" pitchFamily="18" charset="0"/>
                            <a:cs typeface="Posterama" panose="020B0504020200020000" pitchFamily="34" charset="0"/>
                          </a:rPr>
                        </m:ctrlPr>
                      </m:fPr>
                      <m:num>
                        <m:r>
                          <a:rPr lang="en-US" b="0" i="1" smtClean="0">
                            <a:solidFill>
                              <a:schemeClr val="bg1"/>
                            </a:solidFill>
                            <a:latin typeface="Cambria Math" panose="02040503050406030204" pitchFamily="18" charset="0"/>
                            <a:cs typeface="Posterama" panose="020B0504020200020000" pitchFamily="34" charset="0"/>
                          </a:rPr>
                          <m:t>𝑑𝑥</m:t>
                        </m:r>
                      </m:num>
                      <m:den>
                        <m:r>
                          <a:rPr lang="en-US" b="0" i="1" smtClean="0">
                            <a:solidFill>
                              <a:schemeClr val="bg1"/>
                            </a:solidFill>
                            <a:latin typeface="Cambria Math" panose="02040503050406030204" pitchFamily="18" charset="0"/>
                            <a:cs typeface="Posterama" panose="020B0504020200020000" pitchFamily="34" charset="0"/>
                          </a:rPr>
                          <m:t>𝑑𝑠</m:t>
                        </m:r>
                      </m:den>
                    </m:f>
                    <m:r>
                      <a:rPr lang="en-US" b="0" i="1" smtClean="0">
                        <a:solidFill>
                          <a:schemeClr val="bg1"/>
                        </a:solidFill>
                        <a:latin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cs typeface="Posterama" panose="020B0504020200020000" pitchFamily="34" charset="0"/>
                      </a:rPr>
                      <m:t>𝑎</m:t>
                    </m:r>
                    <m:r>
                      <a:rPr lang="en-US" b="0" i="1" smtClean="0">
                        <a:solidFill>
                          <a:schemeClr val="bg1"/>
                        </a:solidFill>
                        <a:latin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cs typeface="Posterama" panose="020B0504020200020000" pitchFamily="34" charset="0"/>
                      </a:rPr>
                      <m:t>𝑥</m:t>
                    </m:r>
                    <m:r>
                      <a:rPr lang="en-US" b="0" i="1" smtClean="0">
                        <a:solidFill>
                          <a:schemeClr val="bg1"/>
                        </a:solidFill>
                        <a:latin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cs typeface="Posterama" panose="020B0504020200020000" pitchFamily="34" charset="0"/>
                      </a:rPr>
                      <m:t>𝑡</m:t>
                    </m:r>
                    <m:r>
                      <a:rPr lang="en-US" b="0" i="1" smtClean="0">
                        <a:solidFill>
                          <a:schemeClr val="bg1"/>
                        </a:solidFill>
                        <a:latin typeface="Cambria Math" panose="02040503050406030204" pitchFamily="18" charset="0"/>
                        <a:cs typeface="Posterama" panose="020B0504020200020000" pitchFamily="34" charset="0"/>
                      </a:rPr>
                      <m:t>)</m:t>
                    </m:r>
                  </m:oMath>
                </a14:m>
                <a:endParaRPr lang="en-US" dirty="0">
                  <a:solidFill>
                    <a:schemeClr val="bg1"/>
                  </a:solidFill>
                  <a:latin typeface="Posterama" panose="020B0504020200020000" pitchFamily="34" charset="0"/>
                  <a:cs typeface="Posterama" panose="020B0504020200020000" pitchFamily="34" charset="0"/>
                </a:endParaRPr>
              </a:p>
              <a:p>
                <a:pPr marL="0" indent="0">
                  <a:buNone/>
                </a:pPr>
                <a:r>
                  <a:rPr lang="en-US" b="0" dirty="0">
                    <a:solidFill>
                      <a:schemeClr val="bg1"/>
                    </a:solidFill>
                    <a:cs typeface="Posterama" panose="020B0504020200020000" pitchFamily="34" charset="0"/>
                  </a:rPr>
                  <a:t> </a:t>
                </a:r>
                <a14:m>
                  <m:oMath xmlns:m="http://schemas.openxmlformats.org/officeDocument/2006/math">
                    <m:f>
                      <m:fPr>
                        <m:ctrlPr>
                          <a:rPr lang="en-US" b="0" i="1" smtClean="0">
                            <a:solidFill>
                              <a:schemeClr val="bg1"/>
                            </a:solidFill>
                            <a:latin typeface="Cambria Math" panose="02040503050406030204" pitchFamily="18" charset="0"/>
                            <a:cs typeface="Posterama" panose="020B0504020200020000" pitchFamily="34" charset="0"/>
                          </a:rPr>
                        </m:ctrlPr>
                      </m:fPr>
                      <m:num>
                        <m:r>
                          <a:rPr lang="en-US" b="0" i="1" smtClean="0">
                            <a:solidFill>
                              <a:schemeClr val="bg1"/>
                            </a:solidFill>
                            <a:latin typeface="Cambria Math" panose="02040503050406030204" pitchFamily="18" charset="0"/>
                            <a:cs typeface="Posterama" panose="020B0504020200020000" pitchFamily="34" charset="0"/>
                          </a:rPr>
                          <m:t>𝑑𝑡</m:t>
                        </m:r>
                      </m:num>
                      <m:den>
                        <m:r>
                          <a:rPr lang="en-US" b="0" i="1" smtClean="0">
                            <a:solidFill>
                              <a:schemeClr val="bg1"/>
                            </a:solidFill>
                            <a:latin typeface="Cambria Math" panose="02040503050406030204" pitchFamily="18" charset="0"/>
                            <a:cs typeface="Posterama" panose="020B0504020200020000" pitchFamily="34" charset="0"/>
                          </a:rPr>
                          <m:t>𝑑𝑠</m:t>
                        </m:r>
                      </m:den>
                    </m:f>
                    <m:r>
                      <a:rPr lang="en-US" b="0" i="1" smtClean="0">
                        <a:solidFill>
                          <a:schemeClr val="bg1"/>
                        </a:solidFill>
                        <a:latin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cs typeface="Posterama" panose="020B0504020200020000" pitchFamily="34" charset="0"/>
                      </a:rPr>
                      <m:t>𝑏</m:t>
                    </m:r>
                    <m:r>
                      <a:rPr lang="en-US" b="0" i="1" smtClean="0">
                        <a:solidFill>
                          <a:schemeClr val="bg1"/>
                        </a:solidFill>
                        <a:latin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cs typeface="Posterama" panose="020B0504020200020000" pitchFamily="34" charset="0"/>
                      </a:rPr>
                      <m:t>𝑥</m:t>
                    </m:r>
                    <m:r>
                      <a:rPr lang="en-US" b="0" i="1" smtClean="0">
                        <a:solidFill>
                          <a:schemeClr val="bg1"/>
                        </a:solidFill>
                        <a:latin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cs typeface="Posterama" panose="020B0504020200020000" pitchFamily="34" charset="0"/>
                      </a:rPr>
                      <m:t>𝑡</m:t>
                    </m:r>
                    <m:r>
                      <a:rPr lang="en-US" b="0" i="1" smtClean="0">
                        <a:solidFill>
                          <a:schemeClr val="bg1"/>
                        </a:solidFill>
                        <a:latin typeface="Cambria Math" panose="02040503050406030204" pitchFamily="18" charset="0"/>
                        <a:cs typeface="Posterama" panose="020B0504020200020000" pitchFamily="34" charset="0"/>
                      </a:rPr>
                      <m:t>)</m:t>
                    </m:r>
                  </m:oMath>
                </a14:m>
                <a:endParaRPr lang="en-US" dirty="0">
                  <a:solidFill>
                    <a:schemeClr val="bg1"/>
                  </a:solidFill>
                  <a:latin typeface="Posterama" panose="020B0504020200020000" pitchFamily="34" charset="0"/>
                  <a:cs typeface="Posterama" panose="020B0504020200020000" pitchFamily="34" charset="0"/>
                </a:endParaRPr>
              </a:p>
              <a:p>
                <a:pPr marL="0" indent="0">
                  <a:buNone/>
                </a:pPr>
                <a:r>
                  <a:rPr lang="en-US" b="0" dirty="0">
                    <a:solidFill>
                      <a:schemeClr val="bg1"/>
                    </a:solidFill>
                    <a:cs typeface="Posterama" panose="020B0504020200020000" pitchFamily="34" charset="0"/>
                  </a:rPr>
                  <a:t> </a:t>
                </a:r>
                <a14:m>
                  <m:oMath xmlns:m="http://schemas.openxmlformats.org/officeDocument/2006/math">
                    <m:f>
                      <m:fPr>
                        <m:ctrlPr>
                          <a:rPr lang="en-US" b="0" i="1" smtClean="0">
                            <a:solidFill>
                              <a:schemeClr val="bg1"/>
                            </a:solidFill>
                            <a:latin typeface="Cambria Math" panose="02040503050406030204" pitchFamily="18" charset="0"/>
                            <a:cs typeface="Posterama" panose="020B0504020200020000" pitchFamily="34" charset="0"/>
                          </a:rPr>
                        </m:ctrlPr>
                      </m:fPr>
                      <m:num>
                        <m:r>
                          <a:rPr lang="en-US" b="0" i="1" smtClean="0">
                            <a:solidFill>
                              <a:schemeClr val="bg1"/>
                            </a:solidFill>
                            <a:latin typeface="Cambria Math" panose="02040503050406030204" pitchFamily="18" charset="0"/>
                            <a:cs typeface="Posterama" panose="020B0504020200020000" pitchFamily="34" charset="0"/>
                          </a:rPr>
                          <m:t>𝑑𝑧</m:t>
                        </m:r>
                      </m:num>
                      <m:den>
                        <m:r>
                          <a:rPr lang="en-US" b="0" i="1" smtClean="0">
                            <a:solidFill>
                              <a:schemeClr val="bg1"/>
                            </a:solidFill>
                            <a:latin typeface="Cambria Math" panose="02040503050406030204" pitchFamily="18" charset="0"/>
                            <a:cs typeface="Posterama" panose="020B0504020200020000" pitchFamily="34" charset="0"/>
                          </a:rPr>
                          <m:t>𝑑𝑠</m:t>
                        </m:r>
                      </m:den>
                    </m:f>
                    <m:r>
                      <a:rPr lang="en-US" b="0" i="1" smtClean="0">
                        <a:solidFill>
                          <a:schemeClr val="bg1"/>
                        </a:solidFill>
                        <a:latin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cs typeface="Posterama" panose="020B0504020200020000" pitchFamily="34" charset="0"/>
                      </a:rPr>
                      <m:t>𝑐</m:t>
                    </m:r>
                    <m:r>
                      <a:rPr lang="en-US" b="0" i="1" smtClean="0">
                        <a:solidFill>
                          <a:schemeClr val="bg1"/>
                        </a:solidFill>
                        <a:latin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cs typeface="Posterama" panose="020B0504020200020000" pitchFamily="34" charset="0"/>
                      </a:rPr>
                      <m:t>𝑥</m:t>
                    </m:r>
                    <m:r>
                      <a:rPr lang="en-US" b="0" i="1" smtClean="0">
                        <a:solidFill>
                          <a:schemeClr val="bg1"/>
                        </a:solidFill>
                        <a:latin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cs typeface="Posterama" panose="020B0504020200020000" pitchFamily="34" charset="0"/>
                      </a:rPr>
                      <m:t>𝑡</m:t>
                    </m:r>
                    <m:r>
                      <a:rPr lang="en-US" b="0" i="1" smtClean="0">
                        <a:solidFill>
                          <a:schemeClr val="bg1"/>
                        </a:solidFill>
                        <a:latin typeface="Cambria Math" panose="02040503050406030204" pitchFamily="18" charset="0"/>
                        <a:cs typeface="Posterama" panose="020B0504020200020000" pitchFamily="34" charset="0"/>
                      </a:rPr>
                      <m:t>)</m:t>
                    </m:r>
                  </m:oMath>
                </a14:m>
                <a:endParaRPr lang="en-US" dirty="0">
                  <a:solidFill>
                    <a:schemeClr val="bg1"/>
                  </a:solidFill>
                  <a:latin typeface="Posterama" panose="020B0504020200020000" pitchFamily="34" charset="0"/>
                  <a:cs typeface="Posterama" panose="020B0504020200020000" pitchFamily="34" charset="0"/>
                </a:endParaRPr>
              </a:p>
              <a:p>
                <a:pPr marL="0" indent="0">
                  <a:buNone/>
                </a:pPr>
                <a:endParaRPr lang="en-US" dirty="0">
                  <a:solidFill>
                    <a:schemeClr val="bg1"/>
                  </a:solidFill>
                  <a:latin typeface="Posterama" panose="020B0504020200020000" pitchFamily="34" charset="0"/>
                  <a:cs typeface="Posterama" panose="020B0504020200020000" pitchFamily="34" charset="0"/>
                </a:endParaRPr>
              </a:p>
              <a:p>
                <a:pPr marL="0" indent="0">
                  <a:buNone/>
                </a:pPr>
                <a:endParaRPr lang="en-US" dirty="0">
                  <a:solidFill>
                    <a:schemeClr val="bg1"/>
                  </a:solidFill>
                  <a:latin typeface="Posterama" panose="020B0504020200020000" pitchFamily="34" charset="0"/>
                  <a:cs typeface="Posterama" panose="020B0504020200020000" pitchFamily="34" charset="0"/>
                </a:endParaRPr>
              </a:p>
            </p:txBody>
          </p:sp>
        </mc:Choice>
        <mc:Fallback xmlns="">
          <p:sp>
            <p:nvSpPr>
              <p:cNvPr id="2" name="Content Placeholder 2">
                <a:extLst>
                  <a:ext uri="{FF2B5EF4-FFF2-40B4-BE49-F238E27FC236}">
                    <a16:creationId xmlns:a16="http://schemas.microsoft.com/office/drawing/2014/main" id="{83A0F1B9-B7E7-5E5D-0E3A-25CD726C5C03}"/>
                  </a:ext>
                </a:extLst>
              </p:cNvPr>
              <p:cNvSpPr txBox="1">
                <a:spLocks noRot="1" noChangeAspect="1" noMove="1" noResize="1" noEditPoints="1" noAdjustHandles="1" noChangeArrowheads="1" noChangeShapeType="1" noTextEdit="1"/>
              </p:cNvSpPr>
              <p:nvPr/>
            </p:nvSpPr>
            <p:spPr>
              <a:xfrm>
                <a:off x="612646" y="1715532"/>
                <a:ext cx="10653579" cy="4593828"/>
              </a:xfrm>
              <a:prstGeom prst="rect">
                <a:avLst/>
              </a:prstGeom>
              <a:blipFill>
                <a:blip r:embed="rId3"/>
                <a:stretch>
                  <a:fillRect l="-595"/>
                </a:stretch>
              </a:blipFill>
            </p:spPr>
            <p:txBody>
              <a:bodyPr/>
              <a:lstStyle/>
              <a:p>
                <a:r>
                  <a:rPr lang="en-US">
                    <a:noFill/>
                  </a:rPr>
                  <a:t> </a:t>
                </a:r>
              </a:p>
            </p:txBody>
          </p:sp>
        </mc:Fallback>
      </mc:AlternateContent>
    </p:spTree>
    <p:extLst>
      <p:ext uri="{BB962C8B-B14F-4D97-AF65-F5344CB8AC3E}">
        <p14:creationId xmlns:p14="http://schemas.microsoft.com/office/powerpoint/2010/main" val="2806126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C3D801-2160-3AF3-1655-D4CB30AC5A02}"/>
              </a:ext>
            </a:extLst>
          </p:cNvPr>
          <p:cNvSpPr txBox="1">
            <a:spLocks/>
          </p:cNvSpPr>
          <p:nvPr/>
        </p:nvSpPr>
        <p:spPr>
          <a:xfrm>
            <a:off x="612647" y="548640"/>
            <a:ext cx="10951823" cy="1132258"/>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3600">
                <a:solidFill>
                  <a:srgbClr val="ECECEC"/>
                </a:solidFill>
                <a:latin typeface="Posterama" panose="020B0504020200020000" pitchFamily="34" charset="0"/>
                <a:ea typeface="+mn-lt"/>
                <a:cs typeface="Posterama" panose="020B0504020200020000" pitchFamily="34" charset="0"/>
              </a:rPr>
              <a:t>Simple Example using Method of Characteristics </a:t>
            </a:r>
            <a:r>
              <a:rPr lang="en-US" sz="3600" err="1">
                <a:solidFill>
                  <a:srgbClr val="ECECEC"/>
                </a:solidFill>
                <a:latin typeface="Posterama" panose="020B0504020200020000" pitchFamily="34" charset="0"/>
                <a:ea typeface="+mn-lt"/>
                <a:cs typeface="Posterama" panose="020B0504020200020000" pitchFamily="34" charset="0"/>
              </a:rPr>
              <a:t>cont</a:t>
            </a:r>
            <a:r>
              <a:rPr lang="en-US" sz="3600">
                <a:solidFill>
                  <a:srgbClr val="ECECEC"/>
                </a:solidFill>
                <a:latin typeface="Posterama" panose="020B0504020200020000" pitchFamily="34" charset="0"/>
                <a:ea typeface="+mn-lt"/>
                <a:cs typeface="Posterama" panose="020B0504020200020000" pitchFamily="34" charset="0"/>
              </a:rPr>
              <a:t>…</a:t>
            </a:r>
          </a:p>
        </p:txBody>
      </p:sp>
      <p:sp>
        <p:nvSpPr>
          <p:cNvPr id="4" name="Content Placeholder 2">
            <a:extLst>
              <a:ext uri="{FF2B5EF4-FFF2-40B4-BE49-F238E27FC236}">
                <a16:creationId xmlns:a16="http://schemas.microsoft.com/office/drawing/2014/main" id="{F43245F4-806C-564C-777B-2E1649186180}"/>
              </a:ext>
            </a:extLst>
          </p:cNvPr>
          <p:cNvSpPr txBox="1">
            <a:spLocks/>
          </p:cNvSpPr>
          <p:nvPr/>
        </p:nvSpPr>
        <p:spPr>
          <a:xfrm>
            <a:off x="612647"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latin typeface="Posterama" panose="020B0504020200020000" pitchFamily="34" charset="0"/>
              <a:cs typeface="Posterama" panose="020B0504020200020000" pitchFamily="34" charset="0"/>
            </a:endParaRPr>
          </a:p>
        </p:txBody>
      </p:sp>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83A0F1B9-B7E7-5E5D-0E3A-25CD726C5C03}"/>
                  </a:ext>
                </a:extLst>
              </p:cNvPr>
              <p:cNvSpPr txBox="1">
                <a:spLocks/>
              </p:cNvSpPr>
              <p:nvPr/>
            </p:nvSpPr>
            <p:spPr>
              <a:xfrm>
                <a:off x="612646"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latin typeface="Posterama" panose="020B0504020200020000" pitchFamily="34" charset="0"/>
                    <a:cs typeface="Posterama" panose="020B0504020200020000" pitchFamily="34" charset="0"/>
                  </a:rPr>
                  <a:t>Thus we have the set of characteristic equations given as:</a:t>
                </a:r>
              </a:p>
              <a:p>
                <a:pPr marL="0" indent="0">
                  <a:buNone/>
                </a:pPr>
                <a:r>
                  <a:rPr lang="en-US" b="0" dirty="0">
                    <a:solidFill>
                      <a:schemeClr val="bg1"/>
                    </a:solidFill>
                    <a:cs typeface="Posterama" panose="020B0504020200020000" pitchFamily="34" charset="0"/>
                  </a:rPr>
                  <a:t> </a:t>
                </a:r>
                <a14:m>
                  <m:oMath xmlns:m="http://schemas.openxmlformats.org/officeDocument/2006/math">
                    <m:f>
                      <m:fPr>
                        <m:ctrlPr>
                          <a:rPr lang="en-US" b="0" i="1" smtClean="0">
                            <a:solidFill>
                              <a:schemeClr val="bg1"/>
                            </a:solidFill>
                            <a:latin typeface="Cambria Math" panose="02040503050406030204" pitchFamily="18" charset="0"/>
                            <a:cs typeface="Posterama" panose="020B0504020200020000" pitchFamily="34" charset="0"/>
                          </a:rPr>
                        </m:ctrlPr>
                      </m:fPr>
                      <m:num>
                        <m:r>
                          <a:rPr lang="en-US" b="0" i="1" smtClean="0">
                            <a:solidFill>
                              <a:schemeClr val="bg1"/>
                            </a:solidFill>
                            <a:latin typeface="Cambria Math" panose="02040503050406030204" pitchFamily="18" charset="0"/>
                            <a:cs typeface="Posterama" panose="020B0504020200020000" pitchFamily="34" charset="0"/>
                          </a:rPr>
                          <m:t>𝑑𝑥</m:t>
                        </m:r>
                      </m:num>
                      <m:den>
                        <m:r>
                          <a:rPr lang="en-US" b="0" i="1" smtClean="0">
                            <a:solidFill>
                              <a:schemeClr val="bg1"/>
                            </a:solidFill>
                            <a:latin typeface="Cambria Math" panose="02040503050406030204" pitchFamily="18" charset="0"/>
                            <a:cs typeface="Posterama" panose="020B0504020200020000" pitchFamily="34" charset="0"/>
                          </a:rPr>
                          <m:t>𝑑𝑠</m:t>
                        </m:r>
                      </m:den>
                    </m:f>
                    <m:r>
                      <a:rPr lang="en-US" b="0" i="1" smtClean="0">
                        <a:solidFill>
                          <a:schemeClr val="bg1"/>
                        </a:solidFill>
                        <a:latin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cs typeface="Posterama" panose="020B0504020200020000" pitchFamily="34" charset="0"/>
                      </a:rPr>
                      <m:t>𝑎</m:t>
                    </m:r>
                    <m:r>
                      <a:rPr lang="en-US" b="0" i="1" smtClean="0">
                        <a:solidFill>
                          <a:schemeClr val="bg1"/>
                        </a:solidFill>
                        <a:latin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cs typeface="Posterama" panose="020B0504020200020000" pitchFamily="34" charset="0"/>
                      </a:rPr>
                      <m:t>𝑥</m:t>
                    </m:r>
                    <m:r>
                      <a:rPr lang="en-US" b="0" i="1" smtClean="0">
                        <a:solidFill>
                          <a:schemeClr val="bg1"/>
                        </a:solidFill>
                        <a:latin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cs typeface="Posterama" panose="020B0504020200020000" pitchFamily="34" charset="0"/>
                      </a:rPr>
                      <m:t>𝑠</m:t>
                    </m:r>
                    <m:r>
                      <a:rPr lang="en-US" b="0" i="1" smtClean="0">
                        <a:solidFill>
                          <a:schemeClr val="bg1"/>
                        </a:solidFill>
                        <a:latin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cs typeface="Posterama" panose="020B0504020200020000" pitchFamily="34" charset="0"/>
                      </a:rPr>
                      <m:t>𝑡</m:t>
                    </m:r>
                    <m:r>
                      <a:rPr lang="en-US" b="0" i="1" smtClean="0">
                        <a:solidFill>
                          <a:schemeClr val="bg1"/>
                        </a:solidFill>
                        <a:latin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cs typeface="Posterama" panose="020B0504020200020000" pitchFamily="34" charset="0"/>
                      </a:rPr>
                      <m:t>𝑠</m:t>
                    </m:r>
                    <m:r>
                      <a:rPr lang="en-US" b="0" i="1" smtClean="0">
                        <a:solidFill>
                          <a:schemeClr val="bg1"/>
                        </a:solidFill>
                        <a:latin typeface="Cambria Math" panose="02040503050406030204" pitchFamily="18" charset="0"/>
                        <a:cs typeface="Posterama" panose="020B0504020200020000" pitchFamily="34" charset="0"/>
                      </a:rPr>
                      <m:t>))</m:t>
                    </m:r>
                  </m:oMath>
                </a14:m>
                <a:endParaRPr lang="en-US" dirty="0">
                  <a:solidFill>
                    <a:schemeClr val="bg1"/>
                  </a:solidFill>
                  <a:latin typeface="Posterama" panose="020B0504020200020000" pitchFamily="34" charset="0"/>
                  <a:cs typeface="Posterama" panose="020B0504020200020000" pitchFamily="34" charset="0"/>
                </a:endParaRPr>
              </a:p>
              <a:p>
                <a:pPr marL="0" indent="0">
                  <a:buNone/>
                </a:pPr>
                <a:r>
                  <a:rPr lang="en-US" b="0" dirty="0">
                    <a:solidFill>
                      <a:schemeClr val="bg1"/>
                    </a:solidFill>
                    <a:cs typeface="Posterama" panose="020B0504020200020000" pitchFamily="34" charset="0"/>
                  </a:rPr>
                  <a:t> </a:t>
                </a:r>
                <a14:m>
                  <m:oMath xmlns:m="http://schemas.openxmlformats.org/officeDocument/2006/math">
                    <m:f>
                      <m:fPr>
                        <m:ctrlPr>
                          <a:rPr lang="en-US" b="0" i="1" smtClean="0">
                            <a:solidFill>
                              <a:schemeClr val="bg1"/>
                            </a:solidFill>
                            <a:latin typeface="Cambria Math" panose="02040503050406030204" pitchFamily="18" charset="0"/>
                            <a:cs typeface="Posterama" panose="020B0504020200020000" pitchFamily="34" charset="0"/>
                          </a:rPr>
                        </m:ctrlPr>
                      </m:fPr>
                      <m:num>
                        <m:r>
                          <a:rPr lang="en-US" b="0" i="1" smtClean="0">
                            <a:solidFill>
                              <a:schemeClr val="bg1"/>
                            </a:solidFill>
                            <a:latin typeface="Cambria Math" panose="02040503050406030204" pitchFamily="18" charset="0"/>
                            <a:cs typeface="Posterama" panose="020B0504020200020000" pitchFamily="34" charset="0"/>
                          </a:rPr>
                          <m:t>𝑑𝑡</m:t>
                        </m:r>
                      </m:num>
                      <m:den>
                        <m:r>
                          <a:rPr lang="en-US" b="0" i="1" smtClean="0">
                            <a:solidFill>
                              <a:schemeClr val="bg1"/>
                            </a:solidFill>
                            <a:latin typeface="Cambria Math" panose="02040503050406030204" pitchFamily="18" charset="0"/>
                            <a:cs typeface="Posterama" panose="020B0504020200020000" pitchFamily="34" charset="0"/>
                          </a:rPr>
                          <m:t>𝑑𝑠</m:t>
                        </m:r>
                      </m:den>
                    </m:f>
                    <m:r>
                      <a:rPr lang="en-US" b="0" i="1" smtClean="0">
                        <a:solidFill>
                          <a:schemeClr val="bg1"/>
                        </a:solidFill>
                        <a:latin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cs typeface="Posterama" panose="020B0504020200020000" pitchFamily="34" charset="0"/>
                      </a:rPr>
                      <m:t>𝑏</m:t>
                    </m:r>
                    <m:r>
                      <a:rPr lang="en-US" b="0" i="1" smtClean="0">
                        <a:solidFill>
                          <a:schemeClr val="bg1"/>
                        </a:solidFill>
                        <a:latin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cs typeface="Posterama" panose="020B0504020200020000" pitchFamily="34" charset="0"/>
                      </a:rPr>
                      <m:t>𝑥</m:t>
                    </m:r>
                    <m:d>
                      <m:dPr>
                        <m:ctrlPr>
                          <a:rPr lang="en-US" b="0" i="1" smtClean="0">
                            <a:solidFill>
                              <a:schemeClr val="bg1"/>
                            </a:solidFill>
                            <a:latin typeface="Cambria Math" panose="02040503050406030204" pitchFamily="18" charset="0"/>
                            <a:cs typeface="Posterama" panose="020B0504020200020000" pitchFamily="34" charset="0"/>
                          </a:rPr>
                        </m:ctrlPr>
                      </m:dPr>
                      <m:e>
                        <m:r>
                          <a:rPr lang="en-US" b="0" i="1" smtClean="0">
                            <a:solidFill>
                              <a:schemeClr val="bg1"/>
                            </a:solidFill>
                            <a:latin typeface="Cambria Math" panose="02040503050406030204" pitchFamily="18" charset="0"/>
                            <a:cs typeface="Posterama" panose="020B0504020200020000" pitchFamily="34" charset="0"/>
                          </a:rPr>
                          <m:t>𝑠</m:t>
                        </m:r>
                      </m:e>
                    </m:d>
                    <m:r>
                      <a:rPr lang="en-US" b="0" i="1" smtClean="0">
                        <a:solidFill>
                          <a:schemeClr val="bg1"/>
                        </a:solidFill>
                        <a:latin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cs typeface="Posterama" panose="020B0504020200020000" pitchFamily="34" charset="0"/>
                      </a:rPr>
                      <m:t>𝑡</m:t>
                    </m:r>
                    <m:d>
                      <m:dPr>
                        <m:ctrlPr>
                          <a:rPr lang="en-US" b="0" i="1" smtClean="0">
                            <a:solidFill>
                              <a:schemeClr val="bg1"/>
                            </a:solidFill>
                            <a:latin typeface="Cambria Math" panose="02040503050406030204" pitchFamily="18" charset="0"/>
                            <a:cs typeface="Posterama" panose="020B0504020200020000" pitchFamily="34" charset="0"/>
                          </a:rPr>
                        </m:ctrlPr>
                      </m:dPr>
                      <m:e>
                        <m:r>
                          <a:rPr lang="en-US" b="0" i="1" smtClean="0">
                            <a:solidFill>
                              <a:schemeClr val="bg1"/>
                            </a:solidFill>
                            <a:latin typeface="Cambria Math" panose="02040503050406030204" pitchFamily="18" charset="0"/>
                            <a:cs typeface="Posterama" panose="020B0504020200020000" pitchFamily="34" charset="0"/>
                          </a:rPr>
                          <m:t>𝑠</m:t>
                        </m:r>
                      </m:e>
                    </m:d>
                    <m:r>
                      <a:rPr lang="en-US" b="0" i="1" smtClean="0">
                        <a:solidFill>
                          <a:schemeClr val="bg1"/>
                        </a:solidFill>
                        <a:latin typeface="Cambria Math" panose="02040503050406030204" pitchFamily="18" charset="0"/>
                        <a:cs typeface="Posterama" panose="020B0504020200020000" pitchFamily="34" charset="0"/>
                      </a:rPr>
                      <m:t>)</m:t>
                    </m:r>
                  </m:oMath>
                </a14:m>
                <a:endParaRPr lang="en-US" dirty="0">
                  <a:solidFill>
                    <a:schemeClr val="bg1"/>
                  </a:solidFill>
                  <a:latin typeface="Posterama" panose="020B0504020200020000" pitchFamily="34" charset="0"/>
                  <a:cs typeface="Posterama" panose="020B0504020200020000" pitchFamily="34" charset="0"/>
                </a:endParaRPr>
              </a:p>
              <a:p>
                <a:pPr marL="0" indent="0">
                  <a:buNone/>
                </a:pPr>
                <a:r>
                  <a:rPr lang="en-US" b="0" dirty="0">
                    <a:solidFill>
                      <a:schemeClr val="bg1"/>
                    </a:solidFill>
                    <a:cs typeface="Posterama" panose="020B0504020200020000" pitchFamily="34" charset="0"/>
                  </a:rPr>
                  <a:t> </a:t>
                </a:r>
                <a14:m>
                  <m:oMath xmlns:m="http://schemas.openxmlformats.org/officeDocument/2006/math">
                    <m:f>
                      <m:fPr>
                        <m:ctrlPr>
                          <a:rPr lang="en-US" b="0" i="1" smtClean="0">
                            <a:solidFill>
                              <a:schemeClr val="bg1"/>
                            </a:solidFill>
                            <a:latin typeface="Cambria Math" panose="02040503050406030204" pitchFamily="18" charset="0"/>
                            <a:cs typeface="Posterama" panose="020B0504020200020000" pitchFamily="34" charset="0"/>
                          </a:rPr>
                        </m:ctrlPr>
                      </m:fPr>
                      <m:num>
                        <m:r>
                          <a:rPr lang="en-US" b="0" i="1" smtClean="0">
                            <a:solidFill>
                              <a:schemeClr val="bg1"/>
                            </a:solidFill>
                            <a:latin typeface="Cambria Math" panose="02040503050406030204" pitchFamily="18" charset="0"/>
                            <a:cs typeface="Posterama" panose="020B0504020200020000" pitchFamily="34" charset="0"/>
                          </a:rPr>
                          <m:t>𝑑𝑧</m:t>
                        </m:r>
                      </m:num>
                      <m:den>
                        <m:r>
                          <a:rPr lang="en-US" b="0" i="1" smtClean="0">
                            <a:solidFill>
                              <a:schemeClr val="bg1"/>
                            </a:solidFill>
                            <a:latin typeface="Cambria Math" panose="02040503050406030204" pitchFamily="18" charset="0"/>
                            <a:cs typeface="Posterama" panose="020B0504020200020000" pitchFamily="34" charset="0"/>
                          </a:rPr>
                          <m:t>𝑑𝑠</m:t>
                        </m:r>
                      </m:den>
                    </m:f>
                    <m:r>
                      <a:rPr lang="en-US" b="0" i="1" smtClean="0">
                        <a:solidFill>
                          <a:schemeClr val="bg1"/>
                        </a:solidFill>
                        <a:latin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cs typeface="Posterama" panose="020B0504020200020000" pitchFamily="34" charset="0"/>
                      </a:rPr>
                      <m:t>𝑐</m:t>
                    </m:r>
                    <m:r>
                      <a:rPr lang="en-US" b="0" i="1" smtClean="0">
                        <a:solidFill>
                          <a:schemeClr val="bg1"/>
                        </a:solidFill>
                        <a:latin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cs typeface="Posterama" panose="020B0504020200020000" pitchFamily="34" charset="0"/>
                      </a:rPr>
                      <m:t>𝑥</m:t>
                    </m:r>
                    <m:r>
                      <a:rPr lang="en-US" b="0" i="1" smtClean="0">
                        <a:solidFill>
                          <a:schemeClr val="bg1"/>
                        </a:solidFill>
                        <a:latin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cs typeface="Posterama" panose="020B0504020200020000" pitchFamily="34" charset="0"/>
                      </a:rPr>
                      <m:t>𝑠</m:t>
                    </m:r>
                    <m:r>
                      <a:rPr lang="en-US" b="0" i="1" smtClean="0">
                        <a:solidFill>
                          <a:schemeClr val="bg1"/>
                        </a:solidFill>
                        <a:latin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cs typeface="Posterama" panose="020B0504020200020000" pitchFamily="34" charset="0"/>
                      </a:rPr>
                      <m:t>𝑡</m:t>
                    </m:r>
                    <m:r>
                      <a:rPr lang="en-US" b="0" i="1" smtClean="0">
                        <a:solidFill>
                          <a:schemeClr val="bg1"/>
                        </a:solidFill>
                        <a:latin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cs typeface="Posterama" panose="020B0504020200020000" pitchFamily="34" charset="0"/>
                      </a:rPr>
                      <m:t>𝑠</m:t>
                    </m:r>
                    <m:r>
                      <a:rPr lang="en-US" b="0" i="1" smtClean="0">
                        <a:solidFill>
                          <a:schemeClr val="bg1"/>
                        </a:solidFill>
                        <a:latin typeface="Cambria Math" panose="02040503050406030204" pitchFamily="18" charset="0"/>
                        <a:cs typeface="Posterama" panose="020B0504020200020000" pitchFamily="34" charset="0"/>
                      </a:rPr>
                      <m:t>))</m:t>
                    </m:r>
                  </m:oMath>
                </a14:m>
                <a:endParaRPr lang="en-US" dirty="0">
                  <a:solidFill>
                    <a:schemeClr val="bg1"/>
                  </a:solidFill>
                  <a:latin typeface="Posterama" panose="020B0504020200020000" pitchFamily="34" charset="0"/>
                  <a:cs typeface="Posterama" panose="020B0504020200020000" pitchFamily="34" charset="0"/>
                </a:endParaRPr>
              </a:p>
              <a:p>
                <a:pPr marL="0" indent="0">
                  <a:buNone/>
                </a:pPr>
                <a:r>
                  <a:rPr lang="en-US" dirty="0">
                    <a:solidFill>
                      <a:schemeClr val="bg1"/>
                    </a:solidFill>
                    <a:latin typeface="Posterama" panose="020B0504020200020000" pitchFamily="34" charset="0"/>
                    <a:cs typeface="Posterama" panose="020B0504020200020000" pitchFamily="34" charset="0"/>
                  </a:rPr>
                  <a:t>Our linear PDE was reduced into a system of ODES where we can use our knowledge of ODEs to solve the characteristic equations. </a:t>
                </a:r>
              </a:p>
              <a:p>
                <a:pPr marL="0" indent="0">
                  <a:buNone/>
                </a:pPr>
                <a:endParaRPr lang="en-US" dirty="0">
                  <a:solidFill>
                    <a:schemeClr val="bg1"/>
                  </a:solidFill>
                  <a:latin typeface="Posterama" panose="020B0504020200020000" pitchFamily="34" charset="0"/>
                  <a:cs typeface="Posterama" panose="020B0504020200020000" pitchFamily="34" charset="0"/>
                </a:endParaRPr>
              </a:p>
            </p:txBody>
          </p:sp>
        </mc:Choice>
        <mc:Fallback xmlns="">
          <p:sp>
            <p:nvSpPr>
              <p:cNvPr id="2" name="Content Placeholder 2">
                <a:extLst>
                  <a:ext uri="{FF2B5EF4-FFF2-40B4-BE49-F238E27FC236}">
                    <a16:creationId xmlns:a16="http://schemas.microsoft.com/office/drawing/2014/main" id="{83A0F1B9-B7E7-5E5D-0E3A-25CD726C5C03}"/>
                  </a:ext>
                </a:extLst>
              </p:cNvPr>
              <p:cNvSpPr txBox="1">
                <a:spLocks noRot="1" noChangeAspect="1" noMove="1" noResize="1" noEditPoints="1" noAdjustHandles="1" noChangeArrowheads="1" noChangeShapeType="1" noTextEdit="1"/>
              </p:cNvSpPr>
              <p:nvPr/>
            </p:nvSpPr>
            <p:spPr>
              <a:xfrm>
                <a:off x="612646" y="1715532"/>
                <a:ext cx="10653579" cy="4593828"/>
              </a:xfrm>
              <a:prstGeom prst="rect">
                <a:avLst/>
              </a:prstGeom>
              <a:blipFill>
                <a:blip r:embed="rId3"/>
                <a:stretch>
                  <a:fillRect l="-572" r="-629"/>
                </a:stretch>
              </a:blipFill>
            </p:spPr>
            <p:txBody>
              <a:bodyPr/>
              <a:lstStyle/>
              <a:p>
                <a:r>
                  <a:rPr lang="en-US">
                    <a:noFill/>
                  </a:rPr>
                  <a:t> </a:t>
                </a:r>
              </a:p>
            </p:txBody>
          </p:sp>
        </mc:Fallback>
      </mc:AlternateContent>
    </p:spTree>
    <p:extLst>
      <p:ext uri="{BB962C8B-B14F-4D97-AF65-F5344CB8AC3E}">
        <p14:creationId xmlns:p14="http://schemas.microsoft.com/office/powerpoint/2010/main" val="492133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C3D801-2160-3AF3-1655-D4CB30AC5A02}"/>
              </a:ext>
            </a:extLst>
          </p:cNvPr>
          <p:cNvSpPr txBox="1">
            <a:spLocks/>
          </p:cNvSpPr>
          <p:nvPr/>
        </p:nvSpPr>
        <p:spPr>
          <a:xfrm>
            <a:off x="612647" y="548640"/>
            <a:ext cx="10951823" cy="1132258"/>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3600">
                <a:solidFill>
                  <a:srgbClr val="ECECEC"/>
                </a:solidFill>
                <a:latin typeface="Posterama" panose="020B0504020200020000" pitchFamily="34" charset="0"/>
                <a:ea typeface="+mn-lt"/>
                <a:cs typeface="Posterama" panose="020B0504020200020000" pitchFamily="34" charset="0"/>
              </a:rPr>
              <a:t>Understanding the Non-Diffusive Scalar </a:t>
            </a:r>
            <a:r>
              <a:rPr lang="en-US" sz="3600" err="1">
                <a:solidFill>
                  <a:srgbClr val="ECECEC"/>
                </a:solidFill>
                <a:latin typeface="Posterama" panose="020B0504020200020000" pitchFamily="34" charset="0"/>
                <a:ea typeface="+mn-lt"/>
                <a:cs typeface="Posterama" panose="020B0504020200020000" pitchFamily="34" charset="0"/>
              </a:rPr>
              <a:t>cont</a:t>
            </a:r>
            <a:r>
              <a:rPr lang="en-US" sz="3600">
                <a:solidFill>
                  <a:srgbClr val="ECECEC"/>
                </a:solidFill>
                <a:latin typeface="Posterama" panose="020B0504020200020000" pitchFamily="34" charset="0"/>
                <a:ea typeface="+mn-lt"/>
                <a:cs typeface="Posterama" panose="020B0504020200020000" pitchFamily="34" charset="0"/>
              </a:rPr>
              <a:t>…</a:t>
            </a:r>
          </a:p>
        </p:txBody>
      </p:sp>
      <p:sp>
        <p:nvSpPr>
          <p:cNvPr id="4" name="Content Placeholder 2">
            <a:extLst>
              <a:ext uri="{FF2B5EF4-FFF2-40B4-BE49-F238E27FC236}">
                <a16:creationId xmlns:a16="http://schemas.microsoft.com/office/drawing/2014/main" id="{F43245F4-806C-564C-777B-2E1649186180}"/>
              </a:ext>
            </a:extLst>
          </p:cNvPr>
          <p:cNvSpPr txBox="1">
            <a:spLocks/>
          </p:cNvSpPr>
          <p:nvPr/>
        </p:nvSpPr>
        <p:spPr>
          <a:xfrm>
            <a:off x="612647"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latin typeface="Posterama" panose="020B0504020200020000" pitchFamily="34" charset="0"/>
              <a:cs typeface="Posterama" panose="020B0504020200020000" pitchFamily="34" charset="0"/>
            </a:endParaRPr>
          </a:p>
        </p:txBody>
      </p:sp>
      <mc:AlternateContent xmlns:mc="http://schemas.openxmlformats.org/markup-compatibility/2006">
        <mc:Choice xmlns:a14="http://schemas.microsoft.com/office/drawing/2010/main" Requires="a14">
          <p:sp>
            <p:nvSpPr>
              <p:cNvPr id="2" name="Content Placeholder 2">
                <a:extLst>
                  <a:ext uri="{FF2B5EF4-FFF2-40B4-BE49-F238E27FC236}">
                    <a16:creationId xmlns:a16="http://schemas.microsoft.com/office/drawing/2014/main" id="{83A0F1B9-B7E7-5E5D-0E3A-25CD726C5C03}"/>
                  </a:ext>
                </a:extLst>
              </p:cNvPr>
              <p:cNvSpPr txBox="1">
                <a:spLocks/>
              </p:cNvSpPr>
              <p:nvPr/>
            </p:nvSpPr>
            <p:spPr>
              <a:xfrm>
                <a:off x="612646"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ECECEC"/>
                    </a:solidFill>
                    <a:latin typeface="Posterama" panose="020B0504020200020000" pitchFamily="34" charset="0"/>
                    <a:ea typeface="+mn-lt"/>
                    <a:cs typeface="Posterama" panose="020B0504020200020000" pitchFamily="34" charset="0"/>
                  </a:rPr>
                  <a:t>So, when we solve </a:t>
                </a:r>
                <a:r>
                  <a:rPr lang="en-US" sz="2000" dirty="0">
                    <a:solidFill>
                      <a:srgbClr val="ECECEC"/>
                    </a:solidFill>
                    <a:latin typeface="Posterama" panose="020B0504020200020000" pitchFamily="34" charset="0"/>
                    <a:ea typeface="+mn-lt"/>
                    <a:cs typeface="Posterama" panose="020B0504020200020000" pitchFamily="34" charset="0"/>
                  </a:rPr>
                  <a:t>the PDE</a:t>
                </a:r>
              </a:p>
              <a:p>
                <a:pPr marL="0" indent="0">
                  <a:buNone/>
                </a:pPr>
                <a14:m>
                  <m:oMathPara xmlns:m="http://schemas.openxmlformats.org/officeDocument/2006/math">
                    <m:oMathParaPr>
                      <m:jc m:val="centerGroup"/>
                    </m:oMathParaPr>
                    <m:oMath xmlns:m="http://schemas.openxmlformats.org/officeDocument/2006/math">
                      <m:f>
                        <m:fPr>
                          <m:ctrlPr>
                            <a:rPr lang="en-US" sz="2000" i="1" smtClean="0">
                              <a:solidFill>
                                <a:srgbClr val="ECECEC"/>
                              </a:solidFill>
                              <a:latin typeface="Cambria Math" panose="02040503050406030204" pitchFamily="18" charset="0"/>
                              <a:ea typeface="+mn-lt"/>
                              <a:cs typeface="+mn-lt"/>
                            </a:rPr>
                          </m:ctrlPr>
                        </m:fPr>
                        <m:num>
                          <m:r>
                            <a:rPr lang="en-US" sz="2000" i="1">
                              <a:solidFill>
                                <a:srgbClr val="ECECEC"/>
                              </a:solidFill>
                              <a:latin typeface="Cambria Math" panose="02040503050406030204" pitchFamily="18" charset="0"/>
                              <a:ea typeface="+mn-lt"/>
                              <a:cs typeface="+mn-lt"/>
                            </a:rPr>
                            <m:t>𝜕</m:t>
                          </m:r>
                          <m:r>
                            <a:rPr lang="en-US" sz="2000" i="1">
                              <a:solidFill>
                                <a:srgbClr val="ECECEC"/>
                              </a:solidFill>
                              <a:latin typeface="Cambria Math" panose="02040503050406030204" pitchFamily="18" charset="0"/>
                              <a:ea typeface="+mn-lt"/>
                              <a:cs typeface="+mn-lt"/>
                            </a:rPr>
                            <m:t>𝑓</m:t>
                          </m:r>
                        </m:num>
                        <m:den>
                          <m:r>
                            <a:rPr lang="en-US" sz="2000" i="1">
                              <a:solidFill>
                                <a:srgbClr val="ECECEC"/>
                              </a:solidFill>
                              <a:latin typeface="Cambria Math" panose="02040503050406030204" pitchFamily="18" charset="0"/>
                              <a:ea typeface="+mn-lt"/>
                              <a:cs typeface="+mn-lt"/>
                            </a:rPr>
                            <m:t>𝜕</m:t>
                          </m:r>
                          <m:r>
                            <a:rPr lang="en-US" sz="2000" i="1">
                              <a:solidFill>
                                <a:srgbClr val="ECECEC"/>
                              </a:solidFill>
                              <a:latin typeface="Cambria Math" panose="02040503050406030204" pitchFamily="18" charset="0"/>
                              <a:ea typeface="+mn-lt"/>
                              <a:cs typeface="+mn-lt"/>
                            </a:rPr>
                            <m:t>𝑡</m:t>
                          </m:r>
                        </m:den>
                      </m:f>
                      <m:r>
                        <a:rPr lang="en-US" sz="2000" i="1">
                          <a:solidFill>
                            <a:srgbClr val="ECECEC"/>
                          </a:solidFill>
                          <a:latin typeface="Cambria Math" panose="02040503050406030204" pitchFamily="18" charset="0"/>
                          <a:ea typeface="+mn-lt"/>
                          <a:cs typeface="+mn-lt"/>
                        </a:rPr>
                        <m:t>+</m:t>
                      </m:r>
                      <m:r>
                        <a:rPr lang="en-US" sz="2000" i="1">
                          <a:solidFill>
                            <a:srgbClr val="ECECEC"/>
                          </a:solidFill>
                          <a:latin typeface="Cambria Math" panose="02040503050406030204" pitchFamily="18" charset="0"/>
                          <a:ea typeface="+mn-lt"/>
                          <a:cs typeface="+mn-lt"/>
                        </a:rPr>
                        <m:t>𝑢</m:t>
                      </m:r>
                      <m:r>
                        <a:rPr lang="en-US" sz="2000" i="1">
                          <a:solidFill>
                            <a:schemeClr val="bg1"/>
                          </a:solidFill>
                          <a:latin typeface="Cambria Math" panose="02040503050406030204" pitchFamily="18" charset="0"/>
                        </a:rPr>
                        <m:t>∙</m:t>
                      </m:r>
                      <m:r>
                        <m:rPr>
                          <m:sty m:val="p"/>
                        </m:rPr>
                        <a:rPr lang="en-US" sz="2000" i="1">
                          <a:solidFill>
                            <a:schemeClr val="bg1"/>
                          </a:solidFill>
                          <a:latin typeface="Cambria Math" panose="02040503050406030204" pitchFamily="18" charset="0"/>
                          <a:ea typeface="Cambria Math" panose="02040503050406030204" pitchFamily="18" charset="0"/>
                        </a:rPr>
                        <m:t>∇</m:t>
                      </m:r>
                      <m:r>
                        <a:rPr lang="en-US" sz="2000" i="1">
                          <a:solidFill>
                            <a:schemeClr val="bg1"/>
                          </a:solidFill>
                          <a:latin typeface="Cambria Math" panose="02040503050406030204" pitchFamily="18" charset="0"/>
                          <a:ea typeface="Cambria Math" panose="02040503050406030204" pitchFamily="18" charset="0"/>
                        </a:rPr>
                        <m:t>𝑓</m:t>
                      </m:r>
                      <m:r>
                        <a:rPr lang="en-US" sz="2000" i="1">
                          <a:solidFill>
                            <a:schemeClr val="bg1"/>
                          </a:solidFill>
                          <a:latin typeface="Cambria Math" panose="02040503050406030204" pitchFamily="18" charset="0"/>
                          <a:ea typeface="Cambria Math" panose="02040503050406030204" pitchFamily="18" charset="0"/>
                        </a:rPr>
                        <m:t>=0</m:t>
                      </m:r>
                    </m:oMath>
                  </m:oMathPara>
                </a14:m>
                <a:endParaRPr lang="en-US" sz="2000" dirty="0">
                  <a:solidFill>
                    <a:schemeClr val="bg1"/>
                  </a:solidFill>
                  <a:latin typeface="Posterama" panose="020B0504020200020000" pitchFamily="34" charset="0"/>
                  <a:ea typeface="Cambria Math" panose="02040503050406030204" pitchFamily="18" charset="0"/>
                  <a:cs typeface="Posterama" panose="020B0504020200020000" pitchFamily="34" charset="0"/>
                </a:endParaRPr>
              </a:p>
              <a:p>
                <a:pPr marL="0" indent="0">
                  <a:buNone/>
                </a:pPr>
                <a:r>
                  <a:rPr lang="en-US" dirty="0">
                    <a:solidFill>
                      <a:schemeClr val="bg1"/>
                    </a:solidFill>
                    <a:latin typeface="Posterama" panose="020B0504020200020000" pitchFamily="34" charset="0"/>
                    <a:ea typeface="Cambria Math" panose="02040503050406030204" pitchFamily="18" charset="0"/>
                    <a:cs typeface="Posterama" panose="020B0504020200020000" pitchFamily="34" charset="0"/>
                  </a:rPr>
                  <a:t>u</a:t>
                </a:r>
                <a:r>
                  <a:rPr lang="en-US" sz="2000" dirty="0">
                    <a:solidFill>
                      <a:schemeClr val="bg1"/>
                    </a:solidFill>
                    <a:latin typeface="Posterama" panose="020B0504020200020000" pitchFamily="34" charset="0"/>
                    <a:ea typeface="Cambria Math" panose="02040503050406030204" pitchFamily="18" charset="0"/>
                    <a:cs typeface="Posterama" panose="020B0504020200020000" pitchFamily="34" charset="0"/>
                  </a:rPr>
                  <a:t>sing the method of characteristics</a:t>
                </a:r>
                <a:r>
                  <a:rPr lang="en-US" dirty="0">
                    <a:solidFill>
                      <a:schemeClr val="bg1"/>
                    </a:solidFill>
                    <a:latin typeface="Posterama" panose="020B0504020200020000" pitchFamily="34" charset="0"/>
                    <a:ea typeface="Cambria Math" panose="02040503050406030204" pitchFamily="18" charset="0"/>
                    <a:cs typeface="Posterama" panose="020B0504020200020000" pitchFamily="34" charset="0"/>
                  </a:rPr>
                  <a:t> will result in a system of characteristic equations that will give us the same exact general solution under the same initial conditions</a:t>
                </a:r>
              </a:p>
              <a:p>
                <a:pPr marL="0" inden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ea typeface="+mn-lt"/>
                          <a:cs typeface="+mn-lt"/>
                        </a:rPr>
                        <m:t>𝑓</m:t>
                      </m:r>
                      <m:d>
                        <m:dPr>
                          <m:ctrlPr>
                            <a:rPr lang="en-US" sz="2000" b="0" i="1" smtClean="0">
                              <a:solidFill>
                                <a:schemeClr val="bg1"/>
                              </a:solidFill>
                              <a:latin typeface="Cambria Math" panose="02040503050406030204" pitchFamily="18" charset="0"/>
                              <a:ea typeface="+mn-lt"/>
                              <a:cs typeface="+mn-lt"/>
                            </a:rPr>
                          </m:ctrlPr>
                        </m:dPr>
                        <m:e>
                          <m:r>
                            <a:rPr lang="en-US" sz="2000" b="0" i="1" smtClean="0">
                              <a:solidFill>
                                <a:schemeClr val="bg1"/>
                              </a:solidFill>
                              <a:latin typeface="Cambria Math" panose="02040503050406030204" pitchFamily="18" charset="0"/>
                              <a:ea typeface="+mn-lt"/>
                              <a:cs typeface="+mn-lt"/>
                            </a:rPr>
                            <m:t>𝑥</m:t>
                          </m:r>
                          <m:r>
                            <a:rPr lang="en-US" sz="2000" b="0" i="1" smtClean="0">
                              <a:solidFill>
                                <a:schemeClr val="bg1"/>
                              </a:solidFill>
                              <a:latin typeface="Cambria Math" panose="02040503050406030204" pitchFamily="18" charset="0"/>
                              <a:ea typeface="+mn-lt"/>
                              <a:cs typeface="+mn-lt"/>
                            </a:rPr>
                            <m:t>,</m:t>
                          </m:r>
                          <m:r>
                            <a:rPr lang="en-US" sz="2000" b="0" i="1" smtClean="0">
                              <a:solidFill>
                                <a:schemeClr val="bg1"/>
                              </a:solidFill>
                              <a:latin typeface="Cambria Math" panose="02040503050406030204" pitchFamily="18" charset="0"/>
                              <a:ea typeface="+mn-lt"/>
                              <a:cs typeface="+mn-lt"/>
                            </a:rPr>
                            <m:t>𝑡</m:t>
                          </m:r>
                        </m:e>
                      </m:d>
                      <m:r>
                        <a:rPr lang="en-US" sz="2000" b="0" i="1" smtClean="0">
                          <a:solidFill>
                            <a:schemeClr val="bg1"/>
                          </a:solidFill>
                          <a:latin typeface="Cambria Math" panose="02040503050406030204" pitchFamily="18" charset="0"/>
                          <a:ea typeface="+mn-lt"/>
                          <a:cs typeface="+mn-lt"/>
                        </a:rPr>
                        <m:t>=</m:t>
                      </m:r>
                      <m:sSub>
                        <m:sSubPr>
                          <m:ctrlPr>
                            <a:rPr lang="en-US" sz="2000" b="0" i="1" smtClean="0">
                              <a:solidFill>
                                <a:schemeClr val="bg1"/>
                              </a:solidFill>
                              <a:latin typeface="Cambria Math" panose="02040503050406030204" pitchFamily="18" charset="0"/>
                              <a:ea typeface="+mn-lt"/>
                              <a:cs typeface="+mn-lt"/>
                            </a:rPr>
                          </m:ctrlPr>
                        </m:sSubPr>
                        <m:e>
                          <m:r>
                            <a:rPr lang="en-US" sz="2000" b="0" i="1" smtClean="0">
                              <a:solidFill>
                                <a:schemeClr val="bg1"/>
                              </a:solidFill>
                              <a:latin typeface="Cambria Math" panose="02040503050406030204" pitchFamily="18" charset="0"/>
                              <a:ea typeface="+mn-lt"/>
                              <a:cs typeface="+mn-lt"/>
                            </a:rPr>
                            <m:t>𝑓</m:t>
                          </m:r>
                        </m:e>
                        <m:sub>
                          <m:r>
                            <a:rPr lang="en-US" sz="2000" b="0" i="1" smtClean="0">
                              <a:solidFill>
                                <a:schemeClr val="bg1"/>
                              </a:solidFill>
                              <a:latin typeface="Cambria Math" panose="02040503050406030204" pitchFamily="18" charset="0"/>
                              <a:ea typeface="+mn-lt"/>
                              <a:cs typeface="+mn-lt"/>
                            </a:rPr>
                            <m:t>0</m:t>
                          </m:r>
                        </m:sub>
                      </m:sSub>
                      <m:d>
                        <m:dPr>
                          <m:ctrlPr>
                            <a:rPr lang="en-US" sz="2000" b="0" i="1" smtClean="0">
                              <a:solidFill>
                                <a:schemeClr val="bg1"/>
                              </a:solidFill>
                              <a:latin typeface="Cambria Math" panose="02040503050406030204" pitchFamily="18" charset="0"/>
                              <a:ea typeface="+mn-lt"/>
                              <a:cs typeface="+mn-lt"/>
                            </a:rPr>
                          </m:ctrlPr>
                        </m:dPr>
                        <m:e>
                          <m:r>
                            <a:rPr lang="en-US" sz="2000" b="0" i="1" smtClean="0">
                              <a:solidFill>
                                <a:schemeClr val="bg1"/>
                              </a:solidFill>
                              <a:latin typeface="Cambria Math" panose="02040503050406030204" pitchFamily="18" charset="0"/>
                              <a:ea typeface="+mn-lt"/>
                              <a:cs typeface="+mn-lt"/>
                            </a:rPr>
                            <m:t>𝐺</m:t>
                          </m:r>
                          <m:r>
                            <a:rPr lang="en-US" sz="2000" b="0" i="1" smtClean="0">
                              <a:solidFill>
                                <a:schemeClr val="bg1"/>
                              </a:solidFill>
                              <a:latin typeface="Cambria Math" panose="02040503050406030204" pitchFamily="18" charset="0"/>
                              <a:ea typeface="+mn-lt"/>
                              <a:cs typeface="+mn-lt"/>
                            </a:rPr>
                            <m:t>(</m:t>
                          </m:r>
                          <m:r>
                            <a:rPr lang="en-US" sz="2000" b="0" i="1" smtClean="0">
                              <a:solidFill>
                                <a:schemeClr val="bg1"/>
                              </a:solidFill>
                              <a:latin typeface="Cambria Math" panose="02040503050406030204" pitchFamily="18" charset="0"/>
                              <a:ea typeface="+mn-lt"/>
                              <a:cs typeface="+mn-lt"/>
                            </a:rPr>
                            <m:t>𝑡</m:t>
                          </m:r>
                          <m:r>
                            <a:rPr lang="en-US" sz="2000" b="0" i="1" smtClean="0">
                              <a:solidFill>
                                <a:schemeClr val="bg1"/>
                              </a:solidFill>
                              <a:latin typeface="Cambria Math" panose="02040503050406030204" pitchFamily="18" charset="0"/>
                              <a:ea typeface="+mn-lt"/>
                              <a:cs typeface="+mn-lt"/>
                            </a:rPr>
                            <m:t>,</m:t>
                          </m:r>
                          <m:r>
                            <a:rPr lang="en-US" sz="2000" b="0" i="1" smtClean="0">
                              <a:solidFill>
                                <a:schemeClr val="bg1"/>
                              </a:solidFill>
                              <a:latin typeface="Cambria Math" panose="02040503050406030204" pitchFamily="18" charset="0"/>
                              <a:ea typeface="+mn-lt"/>
                              <a:cs typeface="+mn-lt"/>
                            </a:rPr>
                            <m:t>𝑥</m:t>
                          </m:r>
                          <m:r>
                            <a:rPr lang="en-US" sz="2000" b="0" i="1" smtClean="0">
                              <a:solidFill>
                                <a:schemeClr val="bg1"/>
                              </a:solidFill>
                              <a:latin typeface="Cambria Math" panose="02040503050406030204" pitchFamily="18" charset="0"/>
                              <a:ea typeface="+mn-lt"/>
                              <a:cs typeface="+mn-lt"/>
                            </a:rPr>
                            <m:t>)</m:t>
                          </m:r>
                        </m:e>
                      </m:d>
                      <m:r>
                        <a:rPr lang="en-US" sz="2000" b="0" i="0" smtClean="0">
                          <a:solidFill>
                            <a:schemeClr val="bg1"/>
                          </a:solidFill>
                          <a:latin typeface="Cambria Math" panose="02040503050406030204" pitchFamily="18" charset="0"/>
                          <a:ea typeface="+mn-lt"/>
                          <a:cs typeface="+mn-lt"/>
                        </a:rPr>
                        <m:t> </m:t>
                      </m:r>
                    </m:oMath>
                  </m:oMathPara>
                </a14:m>
                <a:endParaRPr lang="en-US" sz="2000" dirty="0">
                  <a:solidFill>
                    <a:schemeClr val="bg1"/>
                  </a:solidFill>
                  <a:latin typeface="Posterama" panose="020B0504020200020000" pitchFamily="34" charset="0"/>
                  <a:ea typeface="+mn-lt"/>
                  <a:cs typeface="Posterama" panose="020B0504020200020000" pitchFamily="34" charset="0"/>
                </a:endParaRPr>
              </a:p>
              <a:p>
                <a:pPr marL="0" indent="0">
                  <a:buNone/>
                </a:pPr>
                <a:endParaRPr lang="en-US" dirty="0">
                  <a:solidFill>
                    <a:schemeClr val="bg1"/>
                  </a:solidFill>
                  <a:latin typeface="Posterama" panose="020B0504020200020000" pitchFamily="34" charset="0"/>
                  <a:ea typeface="+mn-lt"/>
                  <a:cs typeface="Posterama" panose="020B0504020200020000" pitchFamily="34" charset="0"/>
                </a:endParaRPr>
              </a:p>
            </p:txBody>
          </p:sp>
        </mc:Choice>
        <mc:Fallback>
          <p:sp>
            <p:nvSpPr>
              <p:cNvPr id="2" name="Content Placeholder 2">
                <a:extLst>
                  <a:ext uri="{FF2B5EF4-FFF2-40B4-BE49-F238E27FC236}">
                    <a16:creationId xmlns:a16="http://schemas.microsoft.com/office/drawing/2014/main" id="{83A0F1B9-B7E7-5E5D-0E3A-25CD726C5C03}"/>
                  </a:ext>
                </a:extLst>
              </p:cNvPr>
              <p:cNvSpPr txBox="1">
                <a:spLocks noRot="1" noChangeAspect="1" noMove="1" noResize="1" noEditPoints="1" noAdjustHandles="1" noChangeArrowheads="1" noChangeShapeType="1" noTextEdit="1"/>
              </p:cNvSpPr>
              <p:nvPr/>
            </p:nvSpPr>
            <p:spPr>
              <a:xfrm>
                <a:off x="612646" y="1715532"/>
                <a:ext cx="10653579" cy="4593828"/>
              </a:xfrm>
              <a:prstGeom prst="rect">
                <a:avLst/>
              </a:prstGeom>
              <a:blipFill>
                <a:blip r:embed="rId3"/>
                <a:stretch>
                  <a:fillRect l="-595" r="-1071"/>
                </a:stretch>
              </a:blipFill>
            </p:spPr>
            <p:txBody>
              <a:bodyPr/>
              <a:lstStyle/>
              <a:p>
                <a:r>
                  <a:rPr lang="en-US">
                    <a:noFill/>
                  </a:rPr>
                  <a:t> </a:t>
                </a:r>
              </a:p>
            </p:txBody>
          </p:sp>
        </mc:Fallback>
      </mc:AlternateContent>
    </p:spTree>
    <p:extLst>
      <p:ext uri="{BB962C8B-B14F-4D97-AF65-F5344CB8AC3E}">
        <p14:creationId xmlns:p14="http://schemas.microsoft.com/office/powerpoint/2010/main" val="1183932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C3D801-2160-3AF3-1655-D4CB30AC5A02}"/>
              </a:ext>
            </a:extLst>
          </p:cNvPr>
          <p:cNvSpPr txBox="1">
            <a:spLocks/>
          </p:cNvSpPr>
          <p:nvPr/>
        </p:nvSpPr>
        <p:spPr>
          <a:xfrm>
            <a:off x="612647" y="548640"/>
            <a:ext cx="10951823" cy="1132258"/>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3600" err="1">
                <a:solidFill>
                  <a:schemeClr val="bg1"/>
                </a:solidFill>
                <a:latin typeface="Posterama" panose="020B0504020200020000" pitchFamily="34" charset="0"/>
                <a:ea typeface="+mn-lt"/>
                <a:cs typeface="Posterama" panose="020B0504020200020000" pitchFamily="34" charset="0"/>
              </a:rPr>
              <a:t>Lagrangian</a:t>
            </a:r>
            <a:r>
              <a:rPr lang="en-US" sz="3600">
                <a:solidFill>
                  <a:schemeClr val="bg1"/>
                </a:solidFill>
                <a:latin typeface="Posterama" panose="020B0504020200020000" pitchFamily="34" charset="0"/>
                <a:ea typeface="+mn-lt"/>
                <a:cs typeface="Posterama" panose="020B0504020200020000" pitchFamily="34" charset="0"/>
              </a:rPr>
              <a:t> Surfaces </a:t>
            </a:r>
            <a:r>
              <a:rPr lang="en-US">
                <a:solidFill>
                  <a:schemeClr val="bg1"/>
                </a:solidFill>
                <a:latin typeface="Posterama" panose="020B0504020200020000" pitchFamily="34" charset="0"/>
                <a:ea typeface="+mn-lt"/>
                <a:cs typeface="Posterama" panose="020B0504020200020000" pitchFamily="34" charset="0"/>
              </a:rPr>
              <a:t>in Fluid Dynamics</a:t>
            </a:r>
            <a:endParaRPr lang="en-US" sz="2800">
              <a:solidFill>
                <a:schemeClr val="bg1"/>
              </a:solidFill>
              <a:latin typeface="Posterama" panose="020B0504020200020000" pitchFamily="34" charset="0"/>
              <a:cs typeface="Posterama" panose="020B0504020200020000" pitchFamily="34" charset="0"/>
            </a:endParaRPr>
          </a:p>
        </p:txBody>
      </p:sp>
      <p:sp>
        <p:nvSpPr>
          <p:cNvPr id="4" name="Content Placeholder 2">
            <a:extLst>
              <a:ext uri="{FF2B5EF4-FFF2-40B4-BE49-F238E27FC236}">
                <a16:creationId xmlns:a16="http://schemas.microsoft.com/office/drawing/2014/main" id="{F43245F4-806C-564C-777B-2E1649186180}"/>
              </a:ext>
            </a:extLst>
          </p:cNvPr>
          <p:cNvSpPr txBox="1">
            <a:spLocks/>
          </p:cNvSpPr>
          <p:nvPr/>
        </p:nvSpPr>
        <p:spPr>
          <a:xfrm>
            <a:off x="612647"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latin typeface="Posterama" panose="020B0504020200020000" pitchFamily="34" charset="0"/>
              <a:cs typeface="Posterama" panose="020B0504020200020000" pitchFamily="34" charset="0"/>
            </a:endParaRPr>
          </a:p>
        </p:txBody>
      </p:sp>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83A0F1B9-B7E7-5E5D-0E3A-25CD726C5C03}"/>
                  </a:ext>
                </a:extLst>
              </p:cNvPr>
              <p:cNvSpPr txBox="1">
                <a:spLocks/>
              </p:cNvSpPr>
              <p:nvPr/>
            </p:nvSpPr>
            <p:spPr>
              <a:xfrm>
                <a:off x="612646"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u="sng" dirty="0">
                    <a:solidFill>
                      <a:schemeClr val="bg1"/>
                    </a:solidFill>
                    <a:latin typeface="Posterama" panose="020B0504020200020000" pitchFamily="34" charset="0"/>
                    <a:ea typeface="+mn-lt"/>
                    <a:cs typeface="Posterama" panose="020B0504020200020000" pitchFamily="34" charset="0"/>
                  </a:rPr>
                  <a:t>Definition:</a:t>
                </a:r>
                <a:r>
                  <a:rPr lang="en-US" sz="2000" b="1" dirty="0">
                    <a:solidFill>
                      <a:schemeClr val="bg1"/>
                    </a:solidFill>
                    <a:latin typeface="Posterama" panose="020B0504020200020000" pitchFamily="34" charset="0"/>
                    <a:ea typeface="+mn-lt"/>
                    <a:cs typeface="Posterama" panose="020B0504020200020000" pitchFamily="34" charset="0"/>
                  </a:rPr>
                  <a:t> </a:t>
                </a:r>
                <a:r>
                  <a:rPr lang="en-US" sz="1800" dirty="0">
                    <a:solidFill>
                      <a:schemeClr val="bg1"/>
                    </a:solidFill>
                    <a:latin typeface="Posterama" panose="020B0504020200020000" pitchFamily="34" charset="0"/>
                    <a:ea typeface="+mn-lt"/>
                    <a:cs typeface="Posterama" panose="020B0504020200020000" pitchFamily="34" charset="0"/>
                  </a:rPr>
                  <a:t>A</a:t>
                </a:r>
                <a:r>
                  <a:rPr lang="en-US" sz="2000" dirty="0">
                    <a:solidFill>
                      <a:schemeClr val="bg1"/>
                    </a:solidFill>
                    <a:latin typeface="Posterama" panose="020B0504020200020000" pitchFamily="34" charset="0"/>
                    <a:ea typeface="+mn-lt"/>
                    <a:cs typeface="Posterama" panose="020B0504020200020000" pitchFamily="34" charset="0"/>
                  </a:rPr>
                  <a:t> </a:t>
                </a:r>
                <a:r>
                  <a:rPr lang="en-US" sz="1800" dirty="0" err="1">
                    <a:solidFill>
                      <a:schemeClr val="bg1"/>
                    </a:solidFill>
                    <a:latin typeface="Posterama" panose="020B0504020200020000" pitchFamily="34" charset="0"/>
                    <a:ea typeface="+mn-lt"/>
                    <a:cs typeface="Posterama" panose="020B0504020200020000" pitchFamily="34" charset="0"/>
                  </a:rPr>
                  <a:t>Lagrangian</a:t>
                </a:r>
                <a:r>
                  <a:rPr lang="en-US" sz="1800" dirty="0">
                    <a:solidFill>
                      <a:schemeClr val="bg1"/>
                    </a:solidFill>
                    <a:latin typeface="Posterama" panose="020B0504020200020000" pitchFamily="34" charset="0"/>
                    <a:ea typeface="+mn-lt"/>
                    <a:cs typeface="Posterama" panose="020B0504020200020000" pitchFamily="34" charset="0"/>
                  </a:rPr>
                  <a:t> surface</a:t>
                </a:r>
                <a14:m>
                  <m:oMath xmlns:m="http://schemas.openxmlformats.org/officeDocument/2006/math">
                    <m:r>
                      <a:rPr lang="en-US" sz="1800" i="1" dirty="0" smtClean="0">
                        <a:solidFill>
                          <a:schemeClr val="bg1"/>
                        </a:solidFill>
                        <a:latin typeface="Cambria Math" panose="02040503050406030204" pitchFamily="18" charset="0"/>
                        <a:ea typeface="+mn-lt"/>
                        <a:cs typeface="+mn-lt"/>
                      </a:rPr>
                      <m:t> </m:t>
                    </m:r>
                    <m:r>
                      <a:rPr lang="en-US" sz="1800" i="1" dirty="0" smtClean="0">
                        <a:solidFill>
                          <a:schemeClr val="bg1"/>
                        </a:solidFill>
                        <a:latin typeface="Cambria Math" panose="02040503050406030204" pitchFamily="18" charset="0"/>
                        <a:ea typeface="+mn-lt"/>
                        <a:cs typeface="+mn-lt"/>
                      </a:rPr>
                      <m:t>𝑆</m:t>
                    </m:r>
                    <m:r>
                      <a:rPr lang="en-US" sz="1800" i="1" dirty="0" smtClean="0">
                        <a:solidFill>
                          <a:schemeClr val="bg1"/>
                        </a:solidFill>
                        <a:latin typeface="Cambria Math" panose="02040503050406030204" pitchFamily="18" charset="0"/>
                        <a:ea typeface="+mn-lt"/>
                        <a:cs typeface="+mn-lt"/>
                      </a:rPr>
                      <m:t>(</m:t>
                    </m:r>
                    <m:r>
                      <a:rPr lang="en-US" sz="1800" i="1" dirty="0" smtClean="0">
                        <a:solidFill>
                          <a:schemeClr val="bg1"/>
                        </a:solidFill>
                        <a:latin typeface="Cambria Math" panose="02040503050406030204" pitchFamily="18" charset="0"/>
                        <a:ea typeface="+mn-lt"/>
                        <a:cs typeface="+mn-lt"/>
                      </a:rPr>
                      <m:t>𝑡</m:t>
                    </m:r>
                    <m:r>
                      <a:rPr lang="en-US" sz="1800" i="1" dirty="0" smtClean="0">
                        <a:solidFill>
                          <a:schemeClr val="bg1"/>
                        </a:solidFill>
                        <a:latin typeface="Cambria Math" panose="02040503050406030204" pitchFamily="18" charset="0"/>
                        <a:ea typeface="+mn-lt"/>
                        <a:cs typeface="+mn-lt"/>
                      </a:rPr>
                      <m:t>) </m:t>
                    </m:r>
                  </m:oMath>
                </a14:m>
                <a:r>
                  <a:rPr lang="en-US" sz="1800" dirty="0">
                    <a:solidFill>
                      <a:schemeClr val="bg1"/>
                    </a:solidFill>
                    <a:latin typeface="Posterama" panose="020B0504020200020000" pitchFamily="34" charset="0"/>
                    <a:ea typeface="+mn-lt"/>
                    <a:cs typeface="Posterama" panose="020B0504020200020000" pitchFamily="34" charset="0"/>
                  </a:rPr>
                  <a:t>is a collection of fluid particles that move with the fluid velocity field </a:t>
                </a:r>
                <a14:m>
                  <m:oMath xmlns:m="http://schemas.openxmlformats.org/officeDocument/2006/math">
                    <m:r>
                      <a:rPr lang="en-US" sz="1800" i="1" dirty="0" smtClean="0">
                        <a:solidFill>
                          <a:schemeClr val="bg1"/>
                        </a:solidFill>
                        <a:latin typeface="Cambria Math" panose="02040503050406030204" pitchFamily="18" charset="0"/>
                        <a:ea typeface="+mn-lt"/>
                        <a:cs typeface="+mn-lt"/>
                      </a:rPr>
                      <m:t>𝑢</m:t>
                    </m:r>
                    <m:r>
                      <a:rPr lang="en-US" sz="1800" i="1" dirty="0" smtClean="0">
                        <a:solidFill>
                          <a:schemeClr val="bg1"/>
                        </a:solidFill>
                        <a:latin typeface="Cambria Math" panose="02040503050406030204" pitchFamily="18" charset="0"/>
                        <a:ea typeface="+mn-lt"/>
                        <a:cs typeface="+mn-lt"/>
                      </a:rPr>
                      <m:t>(</m:t>
                    </m:r>
                    <m:r>
                      <a:rPr lang="en-US" sz="1800" i="1" dirty="0" err="1" smtClean="0">
                        <a:solidFill>
                          <a:schemeClr val="bg1"/>
                        </a:solidFill>
                        <a:latin typeface="Cambria Math" panose="02040503050406030204" pitchFamily="18" charset="0"/>
                        <a:ea typeface="+mn-lt"/>
                        <a:cs typeface="+mn-lt"/>
                      </a:rPr>
                      <m:t>𝑥</m:t>
                    </m:r>
                    <m:r>
                      <a:rPr lang="en-US" sz="1800" i="1" dirty="0" err="1" smtClean="0">
                        <a:solidFill>
                          <a:schemeClr val="bg1"/>
                        </a:solidFill>
                        <a:latin typeface="Cambria Math" panose="02040503050406030204" pitchFamily="18" charset="0"/>
                        <a:ea typeface="+mn-lt"/>
                        <a:cs typeface="+mn-lt"/>
                      </a:rPr>
                      <m:t>,</m:t>
                    </m:r>
                    <m:r>
                      <a:rPr lang="en-US" sz="1800" i="1" dirty="0" err="1" smtClean="0">
                        <a:solidFill>
                          <a:schemeClr val="bg1"/>
                        </a:solidFill>
                        <a:latin typeface="Cambria Math" panose="02040503050406030204" pitchFamily="18" charset="0"/>
                        <a:ea typeface="+mn-lt"/>
                        <a:cs typeface="+mn-lt"/>
                      </a:rPr>
                      <m:t>𝑡</m:t>
                    </m:r>
                    <m:r>
                      <a:rPr lang="en-US" sz="1800" i="1" dirty="0" smtClean="0">
                        <a:solidFill>
                          <a:schemeClr val="bg1"/>
                        </a:solidFill>
                        <a:latin typeface="Cambria Math" panose="02040503050406030204" pitchFamily="18" charset="0"/>
                        <a:ea typeface="+mn-lt"/>
                        <a:cs typeface="+mn-lt"/>
                      </a:rPr>
                      <m:t>)</m:t>
                    </m:r>
                  </m:oMath>
                </a14:m>
                <a:r>
                  <a:rPr lang="en-US" sz="1800" dirty="0">
                    <a:solidFill>
                      <a:schemeClr val="bg1"/>
                    </a:solidFill>
                    <a:latin typeface="Posterama" panose="020B0504020200020000" pitchFamily="34" charset="0"/>
                    <a:ea typeface="+mn-lt"/>
                    <a:cs typeface="Posterama" panose="020B0504020200020000" pitchFamily="34" charset="0"/>
                  </a:rPr>
                  <a:t> to form a coherent surface. </a:t>
                </a:r>
              </a:p>
              <a:p>
                <a:pPr marL="0" indent="0">
                  <a:buNone/>
                </a:pPr>
                <a:endParaRPr lang="en-US" sz="1600" dirty="0">
                  <a:solidFill>
                    <a:schemeClr val="bg1"/>
                  </a:solidFill>
                  <a:latin typeface="Posterama" panose="020B0504020200020000" pitchFamily="34" charset="0"/>
                  <a:ea typeface="+mn-lt"/>
                  <a:cs typeface="Posterama" panose="020B0504020200020000" pitchFamily="34" charset="0"/>
                </a:endParaRPr>
              </a:p>
              <a:p>
                <a:pPr marL="0" indent="0">
                  <a:buNone/>
                </a:pPr>
                <a:r>
                  <a:rPr lang="en-US" sz="1800" dirty="0">
                    <a:solidFill>
                      <a:schemeClr val="bg1"/>
                    </a:solidFill>
                    <a:latin typeface="Posterama" panose="020B0504020200020000" pitchFamily="34" charset="0"/>
                    <a:ea typeface="+mn-lt"/>
                    <a:cs typeface="Posterama" panose="020B0504020200020000" pitchFamily="34" charset="0"/>
                  </a:rPr>
                  <a:t>The initial surface </a:t>
                </a:r>
                <a14:m>
                  <m:oMath xmlns:m="http://schemas.openxmlformats.org/officeDocument/2006/math">
                    <m:r>
                      <a:rPr lang="en-US" sz="1800" i="1" dirty="0" smtClean="0">
                        <a:solidFill>
                          <a:schemeClr val="bg1"/>
                        </a:solidFill>
                        <a:latin typeface="Cambria Math" panose="02040503050406030204" pitchFamily="18" charset="0"/>
                        <a:ea typeface="+mn-lt"/>
                        <a:cs typeface="+mn-lt"/>
                      </a:rPr>
                      <m:t>𝑆</m:t>
                    </m:r>
                    <m:r>
                      <a:rPr lang="en-US" sz="1800" i="1" dirty="0" smtClean="0">
                        <a:solidFill>
                          <a:schemeClr val="bg1"/>
                        </a:solidFill>
                        <a:latin typeface="Cambria Math" panose="02040503050406030204" pitchFamily="18" charset="0"/>
                        <a:ea typeface="+mn-lt"/>
                        <a:cs typeface="+mn-lt"/>
                      </a:rPr>
                      <m:t>(0)</m:t>
                    </m:r>
                  </m:oMath>
                </a14:m>
                <a:r>
                  <a:rPr lang="en-US" sz="1800" dirty="0">
                    <a:solidFill>
                      <a:schemeClr val="bg1"/>
                    </a:solidFill>
                    <a:latin typeface="Posterama" panose="020B0504020200020000" pitchFamily="34" charset="0"/>
                    <a:ea typeface="+mn-lt"/>
                    <a:cs typeface="Posterama" panose="020B0504020200020000" pitchFamily="34" charset="0"/>
                  </a:rPr>
                  <a:t> can be parameterized by a function </a:t>
                </a:r>
                <a14:m>
                  <m:oMath xmlns:m="http://schemas.openxmlformats.org/officeDocument/2006/math">
                    <m:sSub>
                      <m:sSubPr>
                        <m:ctrlPr>
                          <a:rPr lang="en-US" sz="1800" i="1">
                            <a:solidFill>
                              <a:schemeClr val="bg1"/>
                            </a:solidFill>
                            <a:latin typeface="Cambria Math" panose="02040503050406030204" pitchFamily="18" charset="0"/>
                            <a:ea typeface="+mn-lt"/>
                            <a:cs typeface="+mn-lt"/>
                          </a:rPr>
                        </m:ctrlPr>
                      </m:sSubPr>
                      <m:e>
                        <m:r>
                          <a:rPr lang="en-US" sz="1800" i="1">
                            <a:solidFill>
                              <a:schemeClr val="bg1"/>
                            </a:solidFill>
                            <a:latin typeface="Cambria Math" panose="02040503050406030204" pitchFamily="18" charset="0"/>
                            <a:ea typeface="+mn-lt"/>
                            <a:cs typeface="+mn-lt"/>
                          </a:rPr>
                          <m:t>𝑄</m:t>
                        </m:r>
                      </m:e>
                      <m:sub>
                        <m:r>
                          <a:rPr lang="en-US" sz="1800" i="1">
                            <a:solidFill>
                              <a:schemeClr val="bg1"/>
                            </a:solidFill>
                            <a:latin typeface="Cambria Math" panose="02040503050406030204" pitchFamily="18" charset="0"/>
                            <a:ea typeface="+mn-lt"/>
                            <a:cs typeface="+mn-lt"/>
                          </a:rPr>
                          <m:t>0</m:t>
                        </m:r>
                      </m:sub>
                    </m:sSub>
                    <m:d>
                      <m:dPr>
                        <m:ctrlPr>
                          <a:rPr lang="en-US" sz="1800" i="1">
                            <a:solidFill>
                              <a:schemeClr val="bg1"/>
                            </a:solidFill>
                            <a:latin typeface="Cambria Math" panose="02040503050406030204" pitchFamily="18" charset="0"/>
                            <a:ea typeface="+mn-lt"/>
                            <a:cs typeface="+mn-lt"/>
                          </a:rPr>
                        </m:ctrlPr>
                      </m:dPr>
                      <m:e>
                        <m:r>
                          <a:rPr lang="en-US" sz="1800" i="1">
                            <a:solidFill>
                              <a:schemeClr val="bg1"/>
                            </a:solidFill>
                            <a:latin typeface="Cambria Math" panose="02040503050406030204" pitchFamily="18" charset="0"/>
                            <a:ea typeface="Cambria Math" panose="02040503050406030204" pitchFamily="18" charset="0"/>
                            <a:cs typeface="+mn-lt"/>
                          </a:rPr>
                          <m:t>𝛼</m:t>
                        </m:r>
                        <m:r>
                          <a:rPr lang="en-US" sz="1800" i="1">
                            <a:solidFill>
                              <a:schemeClr val="bg1"/>
                            </a:solidFill>
                            <a:latin typeface="Cambria Math" panose="02040503050406030204" pitchFamily="18" charset="0"/>
                            <a:ea typeface="+mn-lt"/>
                            <a:cs typeface="+mn-lt"/>
                          </a:rPr>
                          <m:t>,</m:t>
                        </m:r>
                        <m:r>
                          <a:rPr lang="en-US" sz="1800" i="1">
                            <a:solidFill>
                              <a:schemeClr val="bg1"/>
                            </a:solidFill>
                            <a:latin typeface="Cambria Math" panose="02040503050406030204" pitchFamily="18" charset="0"/>
                            <a:ea typeface="Cambria Math" panose="02040503050406030204" pitchFamily="18" charset="0"/>
                            <a:cs typeface="+mn-lt"/>
                          </a:rPr>
                          <m:t>𝛽</m:t>
                        </m:r>
                      </m:e>
                    </m:d>
                  </m:oMath>
                </a14:m>
                <a:r>
                  <a:rPr lang="en-US" sz="1800" dirty="0">
                    <a:solidFill>
                      <a:schemeClr val="bg1"/>
                    </a:solidFill>
                    <a:latin typeface="Posterama" panose="020B0504020200020000" pitchFamily="34" charset="0"/>
                    <a:ea typeface="+mn-lt"/>
                    <a:cs typeface="Posterama" panose="020B0504020200020000" pitchFamily="34" charset="0"/>
                  </a:rPr>
                  <a:t> defined by </a:t>
                </a:r>
              </a:p>
              <a:p>
                <a:pPr marL="0" indent="0">
                  <a:buNone/>
                </a:pPr>
                <a14:m>
                  <m:oMathPara xmlns:m="http://schemas.openxmlformats.org/officeDocument/2006/math">
                    <m:oMathParaPr>
                      <m:jc m:val="centerGroup"/>
                    </m:oMathParaPr>
                    <m:oMath xmlns:m="http://schemas.openxmlformats.org/officeDocument/2006/math">
                      <m:r>
                        <a:rPr lang="en-US" sz="1800" i="1">
                          <a:solidFill>
                            <a:schemeClr val="bg1"/>
                          </a:solidFill>
                          <a:latin typeface="Cambria Math" panose="02040503050406030204" pitchFamily="18" charset="0"/>
                          <a:ea typeface="+mn-lt"/>
                          <a:cs typeface="+mn-lt"/>
                        </a:rPr>
                        <m:t>𝑋</m:t>
                      </m:r>
                      <m:r>
                        <a:rPr lang="en-US" sz="1800" i="1">
                          <a:solidFill>
                            <a:schemeClr val="bg1"/>
                          </a:solidFill>
                          <a:latin typeface="Cambria Math" panose="02040503050406030204" pitchFamily="18" charset="0"/>
                          <a:ea typeface="+mn-lt"/>
                          <a:cs typeface="+mn-lt"/>
                        </a:rPr>
                        <m:t>=</m:t>
                      </m:r>
                      <m:sSub>
                        <m:sSubPr>
                          <m:ctrlPr>
                            <a:rPr lang="en-US" sz="1800" i="1">
                              <a:solidFill>
                                <a:schemeClr val="bg1"/>
                              </a:solidFill>
                              <a:latin typeface="Cambria Math" panose="02040503050406030204" pitchFamily="18" charset="0"/>
                              <a:ea typeface="+mn-lt"/>
                              <a:cs typeface="+mn-lt"/>
                            </a:rPr>
                          </m:ctrlPr>
                        </m:sSubPr>
                        <m:e>
                          <m:r>
                            <a:rPr lang="en-US" sz="1800" i="1">
                              <a:solidFill>
                                <a:schemeClr val="bg1"/>
                              </a:solidFill>
                              <a:latin typeface="Cambria Math" panose="02040503050406030204" pitchFamily="18" charset="0"/>
                              <a:ea typeface="+mn-lt"/>
                              <a:cs typeface="+mn-lt"/>
                            </a:rPr>
                            <m:t>𝑄</m:t>
                          </m:r>
                        </m:e>
                        <m:sub>
                          <m:r>
                            <a:rPr lang="en-US" sz="1800" i="1">
                              <a:solidFill>
                                <a:schemeClr val="bg1"/>
                              </a:solidFill>
                              <a:latin typeface="Cambria Math" panose="02040503050406030204" pitchFamily="18" charset="0"/>
                              <a:ea typeface="+mn-lt"/>
                              <a:cs typeface="+mn-lt"/>
                            </a:rPr>
                            <m:t>0</m:t>
                          </m:r>
                        </m:sub>
                      </m:sSub>
                      <m:d>
                        <m:dPr>
                          <m:ctrlPr>
                            <a:rPr lang="en-US" sz="1800" i="1">
                              <a:solidFill>
                                <a:schemeClr val="bg1"/>
                              </a:solidFill>
                              <a:latin typeface="Cambria Math" panose="02040503050406030204" pitchFamily="18" charset="0"/>
                              <a:ea typeface="+mn-lt"/>
                              <a:cs typeface="+mn-lt"/>
                            </a:rPr>
                          </m:ctrlPr>
                        </m:dPr>
                        <m:e>
                          <m:r>
                            <a:rPr lang="en-US" sz="1800" i="1" smtClean="0">
                              <a:solidFill>
                                <a:schemeClr val="bg1"/>
                              </a:solidFill>
                              <a:latin typeface="Cambria Math" panose="02040503050406030204" pitchFamily="18" charset="0"/>
                              <a:ea typeface="Cambria Math" panose="02040503050406030204" pitchFamily="18" charset="0"/>
                              <a:cs typeface="+mn-lt"/>
                            </a:rPr>
                            <m:t>𝛼</m:t>
                          </m:r>
                          <m:r>
                            <a:rPr lang="en-US" sz="1800" i="1">
                              <a:solidFill>
                                <a:schemeClr val="bg1"/>
                              </a:solidFill>
                              <a:latin typeface="Cambria Math" panose="02040503050406030204" pitchFamily="18" charset="0"/>
                              <a:ea typeface="+mn-lt"/>
                              <a:cs typeface="+mn-lt"/>
                            </a:rPr>
                            <m:t>,</m:t>
                          </m:r>
                          <m:r>
                            <a:rPr lang="en-US" sz="1800" i="1" smtClean="0">
                              <a:solidFill>
                                <a:schemeClr val="bg1"/>
                              </a:solidFill>
                              <a:latin typeface="Cambria Math" panose="02040503050406030204" pitchFamily="18" charset="0"/>
                              <a:ea typeface="Cambria Math" panose="02040503050406030204" pitchFamily="18" charset="0"/>
                              <a:cs typeface="+mn-lt"/>
                            </a:rPr>
                            <m:t>𝛽</m:t>
                          </m:r>
                        </m:e>
                      </m:d>
                    </m:oMath>
                  </m:oMathPara>
                </a14:m>
                <a:endParaRPr lang="en-US" sz="1800" dirty="0">
                  <a:solidFill>
                    <a:schemeClr val="bg1"/>
                  </a:solidFill>
                  <a:latin typeface="Posterama" panose="020B0504020200020000" pitchFamily="34" charset="0"/>
                  <a:cs typeface="Posterama" panose="020B0504020200020000" pitchFamily="34" charset="0"/>
                </a:endParaRPr>
              </a:p>
              <a:p>
                <a:pPr marL="0" indent="0">
                  <a:buNone/>
                </a:pPr>
                <a:r>
                  <a:rPr lang="en-US" sz="1800" dirty="0">
                    <a:solidFill>
                      <a:schemeClr val="bg1"/>
                    </a:solidFill>
                    <a:latin typeface="Posterama" panose="020B0504020200020000" pitchFamily="34" charset="0"/>
                    <a:ea typeface="+mn-lt"/>
                    <a:cs typeface="Posterama" panose="020B0504020200020000" pitchFamily="34" charset="0"/>
                  </a:rPr>
                  <a:t>Example: A sphere parameterized by spherical coordinates evolving over time.</a:t>
                </a:r>
              </a:p>
              <a:p>
                <a:pPr marL="0" indent="0">
                  <a:buNone/>
                </a:pPr>
                <a:endParaRPr lang="en-US" sz="1800" dirty="0">
                  <a:solidFill>
                    <a:schemeClr val="bg1"/>
                  </a:solidFill>
                  <a:latin typeface="Posterama" panose="020B0504020200020000" pitchFamily="34" charset="0"/>
                  <a:cs typeface="Posterama" panose="020B0504020200020000" pitchFamily="34" charset="0"/>
                </a:endParaRPr>
              </a:p>
              <a:p>
                <a:pPr marL="0" indent="0">
                  <a:buNone/>
                </a:pPr>
                <a:r>
                  <a:rPr lang="en-US" sz="1800" dirty="0">
                    <a:solidFill>
                      <a:schemeClr val="bg1"/>
                    </a:solidFill>
                    <a:latin typeface="Posterama" panose="020B0504020200020000" pitchFamily="34" charset="0"/>
                    <a:ea typeface="+mn-lt"/>
                    <a:cs typeface="Posterama" panose="020B0504020200020000" pitchFamily="34" charset="0"/>
                  </a:rPr>
                  <a:t>The </a:t>
                </a:r>
                <a:r>
                  <a:rPr lang="en-US" sz="1800" dirty="0" err="1">
                    <a:solidFill>
                      <a:schemeClr val="bg1"/>
                    </a:solidFill>
                    <a:latin typeface="Posterama" panose="020B0504020200020000" pitchFamily="34" charset="0"/>
                    <a:ea typeface="+mn-lt"/>
                    <a:cs typeface="Posterama" panose="020B0504020200020000" pitchFamily="34" charset="0"/>
                  </a:rPr>
                  <a:t>Lagrangian</a:t>
                </a:r>
                <a:r>
                  <a:rPr lang="en-US" sz="1800" dirty="0">
                    <a:solidFill>
                      <a:schemeClr val="bg1"/>
                    </a:solidFill>
                    <a:latin typeface="Posterama" panose="020B0504020200020000" pitchFamily="34" charset="0"/>
                    <a:ea typeface="+mn-lt"/>
                    <a:cs typeface="Posterama" panose="020B0504020200020000" pitchFamily="34" charset="0"/>
                  </a:rPr>
                  <a:t> surface at a later time </a:t>
                </a:r>
                <a14:m>
                  <m:oMath xmlns:m="http://schemas.openxmlformats.org/officeDocument/2006/math">
                    <m:r>
                      <a:rPr lang="en-US" sz="1800" b="0" i="1" smtClean="0">
                        <a:solidFill>
                          <a:schemeClr val="bg1"/>
                        </a:solidFill>
                        <a:latin typeface="Cambria Math" panose="02040503050406030204" pitchFamily="18" charset="0"/>
                        <a:ea typeface="+mn-lt"/>
                        <a:cs typeface="Posterama" panose="020B0504020200020000" pitchFamily="34" charset="0"/>
                      </a:rPr>
                      <m:t>𝑡</m:t>
                    </m:r>
                  </m:oMath>
                </a14:m>
                <a:r>
                  <a:rPr lang="en-US" sz="1800" dirty="0">
                    <a:solidFill>
                      <a:schemeClr val="bg1"/>
                    </a:solidFill>
                    <a:latin typeface="Posterama" panose="020B0504020200020000" pitchFamily="34" charset="0"/>
                    <a:ea typeface="+mn-lt"/>
                    <a:cs typeface="Posterama" panose="020B0504020200020000" pitchFamily="34" charset="0"/>
                  </a:rPr>
                  <a:t> can be defined by </a:t>
                </a:r>
              </a:p>
              <a:p>
                <a:pPr marL="0" indent="0" algn="ctr">
                  <a:buNone/>
                </a:pPr>
                <a14:m>
                  <m:oMath xmlns:m="http://schemas.openxmlformats.org/officeDocument/2006/math">
                    <m:r>
                      <a:rPr lang="en-US" sz="1800" i="1" dirty="0" smtClean="0">
                        <a:solidFill>
                          <a:schemeClr val="bg1"/>
                        </a:solidFill>
                        <a:latin typeface="Cambria Math" panose="02040503050406030204" pitchFamily="18" charset="0"/>
                        <a:ea typeface="+mn-lt"/>
                        <a:cs typeface="+mn-lt"/>
                      </a:rPr>
                      <m:t>𝑥</m:t>
                    </m:r>
                    <m:r>
                      <a:rPr lang="en-US" sz="1800" i="1" dirty="0" smtClean="0">
                        <a:solidFill>
                          <a:schemeClr val="bg1"/>
                        </a:solidFill>
                        <a:latin typeface="Cambria Math" panose="02040503050406030204" pitchFamily="18" charset="0"/>
                        <a:ea typeface="+mn-lt"/>
                        <a:cs typeface="+mn-lt"/>
                      </a:rPr>
                      <m:t>=</m:t>
                    </m:r>
                    <m:r>
                      <a:rPr lang="en-US" sz="1800" i="1" dirty="0" smtClean="0">
                        <a:solidFill>
                          <a:schemeClr val="bg1"/>
                        </a:solidFill>
                        <a:latin typeface="Cambria Math" panose="02040503050406030204" pitchFamily="18" charset="0"/>
                        <a:ea typeface="+mn-lt"/>
                        <a:cs typeface="+mn-lt"/>
                      </a:rPr>
                      <m:t>𝑄</m:t>
                    </m:r>
                    <m:r>
                      <a:rPr lang="en-US" sz="1800" i="1" dirty="0" smtClean="0">
                        <a:solidFill>
                          <a:schemeClr val="bg1"/>
                        </a:solidFill>
                        <a:latin typeface="Cambria Math" panose="02040503050406030204" pitchFamily="18" charset="0"/>
                        <a:ea typeface="+mn-lt"/>
                        <a:cs typeface="+mn-lt"/>
                      </a:rPr>
                      <m:t>(</m:t>
                    </m:r>
                    <m:r>
                      <a:rPr lang="en-US" sz="1800" b="0" i="1" dirty="0" smtClean="0">
                        <a:solidFill>
                          <a:schemeClr val="bg1"/>
                        </a:solidFill>
                        <a:latin typeface="Cambria Math" panose="02040503050406030204" pitchFamily="18" charset="0"/>
                        <a:ea typeface="+mn-lt"/>
                        <a:cs typeface="+mn-lt"/>
                      </a:rPr>
                      <m:t>𝑡</m:t>
                    </m:r>
                    <m:r>
                      <a:rPr lang="en-US" sz="1800" b="0" i="1" dirty="0" smtClean="0">
                        <a:solidFill>
                          <a:schemeClr val="bg1"/>
                        </a:solidFill>
                        <a:latin typeface="Cambria Math" panose="02040503050406030204" pitchFamily="18" charset="0"/>
                        <a:ea typeface="+mn-lt"/>
                        <a:cs typeface="+mn-lt"/>
                      </a:rPr>
                      <m:t>,</m:t>
                    </m:r>
                    <m:r>
                      <a:rPr lang="en-US" sz="1800" i="1">
                        <a:solidFill>
                          <a:schemeClr val="bg1"/>
                        </a:solidFill>
                        <a:latin typeface="Cambria Math" panose="02040503050406030204" pitchFamily="18" charset="0"/>
                        <a:ea typeface="Cambria Math" panose="02040503050406030204" pitchFamily="18" charset="0"/>
                        <a:cs typeface="+mn-lt"/>
                      </a:rPr>
                      <m:t>𝛼</m:t>
                    </m:r>
                    <m:r>
                      <a:rPr lang="en-US" sz="1800" i="1">
                        <a:solidFill>
                          <a:schemeClr val="bg1"/>
                        </a:solidFill>
                        <a:latin typeface="Cambria Math" panose="02040503050406030204" pitchFamily="18" charset="0"/>
                        <a:ea typeface="+mn-lt"/>
                        <a:cs typeface="+mn-lt"/>
                      </a:rPr>
                      <m:t>,</m:t>
                    </m:r>
                    <m:r>
                      <a:rPr lang="en-US" sz="1800" i="1">
                        <a:solidFill>
                          <a:schemeClr val="bg1"/>
                        </a:solidFill>
                        <a:latin typeface="Cambria Math" panose="02040503050406030204" pitchFamily="18" charset="0"/>
                        <a:ea typeface="Cambria Math" panose="02040503050406030204" pitchFamily="18" charset="0"/>
                        <a:cs typeface="+mn-lt"/>
                      </a:rPr>
                      <m:t>𝛽</m:t>
                    </m:r>
                    <m:r>
                      <a:rPr lang="en-US" sz="1800" i="1" dirty="0">
                        <a:solidFill>
                          <a:schemeClr val="bg1"/>
                        </a:solidFill>
                        <a:latin typeface="Cambria Math" panose="02040503050406030204" pitchFamily="18" charset="0"/>
                        <a:ea typeface="+mn-lt"/>
                        <a:cs typeface="+mn-lt"/>
                      </a:rPr>
                      <m:t>)</m:t>
                    </m:r>
                  </m:oMath>
                </a14:m>
                <a:r>
                  <a:rPr lang="en-US" sz="1800" dirty="0">
                    <a:solidFill>
                      <a:schemeClr val="bg1"/>
                    </a:solidFill>
                    <a:latin typeface="Posterama" panose="020B0504020200020000" pitchFamily="34" charset="0"/>
                    <a:ea typeface="+mn-lt"/>
                    <a:cs typeface="Posterama" panose="020B0504020200020000" pitchFamily="34" charset="0"/>
                  </a:rPr>
                  <a:t> where </a:t>
                </a:r>
                <a14:m>
                  <m:oMath xmlns:m="http://schemas.openxmlformats.org/officeDocument/2006/math">
                    <m:r>
                      <a:rPr lang="en-US" sz="1800" b="0" i="1" smtClean="0">
                        <a:solidFill>
                          <a:schemeClr val="bg1"/>
                        </a:solidFill>
                        <a:latin typeface="Cambria Math" panose="02040503050406030204" pitchFamily="18" charset="0"/>
                        <a:ea typeface="+mn-lt"/>
                        <a:cs typeface="+mn-lt"/>
                      </a:rPr>
                      <m:t>𝑄</m:t>
                    </m:r>
                    <m:d>
                      <m:dPr>
                        <m:ctrlPr>
                          <a:rPr lang="en-US" sz="1800" b="0" i="1" smtClean="0">
                            <a:solidFill>
                              <a:schemeClr val="bg1"/>
                            </a:solidFill>
                            <a:latin typeface="Cambria Math" panose="02040503050406030204" pitchFamily="18" charset="0"/>
                            <a:ea typeface="+mn-lt"/>
                            <a:cs typeface="+mn-lt"/>
                          </a:rPr>
                        </m:ctrlPr>
                      </m:dPr>
                      <m:e>
                        <m:r>
                          <a:rPr lang="en-US" sz="1800" b="0" i="1" smtClean="0">
                            <a:solidFill>
                              <a:schemeClr val="bg1"/>
                            </a:solidFill>
                            <a:latin typeface="Cambria Math" panose="02040503050406030204" pitchFamily="18" charset="0"/>
                            <a:ea typeface="+mn-lt"/>
                            <a:cs typeface="+mn-lt"/>
                          </a:rPr>
                          <m:t>𝑡</m:t>
                        </m:r>
                        <m:r>
                          <a:rPr lang="en-US" sz="1800" b="0" i="1" smtClean="0">
                            <a:solidFill>
                              <a:schemeClr val="bg1"/>
                            </a:solidFill>
                            <a:latin typeface="Cambria Math" panose="02040503050406030204" pitchFamily="18" charset="0"/>
                            <a:ea typeface="+mn-lt"/>
                            <a:cs typeface="+mn-lt"/>
                          </a:rPr>
                          <m:t>,</m:t>
                        </m:r>
                        <m:r>
                          <a:rPr lang="en-US" sz="1800" i="1">
                            <a:solidFill>
                              <a:schemeClr val="bg1"/>
                            </a:solidFill>
                            <a:latin typeface="Cambria Math" panose="02040503050406030204" pitchFamily="18" charset="0"/>
                            <a:ea typeface="Cambria Math" panose="02040503050406030204" pitchFamily="18" charset="0"/>
                            <a:cs typeface="+mn-lt"/>
                          </a:rPr>
                          <m:t>𝛼</m:t>
                        </m:r>
                        <m:r>
                          <a:rPr lang="en-US" sz="1800" i="1">
                            <a:solidFill>
                              <a:schemeClr val="bg1"/>
                            </a:solidFill>
                            <a:latin typeface="Cambria Math" panose="02040503050406030204" pitchFamily="18" charset="0"/>
                            <a:ea typeface="+mn-lt"/>
                            <a:cs typeface="+mn-lt"/>
                          </a:rPr>
                          <m:t>,</m:t>
                        </m:r>
                        <m:r>
                          <a:rPr lang="en-US" sz="1800" i="1">
                            <a:solidFill>
                              <a:schemeClr val="bg1"/>
                            </a:solidFill>
                            <a:latin typeface="Cambria Math" panose="02040503050406030204" pitchFamily="18" charset="0"/>
                            <a:ea typeface="Cambria Math" panose="02040503050406030204" pitchFamily="18" charset="0"/>
                            <a:cs typeface="+mn-lt"/>
                          </a:rPr>
                          <m:t>𝛽</m:t>
                        </m:r>
                      </m:e>
                    </m:d>
                    <m:r>
                      <a:rPr lang="en-US" sz="1800" b="0" i="1" smtClean="0">
                        <a:solidFill>
                          <a:schemeClr val="bg1"/>
                        </a:solidFill>
                        <a:latin typeface="Cambria Math" panose="02040503050406030204" pitchFamily="18" charset="0"/>
                        <a:ea typeface="+mn-lt"/>
                        <a:cs typeface="+mn-lt"/>
                      </a:rPr>
                      <m:t>=</m:t>
                    </m:r>
                    <m:r>
                      <a:rPr lang="en-US" sz="1800" b="0" i="1" smtClean="0">
                        <a:solidFill>
                          <a:schemeClr val="bg1"/>
                        </a:solidFill>
                        <a:latin typeface="Cambria Math" panose="02040503050406030204" pitchFamily="18" charset="0"/>
                        <a:ea typeface="+mn-lt"/>
                        <a:cs typeface="+mn-lt"/>
                      </a:rPr>
                      <m:t>𝐹</m:t>
                    </m:r>
                    <m:r>
                      <a:rPr lang="en-US" sz="1800" b="0" i="1" smtClean="0">
                        <a:solidFill>
                          <a:schemeClr val="bg1"/>
                        </a:solidFill>
                        <a:latin typeface="Cambria Math" panose="02040503050406030204" pitchFamily="18" charset="0"/>
                        <a:ea typeface="+mn-lt"/>
                        <a:cs typeface="+mn-lt"/>
                      </a:rPr>
                      <m:t>(</m:t>
                    </m:r>
                    <m:r>
                      <a:rPr lang="en-US" sz="1800" b="0" i="1" smtClean="0">
                        <a:solidFill>
                          <a:schemeClr val="bg1"/>
                        </a:solidFill>
                        <a:latin typeface="Cambria Math" panose="02040503050406030204" pitchFamily="18" charset="0"/>
                        <a:ea typeface="+mn-lt"/>
                        <a:cs typeface="+mn-lt"/>
                      </a:rPr>
                      <m:t>𝑡</m:t>
                    </m:r>
                    <m:r>
                      <a:rPr lang="en-US" sz="1800" b="0" i="1" smtClean="0">
                        <a:solidFill>
                          <a:schemeClr val="bg1"/>
                        </a:solidFill>
                        <a:latin typeface="Cambria Math" panose="02040503050406030204" pitchFamily="18" charset="0"/>
                        <a:ea typeface="+mn-lt"/>
                        <a:cs typeface="+mn-lt"/>
                      </a:rPr>
                      <m:t>,</m:t>
                    </m:r>
                    <m:sSub>
                      <m:sSubPr>
                        <m:ctrlPr>
                          <a:rPr lang="en-US" sz="1800" b="0" i="1" smtClean="0">
                            <a:solidFill>
                              <a:schemeClr val="bg1"/>
                            </a:solidFill>
                            <a:latin typeface="Cambria Math" panose="02040503050406030204" pitchFamily="18" charset="0"/>
                            <a:ea typeface="+mn-lt"/>
                            <a:cs typeface="+mn-lt"/>
                          </a:rPr>
                        </m:ctrlPr>
                      </m:sSubPr>
                      <m:e>
                        <m:r>
                          <a:rPr lang="en-US" sz="1800" b="0" i="1" smtClean="0">
                            <a:solidFill>
                              <a:schemeClr val="bg1"/>
                            </a:solidFill>
                            <a:latin typeface="Cambria Math" panose="02040503050406030204" pitchFamily="18" charset="0"/>
                            <a:ea typeface="+mn-lt"/>
                            <a:cs typeface="+mn-lt"/>
                          </a:rPr>
                          <m:t>𝑄</m:t>
                        </m:r>
                      </m:e>
                      <m:sub>
                        <m:r>
                          <a:rPr lang="en-US" sz="1800" b="0" i="1" smtClean="0">
                            <a:solidFill>
                              <a:schemeClr val="bg1"/>
                            </a:solidFill>
                            <a:latin typeface="Cambria Math" panose="02040503050406030204" pitchFamily="18" charset="0"/>
                            <a:ea typeface="+mn-lt"/>
                            <a:cs typeface="+mn-lt"/>
                          </a:rPr>
                          <m:t>0</m:t>
                        </m:r>
                      </m:sub>
                    </m:sSub>
                    <m:r>
                      <a:rPr lang="en-US" sz="1800" b="0" i="1" smtClean="0">
                        <a:solidFill>
                          <a:schemeClr val="bg1"/>
                        </a:solidFill>
                        <a:latin typeface="Cambria Math" panose="02040503050406030204" pitchFamily="18" charset="0"/>
                        <a:ea typeface="+mn-lt"/>
                        <a:cs typeface="+mn-lt"/>
                      </a:rPr>
                      <m:t>(</m:t>
                    </m:r>
                    <m:r>
                      <a:rPr lang="en-US" sz="1800" i="1">
                        <a:solidFill>
                          <a:schemeClr val="bg1"/>
                        </a:solidFill>
                        <a:latin typeface="Cambria Math" panose="02040503050406030204" pitchFamily="18" charset="0"/>
                        <a:ea typeface="Cambria Math" panose="02040503050406030204" pitchFamily="18" charset="0"/>
                        <a:cs typeface="+mn-lt"/>
                      </a:rPr>
                      <m:t>𝛼</m:t>
                    </m:r>
                    <m:r>
                      <a:rPr lang="en-US" sz="1800" b="0" i="1" smtClean="0">
                        <a:solidFill>
                          <a:schemeClr val="bg1"/>
                        </a:solidFill>
                        <a:latin typeface="Cambria Math" panose="02040503050406030204" pitchFamily="18" charset="0"/>
                        <a:ea typeface="+mn-lt"/>
                        <a:cs typeface="+mn-lt"/>
                      </a:rPr>
                      <m:t>,</m:t>
                    </m:r>
                    <m:r>
                      <a:rPr lang="en-US" sz="1800" i="1">
                        <a:solidFill>
                          <a:schemeClr val="bg1"/>
                        </a:solidFill>
                        <a:latin typeface="Cambria Math" panose="02040503050406030204" pitchFamily="18" charset="0"/>
                        <a:ea typeface="Cambria Math" panose="02040503050406030204" pitchFamily="18" charset="0"/>
                        <a:cs typeface="+mn-lt"/>
                      </a:rPr>
                      <m:t>𝛽</m:t>
                    </m:r>
                    <m:r>
                      <a:rPr lang="en-US" sz="1800" b="0" i="1" smtClean="0">
                        <a:solidFill>
                          <a:schemeClr val="bg1"/>
                        </a:solidFill>
                        <a:latin typeface="Cambria Math" panose="02040503050406030204" pitchFamily="18" charset="0"/>
                        <a:ea typeface="+mn-lt"/>
                        <a:cs typeface="+mn-lt"/>
                      </a:rPr>
                      <m:t>)</m:t>
                    </m:r>
                  </m:oMath>
                </a14:m>
                <a:r>
                  <a:rPr lang="en-US" sz="1800" dirty="0">
                    <a:solidFill>
                      <a:schemeClr val="bg1"/>
                    </a:solidFill>
                    <a:latin typeface="Posterama" panose="020B0504020200020000" pitchFamily="34" charset="0"/>
                    <a:ea typeface="+mn-lt"/>
                    <a:cs typeface="Posterama" panose="020B0504020200020000" pitchFamily="34" charset="0"/>
                  </a:rPr>
                  <a:t> </a:t>
                </a:r>
                <a:endParaRPr lang="en-US" sz="1800" dirty="0">
                  <a:solidFill>
                    <a:schemeClr val="bg1"/>
                  </a:solidFill>
                  <a:latin typeface="Posterama" panose="020B0504020200020000" pitchFamily="34" charset="0"/>
                  <a:cs typeface="Posterama" panose="020B0504020200020000" pitchFamily="34" charset="0"/>
                </a:endParaRPr>
              </a:p>
              <a:p>
                <a:pPr marL="0" indent="0">
                  <a:buNone/>
                </a:pPr>
                <a:r>
                  <a:rPr lang="en-US" sz="1800" dirty="0">
                    <a:solidFill>
                      <a:schemeClr val="bg1"/>
                    </a:solidFill>
                    <a:latin typeface="Posterama" panose="020B0504020200020000" pitchFamily="34" charset="0"/>
                    <a:ea typeface="+mn-lt"/>
                    <a:cs typeface="Posterama" panose="020B0504020200020000" pitchFamily="34" charset="0"/>
                  </a:rPr>
                  <a:t>which represents the new position of the fluid particles as they move with the fluid.</a:t>
                </a:r>
                <a:endParaRPr lang="en-US" sz="1800" dirty="0">
                  <a:solidFill>
                    <a:schemeClr val="bg1"/>
                  </a:solidFill>
                  <a:latin typeface="Posterama" panose="020B0504020200020000" pitchFamily="34" charset="0"/>
                  <a:cs typeface="Posterama" panose="020B0504020200020000" pitchFamily="34" charset="0"/>
                </a:endParaRPr>
              </a:p>
              <a:p>
                <a:pPr marL="0" indent="0">
                  <a:buNone/>
                </a:pPr>
                <a:endParaRPr lang="en-US" sz="1800" dirty="0">
                  <a:solidFill>
                    <a:schemeClr val="bg1"/>
                  </a:solidFill>
                  <a:latin typeface="Posterama" panose="020B0504020200020000" pitchFamily="34" charset="0"/>
                  <a:cs typeface="Posterama" panose="020B0504020200020000" pitchFamily="34" charset="0"/>
                </a:endParaRPr>
              </a:p>
            </p:txBody>
          </p:sp>
        </mc:Choice>
        <mc:Fallback xmlns="">
          <p:sp>
            <p:nvSpPr>
              <p:cNvPr id="2" name="Content Placeholder 2">
                <a:extLst>
                  <a:ext uri="{FF2B5EF4-FFF2-40B4-BE49-F238E27FC236}">
                    <a16:creationId xmlns:a16="http://schemas.microsoft.com/office/drawing/2014/main" id="{83A0F1B9-B7E7-5E5D-0E3A-25CD726C5C03}"/>
                  </a:ext>
                </a:extLst>
              </p:cNvPr>
              <p:cNvSpPr txBox="1">
                <a:spLocks noRot="1" noChangeAspect="1" noMove="1" noResize="1" noEditPoints="1" noAdjustHandles="1" noChangeArrowheads="1" noChangeShapeType="1" noTextEdit="1"/>
              </p:cNvSpPr>
              <p:nvPr/>
            </p:nvSpPr>
            <p:spPr>
              <a:xfrm>
                <a:off x="612646" y="1715532"/>
                <a:ext cx="10653579" cy="4593828"/>
              </a:xfrm>
              <a:prstGeom prst="rect">
                <a:avLst/>
              </a:prstGeom>
              <a:blipFill>
                <a:blip r:embed="rId3"/>
                <a:stretch>
                  <a:fillRect l="-595"/>
                </a:stretch>
              </a:blipFill>
            </p:spPr>
            <p:txBody>
              <a:bodyPr/>
              <a:lstStyle/>
              <a:p>
                <a:r>
                  <a:rPr lang="en-US">
                    <a:noFill/>
                  </a:rPr>
                  <a:t> </a:t>
                </a:r>
              </a:p>
            </p:txBody>
          </p:sp>
        </mc:Fallback>
      </mc:AlternateContent>
    </p:spTree>
    <p:extLst>
      <p:ext uri="{BB962C8B-B14F-4D97-AF65-F5344CB8AC3E}">
        <p14:creationId xmlns:p14="http://schemas.microsoft.com/office/powerpoint/2010/main" val="2371340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C3D801-2160-3AF3-1655-D4CB30AC5A02}"/>
              </a:ext>
            </a:extLst>
          </p:cNvPr>
          <p:cNvSpPr txBox="1">
            <a:spLocks/>
          </p:cNvSpPr>
          <p:nvPr/>
        </p:nvSpPr>
        <p:spPr>
          <a:xfrm>
            <a:off x="612647" y="548640"/>
            <a:ext cx="10951823" cy="1132258"/>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2800" b="1">
                <a:solidFill>
                  <a:srgbClr val="F2F2F2"/>
                </a:solidFill>
                <a:latin typeface="Posterama"/>
                <a:ea typeface="+mn-lt"/>
                <a:cs typeface="Posterama"/>
              </a:rPr>
              <a:t>Example: Incompressible Spherically Symmetric Radial Velocity Field in Spherical Coordinates </a:t>
            </a:r>
          </a:p>
        </p:txBody>
      </p:sp>
      <p:sp>
        <p:nvSpPr>
          <p:cNvPr id="4" name="Content Placeholder 2">
            <a:extLst>
              <a:ext uri="{FF2B5EF4-FFF2-40B4-BE49-F238E27FC236}">
                <a16:creationId xmlns:a16="http://schemas.microsoft.com/office/drawing/2014/main" id="{F43245F4-806C-564C-777B-2E1649186180}"/>
              </a:ext>
            </a:extLst>
          </p:cNvPr>
          <p:cNvSpPr txBox="1">
            <a:spLocks/>
          </p:cNvSpPr>
          <p:nvPr/>
        </p:nvSpPr>
        <p:spPr>
          <a:xfrm>
            <a:off x="612647"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latin typeface="Posterama" panose="020B0504020200020000" pitchFamily="34" charset="0"/>
              <a:cs typeface="Posterama" panose="020B0504020200020000" pitchFamily="34" charset="0"/>
            </a:endParaRPr>
          </a:p>
        </p:txBody>
      </p:sp>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83A0F1B9-B7E7-5E5D-0E3A-25CD726C5C03}"/>
                  </a:ext>
                </a:extLst>
              </p:cNvPr>
              <p:cNvSpPr txBox="1">
                <a:spLocks/>
              </p:cNvSpPr>
              <p:nvPr/>
            </p:nvSpPr>
            <p:spPr>
              <a:xfrm>
                <a:off x="627530" y="1680898"/>
                <a:ext cx="10653579" cy="4835649"/>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latin typeface="Posterama" panose="020B0504020200020000" pitchFamily="34" charset="0"/>
                    <a:ea typeface="+mn-lt"/>
                    <a:cs typeface="Posterama" panose="020B0504020200020000" pitchFamily="34" charset="0"/>
                  </a:rPr>
                  <a:t>Given the velocity field:</a:t>
                </a:r>
              </a:p>
              <a:p>
                <a:pPr marL="0" indent="0">
                  <a:buNone/>
                </a:pPr>
                <a14:m>
                  <m:oMathPara xmlns:m="http://schemas.openxmlformats.org/officeDocument/2006/math">
                    <m:oMathParaPr>
                      <m:jc m:val="centerGroup"/>
                    </m:oMathParaPr>
                    <m:oMath xmlns:m="http://schemas.openxmlformats.org/officeDocument/2006/math">
                      <m:acc>
                        <m:accPr>
                          <m:chr m:val="⃗"/>
                          <m:ctrlPr>
                            <a:rPr lang="en-US" i="1">
                              <a:solidFill>
                                <a:schemeClr val="bg1"/>
                              </a:solidFill>
                              <a:latin typeface="Cambria Math" panose="02040503050406030204" pitchFamily="18" charset="0"/>
                              <a:ea typeface="+mn-lt"/>
                              <a:cs typeface="Posterama" panose="020B0504020200020000" pitchFamily="34" charset="0"/>
                            </a:rPr>
                          </m:ctrlPr>
                        </m:accPr>
                        <m:e>
                          <m:r>
                            <a:rPr lang="en-US" b="0" i="1" smtClean="0">
                              <a:solidFill>
                                <a:schemeClr val="bg1"/>
                              </a:solidFill>
                              <a:latin typeface="Cambria Math" panose="02040503050406030204" pitchFamily="18" charset="0"/>
                              <a:ea typeface="+mn-lt"/>
                              <a:cs typeface="Posterama" panose="020B0504020200020000" pitchFamily="34" charset="0"/>
                            </a:rPr>
                            <m:t>𝑢</m:t>
                          </m:r>
                        </m:e>
                      </m:acc>
                      <m:r>
                        <a:rPr lang="en-US" b="0" i="1" smtClean="0">
                          <a:solidFill>
                            <a:schemeClr val="bg1"/>
                          </a:solidFill>
                          <a:latin typeface="Cambria Math" panose="02040503050406030204" pitchFamily="18" charset="0"/>
                          <a:ea typeface="+mn-lt"/>
                          <a:cs typeface="Posterama" panose="020B0504020200020000" pitchFamily="34" charset="0"/>
                        </a:rPr>
                        <m:t>=</m:t>
                      </m:r>
                      <m:r>
                        <a:rPr lang="en-US" b="0" i="1" smtClean="0">
                          <a:solidFill>
                            <a:schemeClr val="bg1"/>
                          </a:solidFill>
                          <a:latin typeface="Cambria Math" panose="02040503050406030204" pitchFamily="18" charset="0"/>
                          <a:ea typeface="+mn-lt"/>
                          <a:cs typeface="Posterama" panose="020B0504020200020000" pitchFamily="34" charset="0"/>
                        </a:rPr>
                        <m:t>𝑢</m:t>
                      </m:r>
                      <m:d>
                        <m:dPr>
                          <m:ctrlPr>
                            <a:rPr lang="en-US" b="0" i="1" smtClean="0">
                              <a:solidFill>
                                <a:schemeClr val="bg1"/>
                              </a:solidFill>
                              <a:latin typeface="Cambria Math" panose="02040503050406030204" pitchFamily="18" charset="0"/>
                              <a:ea typeface="+mn-lt"/>
                              <a:cs typeface="Posterama" panose="020B0504020200020000" pitchFamily="34" charset="0"/>
                            </a:rPr>
                          </m:ctrlPr>
                        </m:dPr>
                        <m:e>
                          <m:r>
                            <a:rPr lang="en-US" b="0" i="1" smtClean="0">
                              <a:solidFill>
                                <a:schemeClr val="bg1"/>
                              </a:solidFill>
                              <a:latin typeface="Cambria Math" panose="02040503050406030204" pitchFamily="18" charset="0"/>
                              <a:ea typeface="+mn-lt"/>
                              <a:cs typeface="Posterama" panose="020B0504020200020000" pitchFamily="34" charset="0"/>
                            </a:rPr>
                            <m:t>𝑟</m:t>
                          </m:r>
                          <m:r>
                            <a:rPr lang="en-US" b="0" i="1" smtClean="0">
                              <a:solidFill>
                                <a:schemeClr val="bg1"/>
                              </a:solidFill>
                              <a:latin typeface="Cambria Math" panose="02040503050406030204" pitchFamily="18" charset="0"/>
                              <a:ea typeface="+mn-lt"/>
                              <a:cs typeface="Posterama" panose="020B0504020200020000" pitchFamily="34" charset="0"/>
                            </a:rPr>
                            <m:t>,</m:t>
                          </m:r>
                          <m:r>
                            <a:rPr lang="en-US" b="0" i="1" smtClean="0">
                              <a:solidFill>
                                <a:schemeClr val="bg1"/>
                              </a:solidFill>
                              <a:latin typeface="Cambria Math" panose="02040503050406030204" pitchFamily="18" charset="0"/>
                              <a:ea typeface="+mn-lt"/>
                              <a:cs typeface="Posterama" panose="020B0504020200020000" pitchFamily="34" charset="0"/>
                            </a:rPr>
                            <m:t>𝑡</m:t>
                          </m:r>
                        </m:e>
                      </m:d>
                      <m:acc>
                        <m:accPr>
                          <m:chr m:val="⃗"/>
                          <m:ctrlPr>
                            <a:rPr lang="en-US" b="0" i="1" smtClean="0">
                              <a:solidFill>
                                <a:schemeClr val="bg1"/>
                              </a:solidFill>
                              <a:latin typeface="Cambria Math" panose="02040503050406030204" pitchFamily="18" charset="0"/>
                              <a:ea typeface="+mn-lt"/>
                              <a:cs typeface="Posterama" panose="020B0504020200020000" pitchFamily="34" charset="0"/>
                            </a:rPr>
                          </m:ctrlPr>
                        </m:accPr>
                        <m:e>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𝑒</m:t>
                              </m:r>
                            </m:e>
                            <m:sub>
                              <m:r>
                                <a:rPr lang="en-US" b="0" i="1" smtClean="0">
                                  <a:solidFill>
                                    <a:schemeClr val="bg1"/>
                                  </a:solidFill>
                                  <a:latin typeface="Cambria Math" panose="02040503050406030204" pitchFamily="18" charset="0"/>
                                  <a:ea typeface="+mn-lt"/>
                                  <a:cs typeface="Posterama" panose="020B0504020200020000" pitchFamily="34" charset="0"/>
                                </a:rPr>
                                <m:t>𝑟</m:t>
                              </m:r>
                            </m:sub>
                          </m:sSub>
                        </m:e>
                      </m:acc>
                    </m:oMath>
                  </m:oMathPara>
                </a14:m>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r>
                  <a:rPr lang="en-US" dirty="0">
                    <a:solidFill>
                      <a:schemeClr val="bg1"/>
                    </a:solidFill>
                    <a:latin typeface="Posterama" panose="020B0504020200020000" pitchFamily="34" charset="0"/>
                    <a:ea typeface="+mn-lt"/>
                    <a:cs typeface="Posterama" panose="020B0504020200020000" pitchFamily="34" charset="0"/>
                  </a:rPr>
                  <a:t>where</a:t>
                </a:r>
                <a:r>
                  <a:rPr lang="en-US" dirty="0">
                    <a:solidFill>
                      <a:schemeClr val="bg1"/>
                    </a:solidFill>
                    <a:ea typeface="+mn-lt"/>
                    <a:cs typeface="Posterama" panose="020B0504020200020000" pitchFamily="34" charset="0"/>
                  </a:rPr>
                  <a:t> </a:t>
                </a:r>
                <a14:m>
                  <m:oMath xmlns:m="http://schemas.openxmlformats.org/officeDocument/2006/math">
                    <m:acc>
                      <m:accPr>
                        <m:chr m:val="⃗"/>
                        <m:ctrlPr>
                          <a:rPr lang="en-US" i="1">
                            <a:solidFill>
                              <a:schemeClr val="bg1"/>
                            </a:solidFill>
                            <a:latin typeface="Cambria Math" panose="02040503050406030204" pitchFamily="18" charset="0"/>
                            <a:ea typeface="+mn-lt"/>
                            <a:cs typeface="Posterama" panose="020B0504020200020000" pitchFamily="34" charset="0"/>
                          </a:rPr>
                        </m:ctrlPr>
                      </m:accPr>
                      <m:e>
                        <m:sSub>
                          <m:sSubPr>
                            <m:ctrlPr>
                              <a:rPr lang="en-US" i="1">
                                <a:solidFill>
                                  <a:schemeClr val="bg1"/>
                                </a:solidFill>
                                <a:latin typeface="Cambria Math" panose="02040503050406030204" pitchFamily="18" charset="0"/>
                                <a:ea typeface="+mn-lt"/>
                                <a:cs typeface="Posterama" panose="020B0504020200020000" pitchFamily="34" charset="0"/>
                              </a:rPr>
                            </m:ctrlPr>
                          </m:sSubPr>
                          <m:e>
                            <m:r>
                              <a:rPr lang="en-US" i="1">
                                <a:solidFill>
                                  <a:schemeClr val="bg1"/>
                                </a:solidFill>
                                <a:latin typeface="Cambria Math" panose="02040503050406030204" pitchFamily="18" charset="0"/>
                                <a:ea typeface="+mn-lt"/>
                                <a:cs typeface="Posterama" panose="020B0504020200020000" pitchFamily="34" charset="0"/>
                              </a:rPr>
                              <m:t>𝑒</m:t>
                            </m:r>
                          </m:e>
                          <m:sub>
                            <m:r>
                              <a:rPr lang="en-US" i="1">
                                <a:solidFill>
                                  <a:schemeClr val="bg1"/>
                                </a:solidFill>
                                <a:latin typeface="Cambria Math" panose="02040503050406030204" pitchFamily="18" charset="0"/>
                                <a:ea typeface="+mn-lt"/>
                                <a:cs typeface="Posterama" panose="020B0504020200020000" pitchFamily="34" charset="0"/>
                              </a:rPr>
                              <m:t>𝑟</m:t>
                            </m:r>
                          </m:sub>
                        </m:sSub>
                      </m:e>
                    </m:acc>
                  </m:oMath>
                </a14:m>
                <a:r>
                  <a:rPr lang="en-US" dirty="0">
                    <a:solidFill>
                      <a:schemeClr val="bg1"/>
                    </a:solidFill>
                    <a:latin typeface="Posterama" panose="020B0504020200020000" pitchFamily="34" charset="0"/>
                    <a:ea typeface="+mn-lt"/>
                    <a:cs typeface="Posterama" panose="020B0504020200020000" pitchFamily="34" charset="0"/>
                  </a:rPr>
                  <a:t> is the radial unit vector. </a:t>
                </a:r>
              </a:p>
              <a:p>
                <a:pPr marL="0" indent="0">
                  <a:buNone/>
                </a:pPr>
                <a:r>
                  <a:rPr lang="en-US" dirty="0">
                    <a:solidFill>
                      <a:schemeClr val="bg1"/>
                    </a:solidFill>
                    <a:latin typeface="Posterama" panose="020B0504020200020000" pitchFamily="34" charset="0"/>
                    <a:ea typeface="+mn-lt"/>
                    <a:cs typeface="Posterama" panose="020B0504020200020000" pitchFamily="34" charset="0"/>
                  </a:rPr>
                  <a:t>The advection equation in spherical coordinates for an incompressible fluid is given by:</a:t>
                </a:r>
              </a:p>
              <a:p>
                <a:pPr marL="0" indent="0">
                  <a:buNone/>
                </a:pPr>
                <a14:m>
                  <m:oMathPara xmlns:m="http://schemas.openxmlformats.org/officeDocument/2006/math">
                    <m:oMathParaPr>
                      <m:jc m:val="centerGroup"/>
                    </m:oMathParaPr>
                    <m:oMath xmlns:m="http://schemas.openxmlformats.org/officeDocument/2006/math">
                      <m:r>
                        <m:rPr>
                          <m:sty m:val="p"/>
                        </m:rPr>
                        <a:rPr lang="en-US"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r>
                        <a:rPr lang="en-US"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acc>
                        <m:accPr>
                          <m:chr m:val="⃗"/>
                          <m:ctrlPr>
                            <a:rPr lang="en-US" i="1">
                              <a:solidFill>
                                <a:schemeClr val="bg1"/>
                              </a:solidFill>
                              <a:latin typeface="Cambria Math" panose="02040503050406030204" pitchFamily="18" charset="0"/>
                              <a:ea typeface="+mn-lt"/>
                              <a:cs typeface="Posterama" panose="020B0504020200020000" pitchFamily="34" charset="0"/>
                            </a:rPr>
                          </m:ctrlPr>
                        </m:accPr>
                        <m:e>
                          <m:r>
                            <a:rPr lang="en-US" i="1">
                              <a:solidFill>
                                <a:schemeClr val="bg1"/>
                              </a:solidFill>
                              <a:latin typeface="Cambria Math" panose="02040503050406030204" pitchFamily="18" charset="0"/>
                              <a:ea typeface="+mn-lt"/>
                              <a:cs typeface="Posterama" panose="020B0504020200020000" pitchFamily="34" charset="0"/>
                            </a:rPr>
                            <m:t>𝑢</m:t>
                          </m:r>
                        </m:e>
                      </m:acc>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f>
                        <m:fPr>
                          <m:ctrlP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ctrlPr>
                        </m:fPr>
                        <m:num>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1</m:t>
                          </m:r>
                        </m:num>
                        <m:den>
                          <m:sSup>
                            <m:sSupPr>
                              <m:ctrlP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ctrlPr>
                            </m:sSupPr>
                            <m:e>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𝑟</m:t>
                              </m:r>
                            </m:e>
                            <m:sup>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2</m:t>
                              </m:r>
                            </m:sup>
                          </m:sSup>
                        </m:den>
                      </m:f>
                      <m:f>
                        <m:fPr>
                          <m:ctrlP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ctrlPr>
                        </m:fPr>
                        <m:num>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num>
                        <m:den>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𝑟</m:t>
                          </m:r>
                        </m:den>
                      </m:f>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sSup>
                        <m:sSupPr>
                          <m:ctrlP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ctrlPr>
                        </m:sSupPr>
                        <m:e>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𝑟</m:t>
                          </m:r>
                        </m:e>
                        <m:sup>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2</m:t>
                          </m:r>
                        </m:sup>
                      </m:sSup>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𝑢</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)=0</m:t>
                      </m:r>
                    </m:oMath>
                  </m:oMathPara>
                </a14:m>
                <a:endParaRPr lang="en-US" dirty="0">
                  <a:solidFill>
                    <a:schemeClr val="bg1"/>
                  </a:solidFill>
                  <a:latin typeface="Posterama" panose="020B0504020200020000" pitchFamily="34" charset="0"/>
                  <a:ea typeface="+mn-lt"/>
                  <a:cs typeface="Posterama" panose="020B0504020200020000" pitchFamily="34" charset="0"/>
                </a:endParaRPr>
              </a:p>
            </p:txBody>
          </p:sp>
        </mc:Choice>
        <mc:Fallback xmlns="">
          <p:sp>
            <p:nvSpPr>
              <p:cNvPr id="2" name="Content Placeholder 2">
                <a:extLst>
                  <a:ext uri="{FF2B5EF4-FFF2-40B4-BE49-F238E27FC236}">
                    <a16:creationId xmlns:a16="http://schemas.microsoft.com/office/drawing/2014/main" id="{83A0F1B9-B7E7-5E5D-0E3A-25CD726C5C03}"/>
                  </a:ext>
                </a:extLst>
              </p:cNvPr>
              <p:cNvSpPr txBox="1">
                <a:spLocks noRot="1" noChangeAspect="1" noMove="1" noResize="1" noEditPoints="1" noAdjustHandles="1" noChangeArrowheads="1" noChangeShapeType="1" noTextEdit="1"/>
              </p:cNvSpPr>
              <p:nvPr/>
            </p:nvSpPr>
            <p:spPr>
              <a:xfrm>
                <a:off x="627530" y="1680898"/>
                <a:ext cx="10653579" cy="4835649"/>
              </a:xfrm>
              <a:prstGeom prst="rect">
                <a:avLst/>
              </a:prstGeom>
              <a:blipFill>
                <a:blip r:embed="rId3"/>
                <a:stretch>
                  <a:fillRect l="-629"/>
                </a:stretch>
              </a:blipFill>
            </p:spPr>
            <p:txBody>
              <a:bodyPr/>
              <a:lstStyle/>
              <a:p>
                <a:r>
                  <a:rPr lang="en-US">
                    <a:noFill/>
                  </a:rPr>
                  <a:t> </a:t>
                </a:r>
              </a:p>
            </p:txBody>
          </p:sp>
        </mc:Fallback>
      </mc:AlternateContent>
    </p:spTree>
    <p:extLst>
      <p:ext uri="{BB962C8B-B14F-4D97-AF65-F5344CB8AC3E}">
        <p14:creationId xmlns:p14="http://schemas.microsoft.com/office/powerpoint/2010/main" val="72965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C3D801-2160-3AF3-1655-D4CB30AC5A02}"/>
              </a:ext>
            </a:extLst>
          </p:cNvPr>
          <p:cNvSpPr txBox="1">
            <a:spLocks/>
          </p:cNvSpPr>
          <p:nvPr/>
        </p:nvSpPr>
        <p:spPr>
          <a:xfrm>
            <a:off x="612647" y="548640"/>
            <a:ext cx="10951823" cy="1132258"/>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2800" b="1">
                <a:solidFill>
                  <a:srgbClr val="F2F2F2"/>
                </a:solidFill>
                <a:latin typeface="Posterama"/>
                <a:ea typeface="+mn-lt"/>
                <a:cs typeface="Posterama"/>
              </a:rPr>
              <a:t>Example: Incompressible Spherically Symmetric Radial Velocity Field in Spherical Coordinates </a:t>
            </a:r>
          </a:p>
        </p:txBody>
      </p:sp>
      <p:sp>
        <p:nvSpPr>
          <p:cNvPr id="4" name="Content Placeholder 2">
            <a:extLst>
              <a:ext uri="{FF2B5EF4-FFF2-40B4-BE49-F238E27FC236}">
                <a16:creationId xmlns:a16="http://schemas.microsoft.com/office/drawing/2014/main" id="{F43245F4-806C-564C-777B-2E1649186180}"/>
              </a:ext>
            </a:extLst>
          </p:cNvPr>
          <p:cNvSpPr txBox="1">
            <a:spLocks/>
          </p:cNvSpPr>
          <p:nvPr/>
        </p:nvSpPr>
        <p:spPr>
          <a:xfrm>
            <a:off x="612647"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latin typeface="Posterama" panose="020B0504020200020000" pitchFamily="34" charset="0"/>
              <a:cs typeface="Posterama" panose="020B0504020200020000" pitchFamily="34" charset="0"/>
            </a:endParaRPr>
          </a:p>
        </p:txBody>
      </p:sp>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83A0F1B9-B7E7-5E5D-0E3A-25CD726C5C03}"/>
                  </a:ext>
                </a:extLst>
              </p:cNvPr>
              <p:cNvSpPr txBox="1">
                <a:spLocks/>
              </p:cNvSpPr>
              <p:nvPr/>
            </p:nvSpPr>
            <p:spPr>
              <a:xfrm>
                <a:off x="612646"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latin typeface="Posterama" panose="020B0504020200020000" pitchFamily="34" charset="0"/>
                    <a:ea typeface="+mn-lt"/>
                    <a:cs typeface="Posterama" panose="020B0504020200020000" pitchFamily="34" charset="0"/>
                  </a:rPr>
                  <a:t>Integrating the advection equation:</a:t>
                </a:r>
              </a:p>
              <a:p>
                <a:pPr marL="0" indent="0">
                  <a:buNone/>
                </a:pPr>
                <a14:m>
                  <m:oMathPara xmlns:m="http://schemas.openxmlformats.org/officeDocument/2006/math">
                    <m:oMathParaPr>
                      <m:jc m:val="centerGroup"/>
                    </m:oMathParaPr>
                    <m:oMath xmlns:m="http://schemas.openxmlformats.org/officeDocument/2006/math">
                      <m:f>
                        <m:fPr>
                          <m:ctrlP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ctrlPr>
                        </m:fPr>
                        <m:num>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num>
                        <m:den>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𝑟</m:t>
                          </m:r>
                        </m:den>
                      </m:f>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sSup>
                        <m:sSupPr>
                          <m:ctrlP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ctrlPr>
                        </m:sSupPr>
                        <m:e>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𝑟</m:t>
                          </m:r>
                        </m:e>
                        <m:sup>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2</m:t>
                          </m:r>
                        </m:sup>
                      </m:sSup>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𝑢</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)=0</m:t>
                      </m:r>
                    </m:oMath>
                  </m:oMathPara>
                </a14:m>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ea typeface="+mn-lt"/>
                          <a:cs typeface="Posterama" panose="020B0504020200020000" pitchFamily="34" charset="0"/>
                        </a:rPr>
                        <m:t>⇒</m:t>
                      </m:r>
                      <m:sSup>
                        <m:sSupPr>
                          <m:ctrlPr>
                            <a:rPr lang="en-US" b="0" i="1" smtClean="0">
                              <a:solidFill>
                                <a:schemeClr val="bg1"/>
                              </a:solidFill>
                              <a:latin typeface="Cambria Math" panose="02040503050406030204" pitchFamily="18" charset="0"/>
                              <a:ea typeface="+mn-lt"/>
                              <a:cs typeface="Posterama" panose="020B0504020200020000" pitchFamily="34" charset="0"/>
                            </a:rPr>
                          </m:ctrlPr>
                        </m:sSupPr>
                        <m:e>
                          <m:r>
                            <a:rPr lang="en-US" b="0" i="1" smtClean="0">
                              <a:solidFill>
                                <a:schemeClr val="bg1"/>
                              </a:solidFill>
                              <a:latin typeface="Cambria Math" panose="02040503050406030204" pitchFamily="18" charset="0"/>
                              <a:ea typeface="+mn-lt"/>
                              <a:cs typeface="Posterama" panose="020B0504020200020000" pitchFamily="34" charset="0"/>
                            </a:rPr>
                            <m:t>𝑟</m:t>
                          </m:r>
                        </m:e>
                        <m:sup>
                          <m:r>
                            <a:rPr lang="en-US" b="0" i="1" smtClean="0">
                              <a:solidFill>
                                <a:schemeClr val="bg1"/>
                              </a:solidFill>
                              <a:latin typeface="Cambria Math" panose="02040503050406030204" pitchFamily="18" charset="0"/>
                              <a:ea typeface="+mn-lt"/>
                              <a:cs typeface="Posterama" panose="020B0504020200020000" pitchFamily="34" charset="0"/>
                            </a:rPr>
                            <m:t>2</m:t>
                          </m:r>
                        </m:sup>
                      </m:sSup>
                      <m:r>
                        <a:rPr lang="en-US" b="0" i="1" smtClean="0">
                          <a:solidFill>
                            <a:schemeClr val="bg1"/>
                          </a:solidFill>
                          <a:latin typeface="Cambria Math" panose="02040503050406030204" pitchFamily="18" charset="0"/>
                          <a:ea typeface="+mn-lt"/>
                          <a:cs typeface="Posterama" panose="020B0504020200020000" pitchFamily="34" charset="0"/>
                        </a:rPr>
                        <m:t>𝑢</m:t>
                      </m:r>
                      <m:r>
                        <a:rPr lang="en-US" b="0" i="1" smtClean="0">
                          <a:solidFill>
                            <a:schemeClr val="bg1"/>
                          </a:solidFill>
                          <a:latin typeface="Cambria Math" panose="02040503050406030204" pitchFamily="18" charset="0"/>
                          <a:ea typeface="+mn-lt"/>
                          <a:cs typeface="Posterama" panose="020B0504020200020000" pitchFamily="34" charset="0"/>
                        </a:rPr>
                        <m:t>=</m:t>
                      </m:r>
                      <m:r>
                        <a:rPr lang="en-US" b="0" i="1" smtClean="0">
                          <a:solidFill>
                            <a:schemeClr val="bg1"/>
                          </a:solidFill>
                          <a:latin typeface="Cambria Math" panose="02040503050406030204" pitchFamily="18" charset="0"/>
                          <a:ea typeface="+mn-lt"/>
                          <a:cs typeface="Posterama" panose="020B0504020200020000" pitchFamily="34" charset="0"/>
                        </a:rPr>
                        <m:t>𝑎</m:t>
                      </m:r>
                      <m:r>
                        <a:rPr lang="en-US" b="0" i="1" smtClean="0">
                          <a:solidFill>
                            <a:schemeClr val="bg1"/>
                          </a:solidFill>
                          <a:latin typeface="Cambria Math" panose="02040503050406030204" pitchFamily="18" charset="0"/>
                          <a:ea typeface="+mn-lt"/>
                          <a:cs typeface="Posterama" panose="020B0504020200020000" pitchFamily="34" charset="0"/>
                        </a:rPr>
                        <m:t>(</m:t>
                      </m:r>
                      <m:r>
                        <a:rPr lang="en-US" b="0" i="1" smtClean="0">
                          <a:solidFill>
                            <a:schemeClr val="bg1"/>
                          </a:solidFill>
                          <a:latin typeface="Cambria Math" panose="02040503050406030204" pitchFamily="18" charset="0"/>
                          <a:ea typeface="+mn-lt"/>
                          <a:cs typeface="Posterama" panose="020B0504020200020000" pitchFamily="34" charset="0"/>
                        </a:rPr>
                        <m:t>𝑡</m:t>
                      </m:r>
                      <m:r>
                        <a:rPr lang="en-US" b="0" i="1" smtClean="0">
                          <a:solidFill>
                            <a:schemeClr val="bg1"/>
                          </a:solidFill>
                          <a:latin typeface="Cambria Math" panose="02040503050406030204" pitchFamily="18" charset="0"/>
                          <a:ea typeface="+mn-lt"/>
                          <a:cs typeface="Posterama" panose="020B0504020200020000" pitchFamily="34" charset="0"/>
                        </a:rPr>
                        <m:t>)</m:t>
                      </m:r>
                    </m:oMath>
                  </m:oMathPara>
                </a14:m>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ea typeface="+mn-lt"/>
                          <a:cs typeface="Posterama" panose="020B0504020200020000" pitchFamily="34" charset="0"/>
                        </a:rPr>
                        <m:t>⇒</m:t>
                      </m:r>
                      <m:r>
                        <a:rPr lang="en-US" b="0" i="1" smtClean="0">
                          <a:solidFill>
                            <a:schemeClr val="bg1"/>
                          </a:solidFill>
                          <a:latin typeface="Cambria Math" panose="02040503050406030204" pitchFamily="18" charset="0"/>
                          <a:ea typeface="+mn-lt"/>
                          <a:cs typeface="Posterama" panose="020B0504020200020000" pitchFamily="34" charset="0"/>
                        </a:rPr>
                        <m:t>𝑢</m:t>
                      </m:r>
                      <m:d>
                        <m:dPr>
                          <m:ctrlPr>
                            <a:rPr lang="en-US" b="0" i="1" smtClean="0">
                              <a:solidFill>
                                <a:schemeClr val="bg1"/>
                              </a:solidFill>
                              <a:latin typeface="Cambria Math" panose="02040503050406030204" pitchFamily="18" charset="0"/>
                              <a:ea typeface="+mn-lt"/>
                              <a:cs typeface="Posterama" panose="020B0504020200020000" pitchFamily="34" charset="0"/>
                            </a:rPr>
                          </m:ctrlPr>
                        </m:dPr>
                        <m:e>
                          <m:r>
                            <a:rPr lang="en-US" b="0" i="1" smtClean="0">
                              <a:solidFill>
                                <a:schemeClr val="bg1"/>
                              </a:solidFill>
                              <a:latin typeface="Cambria Math" panose="02040503050406030204" pitchFamily="18" charset="0"/>
                              <a:ea typeface="+mn-lt"/>
                              <a:cs typeface="Posterama" panose="020B0504020200020000" pitchFamily="34" charset="0"/>
                            </a:rPr>
                            <m:t>𝑟</m:t>
                          </m:r>
                          <m:r>
                            <a:rPr lang="en-US" b="0" i="1" smtClean="0">
                              <a:solidFill>
                                <a:schemeClr val="bg1"/>
                              </a:solidFill>
                              <a:latin typeface="Cambria Math" panose="02040503050406030204" pitchFamily="18" charset="0"/>
                              <a:ea typeface="+mn-lt"/>
                              <a:cs typeface="Posterama" panose="020B0504020200020000" pitchFamily="34" charset="0"/>
                            </a:rPr>
                            <m:t>,</m:t>
                          </m:r>
                          <m:r>
                            <a:rPr lang="en-US" b="0" i="1" smtClean="0">
                              <a:solidFill>
                                <a:schemeClr val="bg1"/>
                              </a:solidFill>
                              <a:latin typeface="Cambria Math" panose="02040503050406030204" pitchFamily="18" charset="0"/>
                              <a:ea typeface="+mn-lt"/>
                              <a:cs typeface="Posterama" panose="020B0504020200020000" pitchFamily="34" charset="0"/>
                            </a:rPr>
                            <m:t>𝑡</m:t>
                          </m:r>
                        </m:e>
                      </m:d>
                      <m:r>
                        <a:rPr lang="en-US" b="0" i="1" smtClean="0">
                          <a:solidFill>
                            <a:schemeClr val="bg1"/>
                          </a:solidFill>
                          <a:latin typeface="Cambria Math" panose="02040503050406030204" pitchFamily="18" charset="0"/>
                          <a:ea typeface="+mn-lt"/>
                          <a:cs typeface="Posterama" panose="020B0504020200020000" pitchFamily="34" charset="0"/>
                        </a:rPr>
                        <m:t>=</m:t>
                      </m:r>
                      <m:f>
                        <m:fPr>
                          <m:ctrlPr>
                            <a:rPr lang="en-US" b="0" i="1" smtClean="0">
                              <a:solidFill>
                                <a:schemeClr val="bg1"/>
                              </a:solidFill>
                              <a:latin typeface="Cambria Math" panose="02040503050406030204" pitchFamily="18" charset="0"/>
                              <a:ea typeface="+mn-lt"/>
                              <a:cs typeface="Posterama" panose="020B0504020200020000" pitchFamily="34" charset="0"/>
                            </a:rPr>
                          </m:ctrlPr>
                        </m:fPr>
                        <m:num>
                          <m:r>
                            <a:rPr lang="en-US" b="0" i="1" smtClean="0">
                              <a:solidFill>
                                <a:schemeClr val="bg1"/>
                              </a:solidFill>
                              <a:latin typeface="Cambria Math" panose="02040503050406030204" pitchFamily="18" charset="0"/>
                              <a:ea typeface="+mn-lt"/>
                              <a:cs typeface="Posterama" panose="020B0504020200020000" pitchFamily="34" charset="0"/>
                            </a:rPr>
                            <m:t>𝑎</m:t>
                          </m:r>
                          <m:r>
                            <a:rPr lang="en-US" b="0" i="1" smtClean="0">
                              <a:solidFill>
                                <a:schemeClr val="bg1"/>
                              </a:solidFill>
                              <a:latin typeface="Cambria Math" panose="02040503050406030204" pitchFamily="18" charset="0"/>
                              <a:ea typeface="+mn-lt"/>
                              <a:cs typeface="Posterama" panose="020B0504020200020000" pitchFamily="34" charset="0"/>
                            </a:rPr>
                            <m:t>(</m:t>
                          </m:r>
                          <m:r>
                            <a:rPr lang="en-US" b="0" i="1" smtClean="0">
                              <a:solidFill>
                                <a:schemeClr val="bg1"/>
                              </a:solidFill>
                              <a:latin typeface="Cambria Math" panose="02040503050406030204" pitchFamily="18" charset="0"/>
                              <a:ea typeface="+mn-lt"/>
                              <a:cs typeface="Posterama" panose="020B0504020200020000" pitchFamily="34" charset="0"/>
                            </a:rPr>
                            <m:t>𝑡</m:t>
                          </m:r>
                          <m:r>
                            <a:rPr lang="en-US" b="0" i="1" smtClean="0">
                              <a:solidFill>
                                <a:schemeClr val="bg1"/>
                              </a:solidFill>
                              <a:latin typeface="Cambria Math" panose="02040503050406030204" pitchFamily="18" charset="0"/>
                              <a:ea typeface="+mn-lt"/>
                              <a:cs typeface="Posterama" panose="020B0504020200020000" pitchFamily="34" charset="0"/>
                            </a:rPr>
                            <m:t>)</m:t>
                          </m:r>
                        </m:num>
                        <m:den>
                          <m:sSup>
                            <m:sSupPr>
                              <m:ctrlPr>
                                <a:rPr lang="en-US" b="0" i="1" smtClean="0">
                                  <a:solidFill>
                                    <a:schemeClr val="bg1"/>
                                  </a:solidFill>
                                  <a:latin typeface="Cambria Math" panose="02040503050406030204" pitchFamily="18" charset="0"/>
                                  <a:ea typeface="+mn-lt"/>
                                  <a:cs typeface="Posterama" panose="020B0504020200020000" pitchFamily="34" charset="0"/>
                                </a:rPr>
                              </m:ctrlPr>
                            </m:sSupPr>
                            <m:e>
                              <m:r>
                                <a:rPr lang="en-US" b="0" i="1" smtClean="0">
                                  <a:solidFill>
                                    <a:schemeClr val="bg1"/>
                                  </a:solidFill>
                                  <a:latin typeface="Cambria Math" panose="02040503050406030204" pitchFamily="18" charset="0"/>
                                  <a:ea typeface="+mn-lt"/>
                                  <a:cs typeface="Posterama" panose="020B0504020200020000" pitchFamily="34" charset="0"/>
                                </a:rPr>
                                <m:t>𝑟</m:t>
                              </m:r>
                            </m:e>
                            <m:sup>
                              <m:r>
                                <a:rPr lang="en-US" b="0" i="1" smtClean="0">
                                  <a:solidFill>
                                    <a:schemeClr val="bg1"/>
                                  </a:solidFill>
                                  <a:latin typeface="Cambria Math" panose="02040503050406030204" pitchFamily="18" charset="0"/>
                                  <a:ea typeface="+mn-lt"/>
                                  <a:cs typeface="Posterama" panose="020B0504020200020000" pitchFamily="34" charset="0"/>
                                </a:rPr>
                                <m:t>2</m:t>
                              </m:r>
                            </m:sup>
                          </m:sSup>
                        </m:den>
                      </m:f>
                    </m:oMath>
                  </m:oMathPara>
                </a14:m>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r>
                  <a:rPr lang="en-US" dirty="0">
                    <a:solidFill>
                      <a:schemeClr val="bg1"/>
                    </a:solidFill>
                    <a:latin typeface="Posterama" panose="020B0504020200020000" pitchFamily="34" charset="0"/>
                    <a:ea typeface="+mn-lt"/>
                    <a:cs typeface="Posterama" panose="020B0504020200020000" pitchFamily="34" charset="0"/>
                  </a:rPr>
                  <a:t>The position vector </a:t>
                </a:r>
                <a14:m>
                  <m:oMath xmlns:m="http://schemas.openxmlformats.org/officeDocument/2006/math">
                    <m:r>
                      <a:rPr lang="en-US" b="0" i="1" smtClean="0">
                        <a:solidFill>
                          <a:schemeClr val="bg1"/>
                        </a:solidFill>
                        <a:latin typeface="Cambria Math" panose="02040503050406030204" pitchFamily="18" charset="0"/>
                        <a:ea typeface="+mn-lt"/>
                        <a:cs typeface="Posterama" panose="020B0504020200020000" pitchFamily="34" charset="0"/>
                      </a:rPr>
                      <m:t>𝑥</m:t>
                    </m:r>
                  </m:oMath>
                </a14:m>
                <a:r>
                  <a:rPr lang="en-US" dirty="0">
                    <a:solidFill>
                      <a:schemeClr val="bg1"/>
                    </a:solidFill>
                    <a:latin typeface="Posterama" panose="020B0504020200020000" pitchFamily="34" charset="0"/>
                    <a:ea typeface="+mn-lt"/>
                    <a:cs typeface="Posterama" panose="020B0504020200020000" pitchFamily="34" charset="0"/>
                  </a:rPr>
                  <a:t> in spherical coordinates is given as:</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ea typeface="+mn-lt"/>
                          <a:cs typeface="Posterama" panose="020B0504020200020000" pitchFamily="34" charset="0"/>
                        </a:rPr>
                        <m:t>𝑥</m:t>
                      </m:r>
                      <m:r>
                        <a:rPr lang="en-US" b="0" i="1" smtClean="0">
                          <a:solidFill>
                            <a:schemeClr val="bg1"/>
                          </a:solidFill>
                          <a:latin typeface="Cambria Math" panose="02040503050406030204" pitchFamily="18" charset="0"/>
                          <a:ea typeface="+mn-lt"/>
                          <a:cs typeface="Posterama" panose="020B0504020200020000" pitchFamily="34" charset="0"/>
                        </a:rPr>
                        <m:t>=</m:t>
                      </m:r>
                      <m:r>
                        <a:rPr lang="en-US" b="0" i="1" smtClean="0">
                          <a:solidFill>
                            <a:schemeClr val="bg1"/>
                          </a:solidFill>
                          <a:latin typeface="Cambria Math" panose="02040503050406030204" pitchFamily="18" charset="0"/>
                          <a:ea typeface="+mn-lt"/>
                          <a:cs typeface="Posterama" panose="020B0504020200020000" pitchFamily="34" charset="0"/>
                        </a:rPr>
                        <m:t>𝑟</m:t>
                      </m:r>
                      <m:acc>
                        <m:accPr>
                          <m:chr m:val="⃗"/>
                          <m:ctrlPr>
                            <a:rPr lang="en-US" b="0" i="1" smtClean="0">
                              <a:solidFill>
                                <a:schemeClr val="bg1"/>
                              </a:solidFill>
                              <a:latin typeface="Cambria Math" panose="02040503050406030204" pitchFamily="18" charset="0"/>
                              <a:ea typeface="+mn-lt"/>
                              <a:cs typeface="Posterama" panose="020B0504020200020000" pitchFamily="34" charset="0"/>
                            </a:rPr>
                          </m:ctrlPr>
                        </m:accPr>
                        <m:e>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𝑒</m:t>
                              </m:r>
                            </m:e>
                            <m:sub>
                              <m:r>
                                <a:rPr lang="en-US" b="0" i="1" smtClean="0">
                                  <a:solidFill>
                                    <a:schemeClr val="bg1"/>
                                  </a:solidFill>
                                  <a:latin typeface="Cambria Math" panose="02040503050406030204" pitchFamily="18" charset="0"/>
                                  <a:ea typeface="+mn-lt"/>
                                  <a:cs typeface="Posterama" panose="020B0504020200020000" pitchFamily="34" charset="0"/>
                                </a:rPr>
                                <m:t>𝑟</m:t>
                              </m:r>
                            </m:sub>
                          </m:sSub>
                        </m:e>
                      </m:acc>
                    </m:oMath>
                  </m:oMathPara>
                </a14:m>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r>
                  <a:rPr lang="en-US" dirty="0">
                    <a:solidFill>
                      <a:schemeClr val="bg1"/>
                    </a:solidFill>
                    <a:latin typeface="Posterama" panose="020B0504020200020000" pitchFamily="34" charset="0"/>
                    <a:ea typeface="+mn-lt"/>
                    <a:cs typeface="Posterama" panose="020B0504020200020000" pitchFamily="34" charset="0"/>
                  </a:rPr>
                  <a:t>So</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solidFill>
                                <a:schemeClr val="bg1"/>
                              </a:solidFill>
                              <a:latin typeface="Cambria Math" panose="02040503050406030204" pitchFamily="18" charset="0"/>
                              <a:ea typeface="+mn-lt"/>
                              <a:cs typeface="Posterama" panose="020B0504020200020000" pitchFamily="34" charset="0"/>
                            </a:rPr>
                          </m:ctrlPr>
                        </m:accPr>
                        <m:e>
                          <m:r>
                            <a:rPr lang="en-US" b="0" i="1" smtClean="0">
                              <a:solidFill>
                                <a:schemeClr val="bg1"/>
                              </a:solidFill>
                              <a:latin typeface="Cambria Math" panose="02040503050406030204" pitchFamily="18" charset="0"/>
                              <a:ea typeface="+mn-lt"/>
                              <a:cs typeface="Posterama" panose="020B0504020200020000" pitchFamily="34" charset="0"/>
                            </a:rPr>
                            <m:t>𝑥</m:t>
                          </m:r>
                        </m:e>
                      </m:acc>
                      <m:r>
                        <a:rPr lang="en-US" b="0" i="1" smtClean="0">
                          <a:solidFill>
                            <a:schemeClr val="bg1"/>
                          </a:solidFill>
                          <a:latin typeface="Cambria Math" panose="02040503050406030204" pitchFamily="18" charset="0"/>
                          <a:ea typeface="+mn-lt"/>
                          <a:cs typeface="Posterama" panose="020B0504020200020000" pitchFamily="34" charset="0"/>
                        </a:rPr>
                        <m:t>=</m:t>
                      </m:r>
                      <m:f>
                        <m:fPr>
                          <m:ctrlPr>
                            <a:rPr lang="en-US" b="0" i="1" smtClean="0">
                              <a:solidFill>
                                <a:schemeClr val="bg1"/>
                              </a:solidFill>
                              <a:latin typeface="Cambria Math" panose="02040503050406030204" pitchFamily="18" charset="0"/>
                              <a:ea typeface="+mn-lt"/>
                              <a:cs typeface="Posterama" panose="020B0504020200020000" pitchFamily="34" charset="0"/>
                            </a:rPr>
                          </m:ctrlPr>
                        </m:fPr>
                        <m:num>
                          <m:r>
                            <a:rPr lang="en-US" b="0" i="1" smtClean="0">
                              <a:solidFill>
                                <a:schemeClr val="bg1"/>
                              </a:solidFill>
                              <a:latin typeface="Cambria Math" panose="02040503050406030204" pitchFamily="18" charset="0"/>
                              <a:ea typeface="+mn-lt"/>
                              <a:cs typeface="Posterama" panose="020B0504020200020000" pitchFamily="34" charset="0"/>
                            </a:rPr>
                            <m:t>𝑑</m:t>
                          </m:r>
                        </m:num>
                        <m:den>
                          <m:r>
                            <a:rPr lang="en-US" b="0" i="1" smtClean="0">
                              <a:solidFill>
                                <a:schemeClr val="bg1"/>
                              </a:solidFill>
                              <a:latin typeface="Cambria Math" panose="02040503050406030204" pitchFamily="18" charset="0"/>
                              <a:ea typeface="+mn-lt"/>
                              <a:cs typeface="Posterama" panose="020B0504020200020000" pitchFamily="34" charset="0"/>
                            </a:rPr>
                            <m:t>𝑑𝑡</m:t>
                          </m:r>
                        </m:den>
                      </m:f>
                      <m:d>
                        <m:dPr>
                          <m:ctrlPr>
                            <a:rPr lang="en-US" b="0" i="1" smtClean="0">
                              <a:solidFill>
                                <a:schemeClr val="bg1"/>
                              </a:solidFill>
                              <a:latin typeface="Cambria Math" panose="02040503050406030204" pitchFamily="18" charset="0"/>
                              <a:ea typeface="+mn-lt"/>
                              <a:cs typeface="Posterama" panose="020B0504020200020000" pitchFamily="34" charset="0"/>
                            </a:rPr>
                          </m:ctrlPr>
                        </m:dPr>
                        <m:e>
                          <m:r>
                            <a:rPr lang="en-US" i="1">
                              <a:solidFill>
                                <a:schemeClr val="bg1"/>
                              </a:solidFill>
                              <a:latin typeface="Cambria Math" panose="02040503050406030204" pitchFamily="18" charset="0"/>
                              <a:ea typeface="+mn-lt"/>
                              <a:cs typeface="Posterama" panose="020B0504020200020000" pitchFamily="34" charset="0"/>
                            </a:rPr>
                            <m:t>𝑟</m:t>
                          </m:r>
                          <m:acc>
                            <m:accPr>
                              <m:chr m:val="⃗"/>
                              <m:ctrlPr>
                                <a:rPr lang="en-US" i="1">
                                  <a:solidFill>
                                    <a:schemeClr val="bg1"/>
                                  </a:solidFill>
                                  <a:latin typeface="Cambria Math" panose="02040503050406030204" pitchFamily="18" charset="0"/>
                                  <a:ea typeface="+mn-lt"/>
                                  <a:cs typeface="Posterama" panose="020B0504020200020000" pitchFamily="34" charset="0"/>
                                </a:rPr>
                              </m:ctrlPr>
                            </m:accPr>
                            <m:e>
                              <m:sSub>
                                <m:sSubPr>
                                  <m:ctrlPr>
                                    <a:rPr lang="en-US" i="1">
                                      <a:solidFill>
                                        <a:schemeClr val="bg1"/>
                                      </a:solidFill>
                                      <a:latin typeface="Cambria Math" panose="02040503050406030204" pitchFamily="18" charset="0"/>
                                      <a:ea typeface="+mn-lt"/>
                                      <a:cs typeface="Posterama" panose="020B0504020200020000" pitchFamily="34" charset="0"/>
                                    </a:rPr>
                                  </m:ctrlPr>
                                </m:sSubPr>
                                <m:e>
                                  <m:r>
                                    <a:rPr lang="en-US" i="1">
                                      <a:solidFill>
                                        <a:schemeClr val="bg1"/>
                                      </a:solidFill>
                                      <a:latin typeface="Cambria Math" panose="02040503050406030204" pitchFamily="18" charset="0"/>
                                      <a:ea typeface="+mn-lt"/>
                                      <a:cs typeface="Posterama" panose="020B0504020200020000" pitchFamily="34" charset="0"/>
                                    </a:rPr>
                                    <m:t>𝑒</m:t>
                                  </m:r>
                                </m:e>
                                <m:sub>
                                  <m:r>
                                    <a:rPr lang="en-US" i="1">
                                      <a:solidFill>
                                        <a:schemeClr val="bg1"/>
                                      </a:solidFill>
                                      <a:latin typeface="Cambria Math" panose="02040503050406030204" pitchFamily="18" charset="0"/>
                                      <a:ea typeface="+mn-lt"/>
                                      <a:cs typeface="Posterama" panose="020B0504020200020000" pitchFamily="34" charset="0"/>
                                    </a:rPr>
                                    <m:t>𝑟</m:t>
                                  </m:r>
                                </m:sub>
                              </m:sSub>
                            </m:e>
                          </m:acc>
                        </m:e>
                      </m:d>
                      <m:r>
                        <a:rPr lang="en-US" b="0" i="1" smtClean="0">
                          <a:solidFill>
                            <a:schemeClr val="bg1"/>
                          </a:solidFill>
                          <a:latin typeface="Cambria Math" panose="02040503050406030204" pitchFamily="18" charset="0"/>
                          <a:ea typeface="+mn-lt"/>
                          <a:cs typeface="Posterama" panose="020B0504020200020000" pitchFamily="34" charset="0"/>
                        </a:rPr>
                        <m:t>=</m:t>
                      </m:r>
                      <m:acc>
                        <m:accPr>
                          <m:chr m:val="̇"/>
                          <m:ctrlPr>
                            <a:rPr lang="en-US" b="0" i="1" smtClean="0">
                              <a:solidFill>
                                <a:schemeClr val="bg1"/>
                              </a:solidFill>
                              <a:latin typeface="Cambria Math" panose="02040503050406030204" pitchFamily="18" charset="0"/>
                              <a:ea typeface="+mn-lt"/>
                              <a:cs typeface="Posterama" panose="020B0504020200020000" pitchFamily="34" charset="0"/>
                            </a:rPr>
                          </m:ctrlPr>
                        </m:accPr>
                        <m:e>
                          <m:r>
                            <a:rPr lang="en-US" b="0" i="1" smtClean="0">
                              <a:solidFill>
                                <a:schemeClr val="bg1"/>
                              </a:solidFill>
                              <a:latin typeface="Cambria Math" panose="02040503050406030204" pitchFamily="18" charset="0"/>
                              <a:ea typeface="+mn-lt"/>
                              <a:cs typeface="Posterama" panose="020B0504020200020000" pitchFamily="34" charset="0"/>
                            </a:rPr>
                            <m:t>𝑟</m:t>
                          </m:r>
                        </m:e>
                      </m:acc>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𝑒</m:t>
                          </m:r>
                        </m:e>
                        <m:sub>
                          <m:r>
                            <a:rPr lang="en-US" b="0" i="1" smtClean="0">
                              <a:solidFill>
                                <a:schemeClr val="bg1"/>
                              </a:solidFill>
                              <a:latin typeface="Cambria Math" panose="02040503050406030204" pitchFamily="18" charset="0"/>
                              <a:ea typeface="+mn-lt"/>
                              <a:cs typeface="Posterama" panose="020B0504020200020000" pitchFamily="34" charset="0"/>
                            </a:rPr>
                            <m:t>𝑟</m:t>
                          </m:r>
                        </m:sub>
                      </m:sSub>
                      <m:r>
                        <a:rPr lang="en-US" b="0" i="1" smtClean="0">
                          <a:solidFill>
                            <a:schemeClr val="bg1"/>
                          </a:solidFill>
                          <a:latin typeface="Cambria Math" panose="02040503050406030204" pitchFamily="18" charset="0"/>
                          <a:ea typeface="+mn-lt"/>
                          <a:cs typeface="Posterama" panose="020B0504020200020000" pitchFamily="34" charset="0"/>
                        </a:rPr>
                        <m:t>+</m:t>
                      </m:r>
                      <m:acc>
                        <m:accPr>
                          <m:chr m:val="̇"/>
                          <m:ctrlPr>
                            <a:rPr lang="en-US" i="1">
                              <a:solidFill>
                                <a:schemeClr val="bg1"/>
                              </a:solidFill>
                              <a:latin typeface="Cambria Math" panose="02040503050406030204" pitchFamily="18" charset="0"/>
                              <a:ea typeface="+mn-lt"/>
                              <a:cs typeface="Posterama" panose="020B0504020200020000" pitchFamily="34" charset="0"/>
                            </a:rPr>
                          </m:ctrlPr>
                        </m:accPr>
                        <m:e>
                          <m:r>
                            <a:rPr lang="en-US" b="0" i="1" smtClean="0">
                              <a:solidFill>
                                <a:schemeClr val="bg1"/>
                              </a:solidFill>
                              <a:latin typeface="Cambria Math" panose="02040503050406030204" pitchFamily="18" charset="0"/>
                              <a:ea typeface="+mn-lt"/>
                              <a:cs typeface="Posterama" panose="020B0504020200020000" pitchFamily="34" charset="0"/>
                            </a:rPr>
                            <m:t>𝑟</m:t>
                          </m:r>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𝑒</m:t>
                              </m:r>
                            </m:e>
                            <m:sub>
                              <m:r>
                                <a:rPr lang="en-US" b="0" i="1" smtClean="0">
                                  <a:solidFill>
                                    <a:schemeClr val="bg1"/>
                                  </a:solidFill>
                                  <a:latin typeface="Cambria Math" panose="02040503050406030204" pitchFamily="18" charset="0"/>
                                  <a:ea typeface="+mn-lt"/>
                                  <a:cs typeface="Posterama" panose="020B0504020200020000" pitchFamily="34" charset="0"/>
                                </a:rPr>
                                <m:t>𝑟</m:t>
                              </m:r>
                            </m:sub>
                          </m:sSub>
                        </m:e>
                      </m:acc>
                      <m:r>
                        <a:rPr lang="en-US" b="0" i="1" smtClean="0">
                          <a:solidFill>
                            <a:schemeClr val="bg1"/>
                          </a:solidFill>
                          <a:latin typeface="Cambria Math" panose="02040503050406030204" pitchFamily="18" charset="0"/>
                          <a:ea typeface="+mn-lt"/>
                          <a:cs typeface="Posterama" panose="020B0504020200020000" pitchFamily="34" charset="0"/>
                        </a:rPr>
                        <m:t>=</m:t>
                      </m:r>
                      <m:f>
                        <m:fPr>
                          <m:ctrlPr>
                            <a:rPr lang="en-US" i="1">
                              <a:solidFill>
                                <a:schemeClr val="bg1"/>
                              </a:solidFill>
                              <a:latin typeface="Cambria Math" panose="02040503050406030204" pitchFamily="18" charset="0"/>
                              <a:ea typeface="+mn-lt"/>
                              <a:cs typeface="Posterama" panose="020B0504020200020000" pitchFamily="34" charset="0"/>
                            </a:rPr>
                          </m:ctrlPr>
                        </m:fPr>
                        <m:num>
                          <m:r>
                            <a:rPr lang="en-US" i="1">
                              <a:solidFill>
                                <a:schemeClr val="bg1"/>
                              </a:solidFill>
                              <a:latin typeface="Cambria Math" panose="02040503050406030204" pitchFamily="18" charset="0"/>
                              <a:ea typeface="+mn-lt"/>
                              <a:cs typeface="Posterama" panose="020B0504020200020000" pitchFamily="34" charset="0"/>
                            </a:rPr>
                            <m:t>𝑎</m:t>
                          </m:r>
                          <m:r>
                            <a:rPr lang="en-US" i="1">
                              <a:solidFill>
                                <a:schemeClr val="bg1"/>
                              </a:solidFill>
                              <a:latin typeface="Cambria Math" panose="02040503050406030204" pitchFamily="18" charset="0"/>
                              <a:ea typeface="+mn-lt"/>
                              <a:cs typeface="Posterama" panose="020B0504020200020000" pitchFamily="34" charset="0"/>
                            </a:rPr>
                            <m:t>(</m:t>
                          </m:r>
                          <m:r>
                            <a:rPr lang="en-US" i="1">
                              <a:solidFill>
                                <a:schemeClr val="bg1"/>
                              </a:solidFill>
                              <a:latin typeface="Cambria Math" panose="02040503050406030204" pitchFamily="18" charset="0"/>
                              <a:ea typeface="+mn-lt"/>
                              <a:cs typeface="Posterama" panose="020B0504020200020000" pitchFamily="34" charset="0"/>
                            </a:rPr>
                            <m:t>𝑡</m:t>
                          </m:r>
                          <m:r>
                            <a:rPr lang="en-US" i="1">
                              <a:solidFill>
                                <a:schemeClr val="bg1"/>
                              </a:solidFill>
                              <a:latin typeface="Cambria Math" panose="02040503050406030204" pitchFamily="18" charset="0"/>
                              <a:ea typeface="+mn-lt"/>
                              <a:cs typeface="Posterama" panose="020B0504020200020000" pitchFamily="34" charset="0"/>
                            </a:rPr>
                            <m:t>)</m:t>
                          </m:r>
                        </m:num>
                        <m:den>
                          <m:sSup>
                            <m:sSupPr>
                              <m:ctrlPr>
                                <a:rPr lang="en-US" i="1">
                                  <a:solidFill>
                                    <a:schemeClr val="bg1"/>
                                  </a:solidFill>
                                  <a:latin typeface="Cambria Math" panose="02040503050406030204" pitchFamily="18" charset="0"/>
                                  <a:ea typeface="+mn-lt"/>
                                  <a:cs typeface="Posterama" panose="020B0504020200020000" pitchFamily="34" charset="0"/>
                                </a:rPr>
                              </m:ctrlPr>
                            </m:sSupPr>
                            <m:e>
                              <m:r>
                                <a:rPr lang="en-US" i="1">
                                  <a:solidFill>
                                    <a:schemeClr val="bg1"/>
                                  </a:solidFill>
                                  <a:latin typeface="Cambria Math" panose="02040503050406030204" pitchFamily="18" charset="0"/>
                                  <a:ea typeface="+mn-lt"/>
                                  <a:cs typeface="Posterama" panose="020B0504020200020000" pitchFamily="34" charset="0"/>
                                </a:rPr>
                                <m:t>𝑟</m:t>
                              </m:r>
                            </m:e>
                            <m:sup>
                              <m:r>
                                <a:rPr lang="en-US" i="1">
                                  <a:solidFill>
                                    <a:schemeClr val="bg1"/>
                                  </a:solidFill>
                                  <a:latin typeface="Cambria Math" panose="02040503050406030204" pitchFamily="18" charset="0"/>
                                  <a:ea typeface="+mn-lt"/>
                                  <a:cs typeface="Posterama" panose="020B0504020200020000" pitchFamily="34" charset="0"/>
                                </a:rPr>
                                <m:t>2</m:t>
                              </m:r>
                            </m:sup>
                          </m:sSup>
                        </m:den>
                      </m:f>
                      <m:acc>
                        <m:accPr>
                          <m:chr m:val="⃗"/>
                          <m:ctrlPr>
                            <a:rPr lang="en-US" i="1" smtClean="0">
                              <a:solidFill>
                                <a:schemeClr val="bg1"/>
                              </a:solidFill>
                              <a:latin typeface="Cambria Math" panose="02040503050406030204" pitchFamily="18" charset="0"/>
                              <a:ea typeface="+mn-lt"/>
                              <a:cs typeface="Posterama" panose="020B0504020200020000" pitchFamily="34" charset="0"/>
                            </a:rPr>
                          </m:ctrlPr>
                        </m:accPr>
                        <m:e>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𝑒</m:t>
                              </m:r>
                            </m:e>
                            <m:sub>
                              <m:r>
                                <a:rPr lang="en-US" b="0" i="1" smtClean="0">
                                  <a:solidFill>
                                    <a:schemeClr val="bg1"/>
                                  </a:solidFill>
                                  <a:latin typeface="Cambria Math" panose="02040503050406030204" pitchFamily="18" charset="0"/>
                                  <a:ea typeface="+mn-lt"/>
                                  <a:cs typeface="Posterama" panose="020B0504020200020000" pitchFamily="34" charset="0"/>
                                </a:rPr>
                                <m:t>𝑟</m:t>
                              </m:r>
                            </m:sub>
                          </m:sSub>
                        </m:e>
                      </m:acc>
                    </m:oMath>
                  </m:oMathPara>
                </a14:m>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endParaRPr lang="en-US" b="1" u="sng" dirty="0">
                  <a:solidFill>
                    <a:schemeClr val="bg1"/>
                  </a:solidFill>
                  <a:latin typeface="Posterama" panose="020B0504020200020000" pitchFamily="34" charset="0"/>
                  <a:ea typeface="+mn-lt"/>
                  <a:cs typeface="Posterama" panose="020B0504020200020000" pitchFamily="34" charset="0"/>
                </a:endParaRPr>
              </a:p>
            </p:txBody>
          </p:sp>
        </mc:Choice>
        <mc:Fallback xmlns="">
          <p:sp>
            <p:nvSpPr>
              <p:cNvPr id="2" name="Content Placeholder 2">
                <a:extLst>
                  <a:ext uri="{FF2B5EF4-FFF2-40B4-BE49-F238E27FC236}">
                    <a16:creationId xmlns:a16="http://schemas.microsoft.com/office/drawing/2014/main" id="{83A0F1B9-B7E7-5E5D-0E3A-25CD726C5C03}"/>
                  </a:ext>
                </a:extLst>
              </p:cNvPr>
              <p:cNvSpPr txBox="1">
                <a:spLocks noRot="1" noChangeAspect="1" noMove="1" noResize="1" noEditPoints="1" noAdjustHandles="1" noChangeArrowheads="1" noChangeShapeType="1" noTextEdit="1"/>
              </p:cNvSpPr>
              <p:nvPr/>
            </p:nvSpPr>
            <p:spPr>
              <a:xfrm>
                <a:off x="612646" y="1715532"/>
                <a:ext cx="10653579" cy="4593828"/>
              </a:xfrm>
              <a:prstGeom prst="rect">
                <a:avLst/>
              </a:prstGeom>
              <a:blipFill>
                <a:blip r:embed="rId3"/>
                <a:stretch>
                  <a:fillRect l="-572"/>
                </a:stretch>
              </a:blipFill>
            </p:spPr>
            <p:txBody>
              <a:bodyPr/>
              <a:lstStyle/>
              <a:p>
                <a:r>
                  <a:rPr lang="en-US">
                    <a:noFill/>
                  </a:rPr>
                  <a:t> </a:t>
                </a:r>
              </a:p>
            </p:txBody>
          </p:sp>
        </mc:Fallback>
      </mc:AlternateContent>
    </p:spTree>
    <p:extLst>
      <p:ext uri="{BB962C8B-B14F-4D97-AF65-F5344CB8AC3E}">
        <p14:creationId xmlns:p14="http://schemas.microsoft.com/office/powerpoint/2010/main" val="2452188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765B3390-DA71-46DA-A42D-82D083525AA7}"/>
              </a:ext>
            </a:extLst>
          </p:cNvPr>
          <p:cNvSpPr txBox="1"/>
          <p:nvPr/>
        </p:nvSpPr>
        <p:spPr>
          <a:xfrm>
            <a:off x="1212375" y="1798266"/>
            <a:ext cx="9232001" cy="1938992"/>
          </a:xfrm>
          <a:prstGeom prst="rect">
            <a:avLst/>
          </a:prstGeom>
          <a:noFill/>
        </p:spPr>
        <p:txBody>
          <a:bodyPr wrap="square" lIns="91440" tIns="45720" rIns="91440" bIns="45720" rtlCol="0" anchor="t">
            <a:spAutoFit/>
          </a:bodyPr>
          <a:lstStyle/>
          <a:p>
            <a:r>
              <a:rPr lang="en-US" sz="2400">
                <a:solidFill>
                  <a:srgbClr val="F2F2F2"/>
                </a:solidFill>
                <a:latin typeface="Posterama"/>
                <a:ea typeface="+mn-lt"/>
                <a:cs typeface="Posterama"/>
              </a:rPr>
              <a:t>Exploring the relations between nonlinear </a:t>
            </a:r>
            <a:r>
              <a:rPr lang="en-US" sz="2400">
                <a:solidFill>
                  <a:schemeClr val="bg1">
                    <a:lumMod val="95000"/>
                  </a:schemeClr>
                </a:solidFill>
                <a:latin typeface="Posterama"/>
                <a:ea typeface="+mn-lt"/>
                <a:cs typeface="Posterama"/>
              </a:rPr>
              <a:t>ordinary differential equations</a:t>
            </a:r>
            <a:r>
              <a:rPr lang="en-US" sz="2400">
                <a:solidFill>
                  <a:srgbClr val="F2F2F2"/>
                </a:solidFill>
                <a:latin typeface="Posterama"/>
                <a:ea typeface="+mn-lt"/>
                <a:cs typeface="Posterama"/>
              </a:rPr>
              <a:t> (ODEs) and linear </a:t>
            </a:r>
            <a:r>
              <a:rPr lang="en-US" sz="2400">
                <a:solidFill>
                  <a:schemeClr val="bg1">
                    <a:lumMod val="95000"/>
                  </a:schemeClr>
                </a:solidFill>
                <a:latin typeface="Posterama"/>
                <a:ea typeface="+mn-lt"/>
                <a:cs typeface="Posterama"/>
              </a:rPr>
              <a:t>partial differential equations (</a:t>
            </a:r>
            <a:r>
              <a:rPr lang="en-US" sz="2400">
                <a:solidFill>
                  <a:srgbClr val="F2F2F2"/>
                </a:solidFill>
                <a:latin typeface="Posterama"/>
                <a:ea typeface="+mn-lt"/>
                <a:cs typeface="Posterama"/>
              </a:rPr>
              <a:t>PDEs) within the context of fluid dynamics since this is not widely taught and is undervalued.</a:t>
            </a:r>
            <a:endParaRPr lang="en-US" sz="2400">
              <a:solidFill>
                <a:srgbClr val="F2F2F2"/>
              </a:solidFill>
            </a:endParaRPr>
          </a:p>
          <a:p>
            <a:endParaRPr lang="en-US" sz="2400">
              <a:solidFill>
                <a:schemeClr val="bg1">
                  <a:lumMod val="95000"/>
                </a:schemeClr>
              </a:solidFill>
            </a:endParaRPr>
          </a:p>
        </p:txBody>
      </p:sp>
      <p:sp>
        <p:nvSpPr>
          <p:cNvPr id="2" name="TextBox 1">
            <a:extLst>
              <a:ext uri="{FF2B5EF4-FFF2-40B4-BE49-F238E27FC236}">
                <a16:creationId xmlns:a16="http://schemas.microsoft.com/office/drawing/2014/main" id="{9C830FBE-3E65-0F7A-BA31-7E7CB1B88543}"/>
              </a:ext>
            </a:extLst>
          </p:cNvPr>
          <p:cNvSpPr txBox="1"/>
          <p:nvPr/>
        </p:nvSpPr>
        <p:spPr>
          <a:xfrm>
            <a:off x="1191759" y="4325343"/>
            <a:ext cx="9610425" cy="1200329"/>
          </a:xfrm>
          <a:prstGeom prst="rect">
            <a:avLst/>
          </a:prstGeom>
          <a:noFill/>
        </p:spPr>
        <p:txBody>
          <a:bodyPr wrap="square" lIns="91440" tIns="45720" rIns="91440" bIns="45720" rtlCol="0" anchor="t">
            <a:spAutoFit/>
          </a:bodyPr>
          <a:lstStyle/>
          <a:p>
            <a:r>
              <a:rPr lang="en-US" sz="2400">
                <a:solidFill>
                  <a:schemeClr val="bg1">
                    <a:lumMod val="95000"/>
                  </a:schemeClr>
                </a:solidFill>
                <a:latin typeface="Posterama"/>
                <a:ea typeface="+mn-lt"/>
                <a:cs typeface="Posterama"/>
              </a:rPr>
              <a:t>Construct solutions to certain PDEs occurring in fluid dynamics in terms of the solutions to corresponding ODEs by using the equivalence between nonlinear ODEs and linear PDEs.</a:t>
            </a:r>
            <a:endParaRPr lang="en-US" sz="2400">
              <a:solidFill>
                <a:schemeClr val="bg1">
                  <a:lumMod val="95000"/>
                </a:schemeClr>
              </a:solidFill>
              <a:latin typeface="Neue Haas Grotesk Text Pro"/>
              <a:cs typeface="Posterama"/>
            </a:endParaRPr>
          </a:p>
        </p:txBody>
      </p:sp>
      <p:sp>
        <p:nvSpPr>
          <p:cNvPr id="5" name="TextBox 4">
            <a:extLst>
              <a:ext uri="{FF2B5EF4-FFF2-40B4-BE49-F238E27FC236}">
                <a16:creationId xmlns:a16="http://schemas.microsoft.com/office/drawing/2014/main" id="{83011E7D-5151-6998-7D54-A4257451E308}"/>
              </a:ext>
            </a:extLst>
          </p:cNvPr>
          <p:cNvSpPr txBox="1"/>
          <p:nvPr/>
        </p:nvSpPr>
        <p:spPr>
          <a:xfrm>
            <a:off x="1202067" y="1182040"/>
            <a:ext cx="10028754" cy="584775"/>
          </a:xfrm>
          <a:prstGeom prst="rect">
            <a:avLst/>
          </a:prstGeom>
          <a:noFill/>
        </p:spPr>
        <p:txBody>
          <a:bodyPr wrap="square" lIns="91440" tIns="45720" rIns="91440" bIns="45720" rtlCol="0" anchor="t">
            <a:spAutoFit/>
          </a:bodyPr>
          <a:lstStyle/>
          <a:p>
            <a:r>
              <a:rPr lang="en-US" sz="3200" b="1" dirty="0">
                <a:solidFill>
                  <a:schemeClr val="bg1">
                    <a:lumMod val="95000"/>
                  </a:schemeClr>
                </a:solidFill>
                <a:latin typeface="Posterama"/>
                <a:cs typeface="Posterama"/>
              </a:rPr>
              <a:t>Problem Statement</a:t>
            </a:r>
            <a:endParaRPr lang="en-US" dirty="0">
              <a:solidFill>
                <a:schemeClr val="bg1">
                  <a:lumMod val="95000"/>
                </a:schemeClr>
              </a:solidFill>
            </a:endParaRPr>
          </a:p>
        </p:txBody>
      </p:sp>
      <p:sp>
        <p:nvSpPr>
          <p:cNvPr id="7" name="TextBox 6">
            <a:extLst>
              <a:ext uri="{FF2B5EF4-FFF2-40B4-BE49-F238E27FC236}">
                <a16:creationId xmlns:a16="http://schemas.microsoft.com/office/drawing/2014/main" id="{2771593A-94F3-6CEA-9EF6-B81072D2DB8E}"/>
              </a:ext>
            </a:extLst>
          </p:cNvPr>
          <p:cNvSpPr txBox="1"/>
          <p:nvPr/>
        </p:nvSpPr>
        <p:spPr>
          <a:xfrm>
            <a:off x="1202067" y="3737258"/>
            <a:ext cx="10028754" cy="584775"/>
          </a:xfrm>
          <a:prstGeom prst="rect">
            <a:avLst/>
          </a:prstGeom>
          <a:noFill/>
        </p:spPr>
        <p:txBody>
          <a:bodyPr wrap="square" lIns="91440" tIns="45720" rIns="91440" bIns="45720" rtlCol="0" anchor="t">
            <a:spAutoFit/>
          </a:bodyPr>
          <a:lstStyle/>
          <a:p>
            <a:r>
              <a:rPr lang="en-US" sz="3200" b="1" dirty="0">
                <a:solidFill>
                  <a:schemeClr val="bg1">
                    <a:lumMod val="95000"/>
                  </a:schemeClr>
                </a:solidFill>
                <a:latin typeface="Posterama"/>
                <a:cs typeface="Posterama"/>
              </a:rPr>
              <a:t>Solution Method</a:t>
            </a:r>
            <a:endParaRPr lang="en-US" dirty="0">
              <a:solidFill>
                <a:schemeClr val="bg1">
                  <a:lumMod val="95000"/>
                </a:schemeClr>
              </a:solidFill>
            </a:endParaRPr>
          </a:p>
        </p:txBody>
      </p:sp>
    </p:spTree>
    <p:extLst>
      <p:ext uri="{BB962C8B-B14F-4D97-AF65-F5344CB8AC3E}">
        <p14:creationId xmlns:p14="http://schemas.microsoft.com/office/powerpoint/2010/main" val="1143859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C3D801-2160-3AF3-1655-D4CB30AC5A02}"/>
              </a:ext>
            </a:extLst>
          </p:cNvPr>
          <p:cNvSpPr txBox="1">
            <a:spLocks/>
          </p:cNvSpPr>
          <p:nvPr/>
        </p:nvSpPr>
        <p:spPr>
          <a:xfrm>
            <a:off x="612647" y="548640"/>
            <a:ext cx="10951823" cy="1132258"/>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2800" b="1">
                <a:solidFill>
                  <a:srgbClr val="F2F2F2"/>
                </a:solidFill>
                <a:latin typeface="Posterama"/>
                <a:ea typeface="+mn-lt"/>
                <a:cs typeface="Posterama"/>
              </a:rPr>
              <a:t>Example: Incompressible Spherically Symmetric Radial Velocity Field in Spherical Coordinates </a:t>
            </a:r>
          </a:p>
        </p:txBody>
      </p:sp>
      <p:sp>
        <p:nvSpPr>
          <p:cNvPr id="4" name="Content Placeholder 2">
            <a:extLst>
              <a:ext uri="{FF2B5EF4-FFF2-40B4-BE49-F238E27FC236}">
                <a16:creationId xmlns:a16="http://schemas.microsoft.com/office/drawing/2014/main" id="{F43245F4-806C-564C-777B-2E1649186180}"/>
              </a:ext>
            </a:extLst>
          </p:cNvPr>
          <p:cNvSpPr txBox="1">
            <a:spLocks/>
          </p:cNvSpPr>
          <p:nvPr/>
        </p:nvSpPr>
        <p:spPr>
          <a:xfrm>
            <a:off x="612647"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latin typeface="Posterama" panose="020B0504020200020000" pitchFamily="34" charset="0"/>
              <a:cs typeface="Posterama" panose="020B0504020200020000" pitchFamily="34" charset="0"/>
            </a:endParaRPr>
          </a:p>
        </p:txBody>
      </p:sp>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83A0F1B9-B7E7-5E5D-0E3A-25CD726C5C03}"/>
                  </a:ext>
                </a:extLst>
              </p:cNvPr>
              <p:cNvSpPr txBox="1">
                <a:spLocks/>
              </p:cNvSpPr>
              <p:nvPr/>
            </p:nvSpPr>
            <p:spPr>
              <a:xfrm>
                <a:off x="612646"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latin typeface="Posterama" panose="020B0504020200020000" pitchFamily="34" charset="0"/>
                    <a:ea typeface="+mn-lt"/>
                    <a:cs typeface="Posterama" panose="020B0504020200020000" pitchFamily="34" charset="0"/>
                  </a:rPr>
                  <a:t>The position vector </a:t>
                </a:r>
                <a14:m>
                  <m:oMath xmlns:m="http://schemas.openxmlformats.org/officeDocument/2006/math">
                    <m:r>
                      <a:rPr lang="en-US" b="0" i="1" smtClean="0">
                        <a:solidFill>
                          <a:schemeClr val="bg1"/>
                        </a:solidFill>
                        <a:latin typeface="Cambria Math" panose="02040503050406030204" pitchFamily="18" charset="0"/>
                        <a:ea typeface="+mn-lt"/>
                        <a:cs typeface="Posterama" panose="020B0504020200020000" pitchFamily="34" charset="0"/>
                      </a:rPr>
                      <m:t>𝑥</m:t>
                    </m:r>
                  </m:oMath>
                </a14:m>
                <a:r>
                  <a:rPr lang="en-US" dirty="0">
                    <a:solidFill>
                      <a:schemeClr val="bg1"/>
                    </a:solidFill>
                    <a:latin typeface="Posterama" panose="020B0504020200020000" pitchFamily="34" charset="0"/>
                    <a:ea typeface="+mn-lt"/>
                    <a:cs typeface="Posterama" panose="020B0504020200020000" pitchFamily="34" charset="0"/>
                  </a:rPr>
                  <a:t> in spherical coordinates is given as:</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ea typeface="+mn-lt"/>
                          <a:cs typeface="Posterama" panose="020B0504020200020000" pitchFamily="34" charset="0"/>
                        </a:rPr>
                        <m:t>𝑥</m:t>
                      </m:r>
                      <m:r>
                        <a:rPr lang="en-US" b="0" i="1" smtClean="0">
                          <a:solidFill>
                            <a:schemeClr val="bg1"/>
                          </a:solidFill>
                          <a:latin typeface="Cambria Math" panose="02040503050406030204" pitchFamily="18" charset="0"/>
                          <a:ea typeface="+mn-lt"/>
                          <a:cs typeface="Posterama" panose="020B0504020200020000" pitchFamily="34" charset="0"/>
                        </a:rPr>
                        <m:t>=</m:t>
                      </m:r>
                      <m:r>
                        <a:rPr lang="en-US" b="0" i="1" smtClean="0">
                          <a:solidFill>
                            <a:schemeClr val="bg1"/>
                          </a:solidFill>
                          <a:latin typeface="Cambria Math" panose="02040503050406030204" pitchFamily="18" charset="0"/>
                          <a:ea typeface="+mn-lt"/>
                          <a:cs typeface="Posterama" panose="020B0504020200020000" pitchFamily="34" charset="0"/>
                        </a:rPr>
                        <m:t>𝑟</m:t>
                      </m:r>
                      <m:acc>
                        <m:accPr>
                          <m:chr m:val="⃗"/>
                          <m:ctrlPr>
                            <a:rPr lang="en-US" b="0" i="1" smtClean="0">
                              <a:solidFill>
                                <a:schemeClr val="bg1"/>
                              </a:solidFill>
                              <a:latin typeface="Cambria Math" panose="02040503050406030204" pitchFamily="18" charset="0"/>
                              <a:ea typeface="+mn-lt"/>
                              <a:cs typeface="Posterama" panose="020B0504020200020000" pitchFamily="34" charset="0"/>
                            </a:rPr>
                          </m:ctrlPr>
                        </m:accPr>
                        <m:e>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𝑒</m:t>
                              </m:r>
                            </m:e>
                            <m:sub>
                              <m:r>
                                <a:rPr lang="en-US" b="0" i="1" smtClean="0">
                                  <a:solidFill>
                                    <a:schemeClr val="bg1"/>
                                  </a:solidFill>
                                  <a:latin typeface="Cambria Math" panose="02040503050406030204" pitchFamily="18" charset="0"/>
                                  <a:ea typeface="+mn-lt"/>
                                  <a:cs typeface="Posterama" panose="020B0504020200020000" pitchFamily="34" charset="0"/>
                                </a:rPr>
                                <m:t>𝑟</m:t>
                              </m:r>
                            </m:sub>
                          </m:sSub>
                        </m:e>
                      </m:acc>
                    </m:oMath>
                  </m:oMathPara>
                </a14:m>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r>
                  <a:rPr lang="en-US" dirty="0">
                    <a:solidFill>
                      <a:schemeClr val="bg1"/>
                    </a:solidFill>
                    <a:latin typeface="Posterama" panose="020B0504020200020000" pitchFamily="34" charset="0"/>
                    <a:ea typeface="+mn-lt"/>
                    <a:cs typeface="Posterama" panose="020B0504020200020000" pitchFamily="34" charset="0"/>
                  </a:rPr>
                  <a:t>So</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solidFill>
                                <a:schemeClr val="bg1"/>
                              </a:solidFill>
                              <a:latin typeface="Cambria Math" panose="02040503050406030204" pitchFamily="18" charset="0"/>
                              <a:ea typeface="+mn-lt"/>
                              <a:cs typeface="Posterama" panose="020B0504020200020000" pitchFamily="34" charset="0"/>
                            </a:rPr>
                          </m:ctrlPr>
                        </m:accPr>
                        <m:e>
                          <m:r>
                            <a:rPr lang="en-US" b="0" i="1" smtClean="0">
                              <a:solidFill>
                                <a:schemeClr val="bg1"/>
                              </a:solidFill>
                              <a:latin typeface="Cambria Math" panose="02040503050406030204" pitchFamily="18" charset="0"/>
                              <a:ea typeface="+mn-lt"/>
                              <a:cs typeface="Posterama" panose="020B0504020200020000" pitchFamily="34" charset="0"/>
                            </a:rPr>
                            <m:t>𝑥</m:t>
                          </m:r>
                        </m:e>
                      </m:acc>
                      <m:r>
                        <a:rPr lang="en-US" b="0" i="1" smtClean="0">
                          <a:solidFill>
                            <a:schemeClr val="bg1"/>
                          </a:solidFill>
                          <a:latin typeface="Cambria Math" panose="02040503050406030204" pitchFamily="18" charset="0"/>
                          <a:ea typeface="+mn-lt"/>
                          <a:cs typeface="Posterama" panose="020B0504020200020000" pitchFamily="34" charset="0"/>
                        </a:rPr>
                        <m:t>=</m:t>
                      </m:r>
                      <m:f>
                        <m:fPr>
                          <m:ctrlPr>
                            <a:rPr lang="en-US" b="0" i="1" smtClean="0">
                              <a:solidFill>
                                <a:schemeClr val="bg1"/>
                              </a:solidFill>
                              <a:latin typeface="Cambria Math" panose="02040503050406030204" pitchFamily="18" charset="0"/>
                              <a:ea typeface="+mn-lt"/>
                              <a:cs typeface="Posterama" panose="020B0504020200020000" pitchFamily="34" charset="0"/>
                            </a:rPr>
                          </m:ctrlPr>
                        </m:fPr>
                        <m:num>
                          <m:r>
                            <a:rPr lang="en-US" b="0" i="1" smtClean="0">
                              <a:solidFill>
                                <a:schemeClr val="bg1"/>
                              </a:solidFill>
                              <a:latin typeface="Cambria Math" panose="02040503050406030204" pitchFamily="18" charset="0"/>
                              <a:ea typeface="+mn-lt"/>
                              <a:cs typeface="Posterama" panose="020B0504020200020000" pitchFamily="34" charset="0"/>
                            </a:rPr>
                            <m:t>𝑑</m:t>
                          </m:r>
                        </m:num>
                        <m:den>
                          <m:r>
                            <a:rPr lang="en-US" b="0" i="1" smtClean="0">
                              <a:solidFill>
                                <a:schemeClr val="bg1"/>
                              </a:solidFill>
                              <a:latin typeface="Cambria Math" panose="02040503050406030204" pitchFamily="18" charset="0"/>
                              <a:ea typeface="+mn-lt"/>
                              <a:cs typeface="Posterama" panose="020B0504020200020000" pitchFamily="34" charset="0"/>
                            </a:rPr>
                            <m:t>𝑑𝑡</m:t>
                          </m:r>
                        </m:den>
                      </m:f>
                      <m:d>
                        <m:dPr>
                          <m:ctrlPr>
                            <a:rPr lang="en-US" b="0" i="1" smtClean="0">
                              <a:solidFill>
                                <a:schemeClr val="bg1"/>
                              </a:solidFill>
                              <a:latin typeface="Cambria Math" panose="02040503050406030204" pitchFamily="18" charset="0"/>
                              <a:ea typeface="+mn-lt"/>
                              <a:cs typeface="Posterama" panose="020B0504020200020000" pitchFamily="34" charset="0"/>
                            </a:rPr>
                          </m:ctrlPr>
                        </m:dPr>
                        <m:e>
                          <m:r>
                            <a:rPr lang="en-US" i="1">
                              <a:solidFill>
                                <a:schemeClr val="bg1"/>
                              </a:solidFill>
                              <a:latin typeface="Cambria Math" panose="02040503050406030204" pitchFamily="18" charset="0"/>
                              <a:ea typeface="+mn-lt"/>
                              <a:cs typeface="Posterama" panose="020B0504020200020000" pitchFamily="34" charset="0"/>
                            </a:rPr>
                            <m:t>𝑟</m:t>
                          </m:r>
                          <m:acc>
                            <m:accPr>
                              <m:chr m:val="⃗"/>
                              <m:ctrlPr>
                                <a:rPr lang="en-US" i="1">
                                  <a:solidFill>
                                    <a:schemeClr val="bg1"/>
                                  </a:solidFill>
                                  <a:latin typeface="Cambria Math" panose="02040503050406030204" pitchFamily="18" charset="0"/>
                                  <a:ea typeface="+mn-lt"/>
                                  <a:cs typeface="Posterama" panose="020B0504020200020000" pitchFamily="34" charset="0"/>
                                </a:rPr>
                              </m:ctrlPr>
                            </m:accPr>
                            <m:e>
                              <m:sSub>
                                <m:sSubPr>
                                  <m:ctrlPr>
                                    <a:rPr lang="en-US" i="1">
                                      <a:solidFill>
                                        <a:schemeClr val="bg1"/>
                                      </a:solidFill>
                                      <a:latin typeface="Cambria Math" panose="02040503050406030204" pitchFamily="18" charset="0"/>
                                      <a:ea typeface="+mn-lt"/>
                                      <a:cs typeface="Posterama" panose="020B0504020200020000" pitchFamily="34" charset="0"/>
                                    </a:rPr>
                                  </m:ctrlPr>
                                </m:sSubPr>
                                <m:e>
                                  <m:r>
                                    <a:rPr lang="en-US" i="1">
                                      <a:solidFill>
                                        <a:schemeClr val="bg1"/>
                                      </a:solidFill>
                                      <a:latin typeface="Cambria Math" panose="02040503050406030204" pitchFamily="18" charset="0"/>
                                      <a:ea typeface="+mn-lt"/>
                                      <a:cs typeface="Posterama" panose="020B0504020200020000" pitchFamily="34" charset="0"/>
                                    </a:rPr>
                                    <m:t>𝑒</m:t>
                                  </m:r>
                                </m:e>
                                <m:sub>
                                  <m:r>
                                    <a:rPr lang="en-US" i="1">
                                      <a:solidFill>
                                        <a:schemeClr val="bg1"/>
                                      </a:solidFill>
                                      <a:latin typeface="Cambria Math" panose="02040503050406030204" pitchFamily="18" charset="0"/>
                                      <a:ea typeface="+mn-lt"/>
                                      <a:cs typeface="Posterama" panose="020B0504020200020000" pitchFamily="34" charset="0"/>
                                    </a:rPr>
                                    <m:t>𝑟</m:t>
                                  </m:r>
                                </m:sub>
                              </m:sSub>
                            </m:e>
                          </m:acc>
                        </m:e>
                      </m:d>
                      <m:r>
                        <a:rPr lang="en-US" b="0" i="1" smtClean="0">
                          <a:solidFill>
                            <a:schemeClr val="bg1"/>
                          </a:solidFill>
                          <a:latin typeface="Cambria Math" panose="02040503050406030204" pitchFamily="18" charset="0"/>
                          <a:ea typeface="+mn-lt"/>
                          <a:cs typeface="Posterama" panose="020B0504020200020000" pitchFamily="34" charset="0"/>
                        </a:rPr>
                        <m:t>=</m:t>
                      </m:r>
                      <m:f>
                        <m:fPr>
                          <m:ctrlPr>
                            <a:rPr lang="en-US" b="0" i="1" smtClean="0">
                              <a:solidFill>
                                <a:schemeClr val="bg1"/>
                              </a:solidFill>
                              <a:latin typeface="Cambria Math" panose="02040503050406030204" pitchFamily="18" charset="0"/>
                              <a:ea typeface="+mn-lt"/>
                              <a:cs typeface="Posterama" panose="020B0504020200020000" pitchFamily="34" charset="0"/>
                            </a:rPr>
                          </m:ctrlPr>
                        </m:fPr>
                        <m:num>
                          <m:r>
                            <a:rPr lang="en-US" b="0" i="1" smtClean="0">
                              <a:solidFill>
                                <a:schemeClr val="bg1"/>
                              </a:solidFill>
                              <a:latin typeface="Cambria Math" panose="02040503050406030204" pitchFamily="18" charset="0"/>
                              <a:ea typeface="+mn-lt"/>
                              <a:cs typeface="Posterama" panose="020B0504020200020000" pitchFamily="34" charset="0"/>
                            </a:rPr>
                            <m:t>𝑑𝑟</m:t>
                          </m:r>
                        </m:num>
                        <m:den>
                          <m:r>
                            <a:rPr lang="en-US" b="0" i="1" smtClean="0">
                              <a:solidFill>
                                <a:schemeClr val="bg1"/>
                              </a:solidFill>
                              <a:latin typeface="Cambria Math" panose="02040503050406030204" pitchFamily="18" charset="0"/>
                              <a:ea typeface="+mn-lt"/>
                              <a:cs typeface="Posterama" panose="020B0504020200020000" pitchFamily="34" charset="0"/>
                            </a:rPr>
                            <m:t>𝑑𝑡</m:t>
                          </m:r>
                        </m:den>
                      </m:f>
                      <m:acc>
                        <m:accPr>
                          <m:chr m:val="⃗"/>
                          <m:ctrlPr>
                            <a:rPr lang="en-US" b="0" i="1" smtClean="0">
                              <a:solidFill>
                                <a:schemeClr val="bg1"/>
                              </a:solidFill>
                              <a:latin typeface="Cambria Math" panose="02040503050406030204" pitchFamily="18" charset="0"/>
                              <a:ea typeface="+mn-lt"/>
                              <a:cs typeface="Posterama" panose="020B0504020200020000" pitchFamily="34" charset="0"/>
                            </a:rPr>
                          </m:ctrlPr>
                        </m:accPr>
                        <m:e>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𝑒</m:t>
                              </m:r>
                            </m:e>
                            <m:sub>
                              <m:r>
                                <a:rPr lang="en-US" b="0" i="1" smtClean="0">
                                  <a:solidFill>
                                    <a:schemeClr val="bg1"/>
                                  </a:solidFill>
                                  <a:latin typeface="Cambria Math" panose="02040503050406030204" pitchFamily="18" charset="0"/>
                                  <a:ea typeface="+mn-lt"/>
                                  <a:cs typeface="Posterama" panose="020B0504020200020000" pitchFamily="34" charset="0"/>
                                </a:rPr>
                                <m:t>𝑟</m:t>
                              </m:r>
                            </m:sub>
                          </m:sSub>
                        </m:e>
                      </m:acc>
                      <m:r>
                        <a:rPr lang="en-US" b="0" i="1" smtClean="0">
                          <a:solidFill>
                            <a:schemeClr val="bg1"/>
                          </a:solidFill>
                          <a:latin typeface="Cambria Math" panose="02040503050406030204" pitchFamily="18" charset="0"/>
                          <a:ea typeface="+mn-lt"/>
                          <a:cs typeface="Posterama" panose="020B0504020200020000" pitchFamily="34" charset="0"/>
                        </a:rPr>
                        <m:t>+</m:t>
                      </m:r>
                      <m:r>
                        <a:rPr lang="en-US" b="0" i="1" smtClean="0">
                          <a:solidFill>
                            <a:schemeClr val="bg1"/>
                          </a:solidFill>
                          <a:latin typeface="Cambria Math" panose="02040503050406030204" pitchFamily="18" charset="0"/>
                          <a:ea typeface="+mn-lt"/>
                          <a:cs typeface="Posterama" panose="020B0504020200020000" pitchFamily="34" charset="0"/>
                        </a:rPr>
                        <m:t>𝑟</m:t>
                      </m:r>
                      <m:f>
                        <m:fPr>
                          <m:ctrlPr>
                            <a:rPr lang="en-US" b="0" i="1" smtClean="0">
                              <a:solidFill>
                                <a:schemeClr val="bg1"/>
                              </a:solidFill>
                              <a:latin typeface="Cambria Math" panose="02040503050406030204" pitchFamily="18" charset="0"/>
                              <a:ea typeface="+mn-lt"/>
                              <a:cs typeface="Posterama" panose="020B0504020200020000" pitchFamily="34" charset="0"/>
                            </a:rPr>
                          </m:ctrlPr>
                        </m:fPr>
                        <m:num>
                          <m:r>
                            <a:rPr lang="en-US" b="0" i="1" smtClean="0">
                              <a:solidFill>
                                <a:schemeClr val="bg1"/>
                              </a:solidFill>
                              <a:latin typeface="Cambria Math" panose="02040503050406030204" pitchFamily="18" charset="0"/>
                              <a:ea typeface="+mn-lt"/>
                              <a:cs typeface="Posterama" panose="020B0504020200020000" pitchFamily="34" charset="0"/>
                            </a:rPr>
                            <m:t>𝑑</m:t>
                          </m:r>
                          <m:acc>
                            <m:accPr>
                              <m:chr m:val="⃗"/>
                              <m:ctrlPr>
                                <a:rPr lang="en-US" b="0" i="1" smtClean="0">
                                  <a:solidFill>
                                    <a:schemeClr val="bg1"/>
                                  </a:solidFill>
                                  <a:latin typeface="Cambria Math" panose="02040503050406030204" pitchFamily="18" charset="0"/>
                                  <a:ea typeface="+mn-lt"/>
                                  <a:cs typeface="Posterama" panose="020B0504020200020000" pitchFamily="34" charset="0"/>
                                </a:rPr>
                              </m:ctrlPr>
                            </m:accPr>
                            <m:e>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𝑒</m:t>
                                  </m:r>
                                </m:e>
                                <m:sub>
                                  <m:r>
                                    <a:rPr lang="en-US" b="0" i="1" smtClean="0">
                                      <a:solidFill>
                                        <a:schemeClr val="bg1"/>
                                      </a:solidFill>
                                      <a:latin typeface="Cambria Math" panose="02040503050406030204" pitchFamily="18" charset="0"/>
                                      <a:ea typeface="+mn-lt"/>
                                      <a:cs typeface="Posterama" panose="020B0504020200020000" pitchFamily="34" charset="0"/>
                                    </a:rPr>
                                    <m:t>𝑟</m:t>
                                  </m:r>
                                </m:sub>
                              </m:sSub>
                            </m:e>
                          </m:acc>
                        </m:num>
                        <m:den>
                          <m:r>
                            <a:rPr lang="en-US" b="0" i="1" smtClean="0">
                              <a:solidFill>
                                <a:schemeClr val="bg1"/>
                              </a:solidFill>
                              <a:latin typeface="Cambria Math" panose="02040503050406030204" pitchFamily="18" charset="0"/>
                              <a:ea typeface="+mn-lt"/>
                              <a:cs typeface="Posterama" panose="020B0504020200020000" pitchFamily="34" charset="0"/>
                            </a:rPr>
                            <m:t>𝑑𝑡</m:t>
                          </m:r>
                        </m:den>
                      </m:f>
                      <m:r>
                        <a:rPr lang="en-US" b="0" i="1" smtClean="0">
                          <a:solidFill>
                            <a:schemeClr val="bg1"/>
                          </a:solidFill>
                          <a:latin typeface="Cambria Math" panose="02040503050406030204" pitchFamily="18" charset="0"/>
                          <a:ea typeface="+mn-lt"/>
                          <a:cs typeface="Posterama" panose="020B0504020200020000" pitchFamily="34" charset="0"/>
                        </a:rPr>
                        <m:t>=</m:t>
                      </m:r>
                      <m:f>
                        <m:fPr>
                          <m:ctrlPr>
                            <a:rPr lang="en-US" i="1">
                              <a:solidFill>
                                <a:schemeClr val="bg1"/>
                              </a:solidFill>
                              <a:latin typeface="Cambria Math" panose="02040503050406030204" pitchFamily="18" charset="0"/>
                              <a:ea typeface="+mn-lt"/>
                              <a:cs typeface="Posterama" panose="020B0504020200020000" pitchFamily="34" charset="0"/>
                            </a:rPr>
                          </m:ctrlPr>
                        </m:fPr>
                        <m:num>
                          <m:r>
                            <a:rPr lang="en-US" i="1">
                              <a:solidFill>
                                <a:schemeClr val="bg1"/>
                              </a:solidFill>
                              <a:latin typeface="Cambria Math" panose="02040503050406030204" pitchFamily="18" charset="0"/>
                              <a:ea typeface="+mn-lt"/>
                              <a:cs typeface="Posterama" panose="020B0504020200020000" pitchFamily="34" charset="0"/>
                            </a:rPr>
                            <m:t>𝑎</m:t>
                          </m:r>
                          <m:r>
                            <a:rPr lang="en-US" i="1">
                              <a:solidFill>
                                <a:schemeClr val="bg1"/>
                              </a:solidFill>
                              <a:latin typeface="Cambria Math" panose="02040503050406030204" pitchFamily="18" charset="0"/>
                              <a:ea typeface="+mn-lt"/>
                              <a:cs typeface="Posterama" panose="020B0504020200020000" pitchFamily="34" charset="0"/>
                            </a:rPr>
                            <m:t>(</m:t>
                          </m:r>
                          <m:r>
                            <a:rPr lang="en-US" i="1">
                              <a:solidFill>
                                <a:schemeClr val="bg1"/>
                              </a:solidFill>
                              <a:latin typeface="Cambria Math" panose="02040503050406030204" pitchFamily="18" charset="0"/>
                              <a:ea typeface="+mn-lt"/>
                              <a:cs typeface="Posterama" panose="020B0504020200020000" pitchFamily="34" charset="0"/>
                            </a:rPr>
                            <m:t>𝑡</m:t>
                          </m:r>
                          <m:r>
                            <a:rPr lang="en-US" i="1">
                              <a:solidFill>
                                <a:schemeClr val="bg1"/>
                              </a:solidFill>
                              <a:latin typeface="Cambria Math" panose="02040503050406030204" pitchFamily="18" charset="0"/>
                              <a:ea typeface="+mn-lt"/>
                              <a:cs typeface="Posterama" panose="020B0504020200020000" pitchFamily="34" charset="0"/>
                            </a:rPr>
                            <m:t>)</m:t>
                          </m:r>
                        </m:num>
                        <m:den>
                          <m:sSup>
                            <m:sSupPr>
                              <m:ctrlPr>
                                <a:rPr lang="en-US" i="1">
                                  <a:solidFill>
                                    <a:schemeClr val="bg1"/>
                                  </a:solidFill>
                                  <a:latin typeface="Cambria Math" panose="02040503050406030204" pitchFamily="18" charset="0"/>
                                  <a:ea typeface="+mn-lt"/>
                                  <a:cs typeface="Posterama" panose="020B0504020200020000" pitchFamily="34" charset="0"/>
                                </a:rPr>
                              </m:ctrlPr>
                            </m:sSupPr>
                            <m:e>
                              <m:r>
                                <a:rPr lang="en-US" i="1">
                                  <a:solidFill>
                                    <a:schemeClr val="bg1"/>
                                  </a:solidFill>
                                  <a:latin typeface="Cambria Math" panose="02040503050406030204" pitchFamily="18" charset="0"/>
                                  <a:ea typeface="+mn-lt"/>
                                  <a:cs typeface="Posterama" panose="020B0504020200020000" pitchFamily="34" charset="0"/>
                                </a:rPr>
                                <m:t>𝑟</m:t>
                              </m:r>
                            </m:e>
                            <m:sup>
                              <m:r>
                                <a:rPr lang="en-US" i="1">
                                  <a:solidFill>
                                    <a:schemeClr val="bg1"/>
                                  </a:solidFill>
                                  <a:latin typeface="Cambria Math" panose="02040503050406030204" pitchFamily="18" charset="0"/>
                                  <a:ea typeface="+mn-lt"/>
                                  <a:cs typeface="Posterama" panose="020B0504020200020000" pitchFamily="34" charset="0"/>
                                </a:rPr>
                                <m:t>2</m:t>
                              </m:r>
                            </m:sup>
                          </m:sSup>
                        </m:den>
                      </m:f>
                      <m:acc>
                        <m:accPr>
                          <m:chr m:val="⃗"/>
                          <m:ctrlPr>
                            <a:rPr lang="en-US" i="1" smtClean="0">
                              <a:solidFill>
                                <a:schemeClr val="bg1"/>
                              </a:solidFill>
                              <a:latin typeface="Cambria Math" panose="02040503050406030204" pitchFamily="18" charset="0"/>
                              <a:ea typeface="+mn-lt"/>
                              <a:cs typeface="Posterama" panose="020B0504020200020000" pitchFamily="34" charset="0"/>
                            </a:rPr>
                          </m:ctrlPr>
                        </m:accPr>
                        <m:e>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𝑒</m:t>
                              </m:r>
                            </m:e>
                            <m:sub>
                              <m:r>
                                <a:rPr lang="en-US" b="0" i="1" smtClean="0">
                                  <a:solidFill>
                                    <a:schemeClr val="bg1"/>
                                  </a:solidFill>
                                  <a:latin typeface="Cambria Math" panose="02040503050406030204" pitchFamily="18" charset="0"/>
                                  <a:ea typeface="+mn-lt"/>
                                  <a:cs typeface="Posterama" panose="020B0504020200020000" pitchFamily="34" charset="0"/>
                                </a:rPr>
                                <m:t>𝑟</m:t>
                              </m:r>
                            </m:sub>
                          </m:sSub>
                        </m:e>
                      </m:acc>
                    </m:oMath>
                  </m:oMathPara>
                </a14:m>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r>
                  <a:rPr lang="en-US" dirty="0">
                    <a:solidFill>
                      <a:schemeClr val="bg1"/>
                    </a:solidFill>
                    <a:latin typeface="Posterama" panose="020B0504020200020000" pitchFamily="34" charset="0"/>
                    <a:ea typeface="+mn-lt"/>
                    <a:cs typeface="Posterama" panose="020B0504020200020000" pitchFamily="34" charset="0"/>
                  </a:rPr>
                  <a:t>Using the identity </a:t>
                </a:r>
                <a14:m>
                  <m:oMath xmlns:m="http://schemas.openxmlformats.org/officeDocument/2006/math">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𝑒</m:t>
                        </m:r>
                      </m:e>
                      <m:sub>
                        <m:r>
                          <a:rPr lang="en-US" b="0" i="1" smtClean="0">
                            <a:solidFill>
                              <a:schemeClr val="bg1"/>
                            </a:solidFill>
                            <a:latin typeface="Cambria Math" panose="02040503050406030204" pitchFamily="18" charset="0"/>
                            <a:ea typeface="+mn-lt"/>
                            <a:cs typeface="Posterama" panose="020B0504020200020000" pitchFamily="34" charset="0"/>
                          </a:rPr>
                          <m:t>𝑟</m:t>
                        </m:r>
                      </m:sub>
                    </m:sSub>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sSub>
                      <m:sSubPr>
                        <m:ctrlPr>
                          <a:rPr lang="en-US" i="1">
                            <a:solidFill>
                              <a:schemeClr val="bg1"/>
                            </a:solidFill>
                            <a:latin typeface="Cambria Math" panose="02040503050406030204" pitchFamily="18" charset="0"/>
                            <a:ea typeface="+mn-lt"/>
                            <a:cs typeface="Posterama" panose="020B0504020200020000" pitchFamily="34" charset="0"/>
                          </a:rPr>
                        </m:ctrlPr>
                      </m:sSubPr>
                      <m:e>
                        <m:r>
                          <a:rPr lang="en-US" i="1">
                            <a:solidFill>
                              <a:schemeClr val="bg1"/>
                            </a:solidFill>
                            <a:latin typeface="Cambria Math" panose="02040503050406030204" pitchFamily="18" charset="0"/>
                            <a:ea typeface="+mn-lt"/>
                            <a:cs typeface="Posterama" panose="020B0504020200020000" pitchFamily="34" charset="0"/>
                          </a:rPr>
                          <m:t>𝑒</m:t>
                        </m:r>
                      </m:e>
                      <m:sub>
                        <m:r>
                          <a:rPr lang="en-US" i="1">
                            <a:solidFill>
                              <a:schemeClr val="bg1"/>
                            </a:solidFill>
                            <a:latin typeface="Cambria Math" panose="02040503050406030204" pitchFamily="18" charset="0"/>
                            <a:ea typeface="+mn-lt"/>
                            <a:cs typeface="Posterama" panose="020B0504020200020000" pitchFamily="34" charset="0"/>
                          </a:rPr>
                          <m:t>𝑟</m:t>
                        </m:r>
                      </m:sub>
                    </m:sSub>
                    <m:r>
                      <a:rPr lang="en-US" b="0" i="1" smtClean="0">
                        <a:solidFill>
                          <a:schemeClr val="bg1"/>
                        </a:solidFill>
                        <a:latin typeface="Cambria Math" panose="02040503050406030204" pitchFamily="18" charset="0"/>
                        <a:ea typeface="+mn-lt"/>
                        <a:cs typeface="Posterama" panose="020B0504020200020000" pitchFamily="34" charset="0"/>
                      </a:rPr>
                      <m:t>=1⇒</m:t>
                    </m:r>
                    <m:acc>
                      <m:accPr>
                        <m:chr m:val="̇"/>
                        <m:ctrlPr>
                          <a:rPr lang="en-US" b="0" i="1" smtClean="0">
                            <a:solidFill>
                              <a:schemeClr val="bg1"/>
                            </a:solidFill>
                            <a:latin typeface="Cambria Math" panose="02040503050406030204" pitchFamily="18" charset="0"/>
                            <a:ea typeface="+mn-lt"/>
                            <a:cs typeface="Posterama" panose="020B0504020200020000" pitchFamily="34" charset="0"/>
                          </a:rPr>
                        </m:ctrlPr>
                      </m:accPr>
                      <m:e>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𝑒</m:t>
                            </m:r>
                          </m:e>
                          <m:sub>
                            <m:r>
                              <a:rPr lang="en-US" b="0" i="1" smtClean="0">
                                <a:solidFill>
                                  <a:schemeClr val="bg1"/>
                                </a:solidFill>
                                <a:latin typeface="Cambria Math" panose="02040503050406030204" pitchFamily="18" charset="0"/>
                                <a:ea typeface="+mn-lt"/>
                                <a:cs typeface="Posterama" panose="020B0504020200020000" pitchFamily="34" charset="0"/>
                              </a:rPr>
                              <m:t>𝑟</m:t>
                            </m:r>
                          </m:sub>
                        </m:sSub>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sSub>
                          <m:sSubPr>
                            <m:ctrlP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ctrlPr>
                          </m:sSubPr>
                          <m:e>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𝑒</m:t>
                            </m:r>
                          </m:e>
                          <m:sub>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𝑟</m:t>
                            </m:r>
                          </m:sub>
                        </m:sSub>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=0</m:t>
                        </m:r>
                      </m:e>
                    </m:acc>
                  </m:oMath>
                </a14:m>
                <a:r>
                  <a:rPr lang="en-US" dirty="0">
                    <a:solidFill>
                      <a:schemeClr val="bg1"/>
                    </a:solidFill>
                    <a:latin typeface="Posterama" panose="020B0504020200020000" pitchFamily="34" charset="0"/>
                    <a:ea typeface="+mn-lt"/>
                    <a:cs typeface="Posterama" panose="020B0504020200020000" pitchFamily="34" charset="0"/>
                  </a:rPr>
                  <a:t>. This mean that </a:t>
                </a:r>
                <a14:m>
                  <m:oMath xmlns:m="http://schemas.openxmlformats.org/officeDocument/2006/math">
                    <m:acc>
                      <m:accPr>
                        <m:chr m:val="̇"/>
                        <m:ctrlPr>
                          <a:rPr lang="en-US" i="1" smtClean="0">
                            <a:solidFill>
                              <a:schemeClr val="bg1"/>
                            </a:solidFill>
                            <a:latin typeface="Cambria Math" panose="02040503050406030204" pitchFamily="18" charset="0"/>
                            <a:ea typeface="+mn-lt"/>
                            <a:cs typeface="Posterama" panose="020B0504020200020000" pitchFamily="34" charset="0"/>
                          </a:rPr>
                        </m:ctrlPr>
                      </m:accPr>
                      <m:e>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𝑒</m:t>
                            </m:r>
                          </m:e>
                          <m:sub>
                            <m:r>
                              <a:rPr lang="en-US" b="0" i="1" smtClean="0">
                                <a:solidFill>
                                  <a:schemeClr val="bg1"/>
                                </a:solidFill>
                                <a:latin typeface="Cambria Math" panose="02040503050406030204" pitchFamily="18" charset="0"/>
                                <a:ea typeface="+mn-lt"/>
                                <a:cs typeface="Posterama" panose="020B0504020200020000" pitchFamily="34" charset="0"/>
                              </a:rPr>
                              <m:t>𝑟</m:t>
                            </m:r>
                          </m:sub>
                        </m:sSub>
                      </m:e>
                    </m:acc>
                  </m:oMath>
                </a14:m>
                <a:r>
                  <a:rPr lang="en-US" dirty="0">
                    <a:solidFill>
                      <a:schemeClr val="bg1"/>
                    </a:solidFill>
                    <a:latin typeface="Posterama" panose="020B0504020200020000" pitchFamily="34" charset="0"/>
                    <a:ea typeface="+mn-lt"/>
                    <a:cs typeface="Posterama" panose="020B0504020200020000" pitchFamily="34" charset="0"/>
                  </a:rPr>
                  <a:t> is orthogonal to </a:t>
                </a:r>
                <a14:m>
                  <m:oMath xmlns:m="http://schemas.openxmlformats.org/officeDocument/2006/math">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𝑒</m:t>
                        </m:r>
                      </m:e>
                      <m:sub>
                        <m:r>
                          <a:rPr lang="en-US" b="0" i="1" smtClean="0">
                            <a:solidFill>
                              <a:schemeClr val="bg1"/>
                            </a:solidFill>
                            <a:latin typeface="Cambria Math" panose="02040503050406030204" pitchFamily="18" charset="0"/>
                            <a:ea typeface="+mn-lt"/>
                            <a:cs typeface="Posterama" panose="020B0504020200020000" pitchFamily="34" charset="0"/>
                          </a:rPr>
                          <m:t>𝑟</m:t>
                        </m:r>
                      </m:sub>
                    </m:sSub>
                  </m:oMath>
                </a14:m>
                <a:r>
                  <a:rPr lang="en-US" dirty="0">
                    <a:solidFill>
                      <a:schemeClr val="bg1"/>
                    </a:solidFill>
                    <a:latin typeface="Posterama" panose="020B0504020200020000" pitchFamily="34" charset="0"/>
                    <a:ea typeface="+mn-lt"/>
                    <a:cs typeface="Posterama" panose="020B0504020200020000" pitchFamily="34" charset="0"/>
                  </a:rPr>
                  <a:t> meaning it does not contribute to the radial component.</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solidFill>
                                <a:schemeClr val="bg1"/>
                              </a:solidFill>
                              <a:latin typeface="Cambria Math" panose="02040503050406030204" pitchFamily="18" charset="0"/>
                              <a:ea typeface="+mn-lt"/>
                              <a:cs typeface="Posterama" panose="020B0504020200020000" pitchFamily="34" charset="0"/>
                            </a:rPr>
                          </m:ctrlPr>
                        </m:dPr>
                        <m:e>
                          <m:f>
                            <m:fPr>
                              <m:ctrlPr>
                                <a:rPr lang="en-US" b="0" i="1" smtClean="0">
                                  <a:solidFill>
                                    <a:schemeClr val="bg1"/>
                                  </a:solidFill>
                                  <a:latin typeface="Cambria Math" panose="02040503050406030204" pitchFamily="18" charset="0"/>
                                  <a:ea typeface="+mn-lt"/>
                                  <a:cs typeface="Posterama" panose="020B0504020200020000" pitchFamily="34" charset="0"/>
                                </a:rPr>
                              </m:ctrlPr>
                            </m:fPr>
                            <m:num>
                              <m:r>
                                <a:rPr lang="en-US" b="0" i="1" smtClean="0">
                                  <a:solidFill>
                                    <a:schemeClr val="bg1"/>
                                  </a:solidFill>
                                  <a:latin typeface="Cambria Math" panose="02040503050406030204" pitchFamily="18" charset="0"/>
                                  <a:ea typeface="+mn-lt"/>
                                  <a:cs typeface="Posterama" panose="020B0504020200020000" pitchFamily="34" charset="0"/>
                                </a:rPr>
                                <m:t>𝑑𝑟</m:t>
                              </m:r>
                            </m:num>
                            <m:den>
                              <m:r>
                                <a:rPr lang="en-US" b="0" i="1" smtClean="0">
                                  <a:solidFill>
                                    <a:schemeClr val="bg1"/>
                                  </a:solidFill>
                                  <a:latin typeface="Cambria Math" panose="02040503050406030204" pitchFamily="18" charset="0"/>
                                  <a:ea typeface="+mn-lt"/>
                                  <a:cs typeface="Posterama" panose="020B0504020200020000" pitchFamily="34" charset="0"/>
                                </a:rPr>
                                <m:t>𝑑𝑡</m:t>
                              </m:r>
                            </m:den>
                          </m:f>
                          <m:acc>
                            <m:accPr>
                              <m:chr m:val="⃗"/>
                              <m:ctrlPr>
                                <a:rPr lang="en-US" b="0" i="1" smtClean="0">
                                  <a:solidFill>
                                    <a:schemeClr val="bg1"/>
                                  </a:solidFill>
                                  <a:latin typeface="Cambria Math" panose="02040503050406030204" pitchFamily="18" charset="0"/>
                                  <a:ea typeface="+mn-lt"/>
                                  <a:cs typeface="Posterama" panose="020B0504020200020000" pitchFamily="34" charset="0"/>
                                </a:rPr>
                              </m:ctrlPr>
                            </m:accPr>
                            <m:e>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𝑒</m:t>
                                  </m:r>
                                </m:e>
                                <m:sub>
                                  <m:r>
                                    <a:rPr lang="en-US" b="0" i="1" smtClean="0">
                                      <a:solidFill>
                                        <a:schemeClr val="bg1"/>
                                      </a:solidFill>
                                      <a:latin typeface="Cambria Math" panose="02040503050406030204" pitchFamily="18" charset="0"/>
                                      <a:ea typeface="+mn-lt"/>
                                      <a:cs typeface="Posterama" panose="020B0504020200020000" pitchFamily="34" charset="0"/>
                                    </a:rPr>
                                    <m:t>𝑟</m:t>
                                  </m:r>
                                </m:sub>
                              </m:sSub>
                            </m:e>
                          </m:acc>
                          <m:r>
                            <a:rPr lang="en-US" b="0" i="1" smtClean="0">
                              <a:solidFill>
                                <a:schemeClr val="bg1"/>
                              </a:solidFill>
                              <a:latin typeface="Cambria Math" panose="02040503050406030204" pitchFamily="18" charset="0"/>
                              <a:ea typeface="+mn-lt"/>
                              <a:cs typeface="Posterama" panose="020B0504020200020000" pitchFamily="34" charset="0"/>
                            </a:rPr>
                            <m:t>+</m:t>
                          </m:r>
                          <m:r>
                            <a:rPr lang="en-US" b="0" i="1" smtClean="0">
                              <a:solidFill>
                                <a:schemeClr val="bg1"/>
                              </a:solidFill>
                              <a:latin typeface="Cambria Math" panose="02040503050406030204" pitchFamily="18" charset="0"/>
                              <a:ea typeface="+mn-lt"/>
                              <a:cs typeface="Posterama" panose="020B0504020200020000" pitchFamily="34" charset="0"/>
                            </a:rPr>
                            <m:t>𝑟</m:t>
                          </m:r>
                          <m:f>
                            <m:fPr>
                              <m:ctrlPr>
                                <a:rPr lang="en-US" b="0" i="1" smtClean="0">
                                  <a:solidFill>
                                    <a:schemeClr val="bg1"/>
                                  </a:solidFill>
                                  <a:latin typeface="Cambria Math" panose="02040503050406030204" pitchFamily="18" charset="0"/>
                                  <a:ea typeface="+mn-lt"/>
                                  <a:cs typeface="Posterama" panose="020B0504020200020000" pitchFamily="34" charset="0"/>
                                </a:rPr>
                              </m:ctrlPr>
                            </m:fPr>
                            <m:num>
                              <m:r>
                                <a:rPr lang="en-US" b="0" i="1" smtClean="0">
                                  <a:solidFill>
                                    <a:schemeClr val="bg1"/>
                                  </a:solidFill>
                                  <a:latin typeface="Cambria Math" panose="02040503050406030204" pitchFamily="18" charset="0"/>
                                  <a:ea typeface="+mn-lt"/>
                                  <a:cs typeface="Posterama" panose="020B0504020200020000" pitchFamily="34" charset="0"/>
                                </a:rPr>
                                <m:t>𝑑</m:t>
                              </m:r>
                              <m:acc>
                                <m:accPr>
                                  <m:chr m:val="⃗"/>
                                  <m:ctrlPr>
                                    <a:rPr lang="en-US" b="0" i="1" smtClean="0">
                                      <a:solidFill>
                                        <a:schemeClr val="bg1"/>
                                      </a:solidFill>
                                      <a:latin typeface="Cambria Math" panose="02040503050406030204" pitchFamily="18" charset="0"/>
                                      <a:ea typeface="+mn-lt"/>
                                      <a:cs typeface="Posterama" panose="020B0504020200020000" pitchFamily="34" charset="0"/>
                                    </a:rPr>
                                  </m:ctrlPr>
                                </m:accPr>
                                <m:e>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𝑒</m:t>
                                      </m:r>
                                    </m:e>
                                    <m:sub>
                                      <m:r>
                                        <a:rPr lang="en-US" b="0" i="1" smtClean="0">
                                          <a:solidFill>
                                            <a:schemeClr val="bg1"/>
                                          </a:solidFill>
                                          <a:latin typeface="Cambria Math" panose="02040503050406030204" pitchFamily="18" charset="0"/>
                                          <a:ea typeface="+mn-lt"/>
                                          <a:cs typeface="Posterama" panose="020B0504020200020000" pitchFamily="34" charset="0"/>
                                        </a:rPr>
                                        <m:t>𝑟</m:t>
                                      </m:r>
                                    </m:sub>
                                  </m:sSub>
                                </m:e>
                              </m:acc>
                            </m:num>
                            <m:den>
                              <m:r>
                                <a:rPr lang="en-US" b="0" i="1" smtClean="0">
                                  <a:solidFill>
                                    <a:schemeClr val="bg1"/>
                                  </a:solidFill>
                                  <a:latin typeface="Cambria Math" panose="02040503050406030204" pitchFamily="18" charset="0"/>
                                  <a:ea typeface="+mn-lt"/>
                                  <a:cs typeface="Posterama" panose="020B0504020200020000" pitchFamily="34" charset="0"/>
                                </a:rPr>
                                <m:t>𝑑𝑡</m:t>
                              </m:r>
                            </m:den>
                          </m:f>
                        </m:e>
                      </m:d>
                      <m:r>
                        <a:rPr lang="en-US" i="1">
                          <a:solidFill>
                            <a:schemeClr val="bg1"/>
                          </a:solidFill>
                          <a:latin typeface="Cambria Math" panose="02040503050406030204" pitchFamily="18" charset="0"/>
                          <a:ea typeface="+mn-lt"/>
                          <a:cs typeface="Posterama" panose="020B0504020200020000" pitchFamily="34" charset="0"/>
                        </a:rPr>
                        <m:t>∙</m:t>
                      </m:r>
                      <m:acc>
                        <m:accPr>
                          <m:chr m:val="⃗"/>
                          <m:ctrlPr>
                            <a:rPr lang="en-US" i="1">
                              <a:solidFill>
                                <a:schemeClr val="bg1"/>
                              </a:solidFill>
                              <a:latin typeface="Cambria Math" panose="02040503050406030204" pitchFamily="18" charset="0"/>
                              <a:ea typeface="+mn-lt"/>
                              <a:cs typeface="Posterama" panose="020B0504020200020000" pitchFamily="34" charset="0"/>
                            </a:rPr>
                          </m:ctrlPr>
                        </m:accPr>
                        <m:e>
                          <m:sSub>
                            <m:sSubPr>
                              <m:ctrlPr>
                                <a:rPr lang="en-US" i="1">
                                  <a:solidFill>
                                    <a:schemeClr val="bg1"/>
                                  </a:solidFill>
                                  <a:latin typeface="Cambria Math" panose="02040503050406030204" pitchFamily="18" charset="0"/>
                                  <a:ea typeface="+mn-lt"/>
                                  <a:cs typeface="Posterama" panose="020B0504020200020000" pitchFamily="34" charset="0"/>
                                </a:rPr>
                              </m:ctrlPr>
                            </m:sSubPr>
                            <m:e>
                              <m:r>
                                <a:rPr lang="en-US" i="1">
                                  <a:solidFill>
                                    <a:schemeClr val="bg1"/>
                                  </a:solidFill>
                                  <a:latin typeface="Cambria Math" panose="02040503050406030204" pitchFamily="18" charset="0"/>
                                  <a:ea typeface="+mn-lt"/>
                                  <a:cs typeface="Posterama" panose="020B0504020200020000" pitchFamily="34" charset="0"/>
                                </a:rPr>
                                <m:t>𝑒</m:t>
                              </m:r>
                            </m:e>
                            <m:sub>
                              <m:r>
                                <a:rPr lang="en-US" i="1">
                                  <a:solidFill>
                                    <a:schemeClr val="bg1"/>
                                  </a:solidFill>
                                  <a:latin typeface="Cambria Math" panose="02040503050406030204" pitchFamily="18" charset="0"/>
                                  <a:ea typeface="+mn-lt"/>
                                  <a:cs typeface="Posterama" panose="020B0504020200020000" pitchFamily="34" charset="0"/>
                                </a:rPr>
                                <m:t>𝑟</m:t>
                              </m:r>
                            </m:sub>
                          </m:sSub>
                        </m:e>
                      </m:acc>
                      <m:r>
                        <a:rPr lang="en-US" b="0" i="1" smtClean="0">
                          <a:solidFill>
                            <a:schemeClr val="bg1"/>
                          </a:solidFill>
                          <a:latin typeface="Cambria Math" panose="02040503050406030204" pitchFamily="18" charset="0"/>
                          <a:ea typeface="+mn-lt"/>
                          <a:cs typeface="Posterama" panose="020B0504020200020000" pitchFamily="34" charset="0"/>
                        </a:rPr>
                        <m:t>=</m:t>
                      </m:r>
                      <m:d>
                        <m:dPr>
                          <m:begChr m:val="["/>
                          <m:endChr m:val="]"/>
                          <m:ctrlPr>
                            <a:rPr lang="en-US" b="0" i="1" smtClean="0">
                              <a:solidFill>
                                <a:schemeClr val="bg1"/>
                              </a:solidFill>
                              <a:latin typeface="Cambria Math" panose="02040503050406030204" pitchFamily="18" charset="0"/>
                              <a:ea typeface="+mn-lt"/>
                              <a:cs typeface="Posterama" panose="020B0504020200020000" pitchFamily="34" charset="0"/>
                            </a:rPr>
                          </m:ctrlPr>
                        </m:dPr>
                        <m:e>
                          <m:f>
                            <m:fPr>
                              <m:ctrlPr>
                                <a:rPr lang="en-US" i="1">
                                  <a:solidFill>
                                    <a:schemeClr val="bg1"/>
                                  </a:solidFill>
                                  <a:latin typeface="Cambria Math" panose="02040503050406030204" pitchFamily="18" charset="0"/>
                                  <a:ea typeface="+mn-lt"/>
                                  <a:cs typeface="Posterama" panose="020B0504020200020000" pitchFamily="34" charset="0"/>
                                </a:rPr>
                              </m:ctrlPr>
                            </m:fPr>
                            <m:num>
                              <m:r>
                                <a:rPr lang="en-US" i="1">
                                  <a:solidFill>
                                    <a:schemeClr val="bg1"/>
                                  </a:solidFill>
                                  <a:latin typeface="Cambria Math" panose="02040503050406030204" pitchFamily="18" charset="0"/>
                                  <a:ea typeface="+mn-lt"/>
                                  <a:cs typeface="Posterama" panose="020B0504020200020000" pitchFamily="34" charset="0"/>
                                </a:rPr>
                                <m:t>𝑎</m:t>
                              </m:r>
                              <m:d>
                                <m:dPr>
                                  <m:ctrlPr>
                                    <a:rPr lang="en-US" i="1">
                                      <a:solidFill>
                                        <a:schemeClr val="bg1"/>
                                      </a:solidFill>
                                      <a:latin typeface="Cambria Math" panose="02040503050406030204" pitchFamily="18" charset="0"/>
                                      <a:ea typeface="+mn-lt"/>
                                      <a:cs typeface="Posterama" panose="020B0504020200020000" pitchFamily="34" charset="0"/>
                                    </a:rPr>
                                  </m:ctrlPr>
                                </m:dPr>
                                <m:e>
                                  <m:r>
                                    <a:rPr lang="en-US" i="1">
                                      <a:solidFill>
                                        <a:schemeClr val="bg1"/>
                                      </a:solidFill>
                                      <a:latin typeface="Cambria Math" panose="02040503050406030204" pitchFamily="18" charset="0"/>
                                      <a:ea typeface="+mn-lt"/>
                                      <a:cs typeface="Posterama" panose="020B0504020200020000" pitchFamily="34" charset="0"/>
                                    </a:rPr>
                                    <m:t>𝑡</m:t>
                                  </m:r>
                                </m:e>
                              </m:d>
                            </m:num>
                            <m:den>
                              <m:sSup>
                                <m:sSupPr>
                                  <m:ctrlPr>
                                    <a:rPr lang="en-US" i="1">
                                      <a:solidFill>
                                        <a:schemeClr val="bg1"/>
                                      </a:solidFill>
                                      <a:latin typeface="Cambria Math" panose="02040503050406030204" pitchFamily="18" charset="0"/>
                                      <a:ea typeface="+mn-lt"/>
                                      <a:cs typeface="Posterama" panose="020B0504020200020000" pitchFamily="34" charset="0"/>
                                    </a:rPr>
                                  </m:ctrlPr>
                                </m:sSupPr>
                                <m:e>
                                  <m:r>
                                    <a:rPr lang="en-US" i="1">
                                      <a:solidFill>
                                        <a:schemeClr val="bg1"/>
                                      </a:solidFill>
                                      <a:latin typeface="Cambria Math" panose="02040503050406030204" pitchFamily="18" charset="0"/>
                                      <a:ea typeface="+mn-lt"/>
                                      <a:cs typeface="Posterama" panose="020B0504020200020000" pitchFamily="34" charset="0"/>
                                    </a:rPr>
                                    <m:t>𝑟</m:t>
                                  </m:r>
                                </m:e>
                                <m:sup>
                                  <m:r>
                                    <a:rPr lang="en-US" i="1">
                                      <a:solidFill>
                                        <a:schemeClr val="bg1"/>
                                      </a:solidFill>
                                      <a:latin typeface="Cambria Math" panose="02040503050406030204" pitchFamily="18" charset="0"/>
                                      <a:ea typeface="+mn-lt"/>
                                      <a:cs typeface="Posterama" panose="020B0504020200020000" pitchFamily="34" charset="0"/>
                                    </a:rPr>
                                    <m:t>2</m:t>
                                  </m:r>
                                </m:sup>
                              </m:sSup>
                            </m:den>
                          </m:f>
                          <m:acc>
                            <m:accPr>
                              <m:chr m:val="⃗"/>
                              <m:ctrlPr>
                                <a:rPr lang="en-US" i="1" smtClean="0">
                                  <a:solidFill>
                                    <a:schemeClr val="bg1"/>
                                  </a:solidFill>
                                  <a:latin typeface="Cambria Math" panose="02040503050406030204" pitchFamily="18" charset="0"/>
                                  <a:ea typeface="+mn-lt"/>
                                  <a:cs typeface="Posterama" panose="020B0504020200020000" pitchFamily="34" charset="0"/>
                                </a:rPr>
                              </m:ctrlPr>
                            </m:accPr>
                            <m:e>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𝑒</m:t>
                                  </m:r>
                                </m:e>
                                <m:sub>
                                  <m:r>
                                    <a:rPr lang="en-US" b="0" i="1" smtClean="0">
                                      <a:solidFill>
                                        <a:schemeClr val="bg1"/>
                                      </a:solidFill>
                                      <a:latin typeface="Cambria Math" panose="02040503050406030204" pitchFamily="18" charset="0"/>
                                      <a:ea typeface="+mn-lt"/>
                                      <a:cs typeface="Posterama" panose="020B0504020200020000" pitchFamily="34" charset="0"/>
                                    </a:rPr>
                                    <m:t>𝑟</m:t>
                                  </m:r>
                                </m:sub>
                              </m:sSub>
                            </m:e>
                          </m:acc>
                        </m:e>
                      </m:d>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acc>
                        <m:accPr>
                          <m:chr m:val="⃗"/>
                          <m:ctrlPr>
                            <a:rPr lang="en-US" i="1">
                              <a:solidFill>
                                <a:schemeClr val="bg1"/>
                              </a:solidFill>
                              <a:latin typeface="Cambria Math" panose="02040503050406030204" pitchFamily="18" charset="0"/>
                              <a:ea typeface="+mn-lt"/>
                              <a:cs typeface="Posterama" panose="020B0504020200020000" pitchFamily="34" charset="0"/>
                            </a:rPr>
                          </m:ctrlPr>
                        </m:accPr>
                        <m:e>
                          <m:sSub>
                            <m:sSubPr>
                              <m:ctrlPr>
                                <a:rPr lang="en-US" i="1">
                                  <a:solidFill>
                                    <a:schemeClr val="bg1"/>
                                  </a:solidFill>
                                  <a:latin typeface="Cambria Math" panose="02040503050406030204" pitchFamily="18" charset="0"/>
                                  <a:ea typeface="+mn-lt"/>
                                  <a:cs typeface="Posterama" panose="020B0504020200020000" pitchFamily="34" charset="0"/>
                                </a:rPr>
                              </m:ctrlPr>
                            </m:sSubPr>
                            <m:e>
                              <m:r>
                                <a:rPr lang="en-US" i="1">
                                  <a:solidFill>
                                    <a:schemeClr val="bg1"/>
                                  </a:solidFill>
                                  <a:latin typeface="Cambria Math" panose="02040503050406030204" pitchFamily="18" charset="0"/>
                                  <a:ea typeface="+mn-lt"/>
                                  <a:cs typeface="Posterama" panose="020B0504020200020000" pitchFamily="34" charset="0"/>
                                </a:rPr>
                                <m:t>𝑒</m:t>
                              </m:r>
                            </m:e>
                            <m:sub>
                              <m:r>
                                <a:rPr lang="en-US" i="1">
                                  <a:solidFill>
                                    <a:schemeClr val="bg1"/>
                                  </a:solidFill>
                                  <a:latin typeface="Cambria Math" panose="02040503050406030204" pitchFamily="18" charset="0"/>
                                  <a:ea typeface="+mn-lt"/>
                                  <a:cs typeface="Posterama" panose="020B0504020200020000" pitchFamily="34" charset="0"/>
                                </a:rPr>
                                <m:t>𝑟</m:t>
                              </m:r>
                            </m:sub>
                          </m:sSub>
                        </m:e>
                      </m:acc>
                    </m:oMath>
                  </m:oMathPara>
                </a14:m>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r>
                  <a:rPr lang="en-US" dirty="0">
                    <a:solidFill>
                      <a:schemeClr val="bg1"/>
                    </a:solidFill>
                    <a:latin typeface="Posterama" panose="020B0504020200020000" pitchFamily="34" charset="0"/>
                    <a:ea typeface="+mn-lt"/>
                    <a:cs typeface="Posterama" panose="020B0504020200020000" pitchFamily="34" charset="0"/>
                  </a:rPr>
                  <a:t>So, the equation reduces to </a:t>
                </a:r>
                <a14:m>
                  <m:oMath xmlns:m="http://schemas.openxmlformats.org/officeDocument/2006/math">
                    <m:acc>
                      <m:accPr>
                        <m:chr m:val="̇"/>
                        <m:ctrlPr>
                          <a:rPr lang="en-US" i="1" smtClean="0">
                            <a:solidFill>
                              <a:schemeClr val="bg1"/>
                            </a:solidFill>
                            <a:latin typeface="Cambria Math" panose="02040503050406030204" pitchFamily="18" charset="0"/>
                            <a:ea typeface="+mn-lt"/>
                            <a:cs typeface="Posterama" panose="020B0504020200020000" pitchFamily="34" charset="0"/>
                          </a:rPr>
                        </m:ctrlPr>
                      </m:accPr>
                      <m:e>
                        <m:r>
                          <a:rPr lang="en-US" b="0" i="1" smtClean="0">
                            <a:solidFill>
                              <a:schemeClr val="bg1"/>
                            </a:solidFill>
                            <a:latin typeface="Cambria Math" panose="02040503050406030204" pitchFamily="18" charset="0"/>
                            <a:ea typeface="+mn-lt"/>
                            <a:cs typeface="Posterama" panose="020B0504020200020000" pitchFamily="34" charset="0"/>
                          </a:rPr>
                          <m:t>𝑟</m:t>
                        </m:r>
                      </m:e>
                    </m:acc>
                    <m:r>
                      <a:rPr lang="en-US" b="0" i="1" smtClean="0">
                        <a:solidFill>
                          <a:schemeClr val="bg1"/>
                        </a:solidFill>
                        <a:latin typeface="Cambria Math" panose="02040503050406030204" pitchFamily="18" charset="0"/>
                        <a:ea typeface="+mn-lt"/>
                        <a:cs typeface="Posterama" panose="020B0504020200020000" pitchFamily="34" charset="0"/>
                      </a:rPr>
                      <m:t>=</m:t>
                    </m:r>
                    <m:f>
                      <m:fPr>
                        <m:ctrlPr>
                          <a:rPr lang="en-US" b="0" i="1" smtClean="0">
                            <a:solidFill>
                              <a:schemeClr val="bg1"/>
                            </a:solidFill>
                            <a:latin typeface="Cambria Math" panose="02040503050406030204" pitchFamily="18" charset="0"/>
                            <a:ea typeface="+mn-lt"/>
                            <a:cs typeface="Posterama" panose="020B0504020200020000" pitchFamily="34" charset="0"/>
                          </a:rPr>
                        </m:ctrlPr>
                      </m:fPr>
                      <m:num>
                        <m:r>
                          <a:rPr lang="en-US" b="0" i="1" smtClean="0">
                            <a:solidFill>
                              <a:schemeClr val="bg1"/>
                            </a:solidFill>
                            <a:latin typeface="Cambria Math" panose="02040503050406030204" pitchFamily="18" charset="0"/>
                            <a:ea typeface="+mn-lt"/>
                            <a:cs typeface="Posterama" panose="020B0504020200020000" pitchFamily="34" charset="0"/>
                          </a:rPr>
                          <m:t>𝑎</m:t>
                        </m:r>
                        <m:r>
                          <a:rPr lang="en-US" b="0" i="1" smtClean="0">
                            <a:solidFill>
                              <a:schemeClr val="bg1"/>
                            </a:solidFill>
                            <a:latin typeface="Cambria Math" panose="02040503050406030204" pitchFamily="18" charset="0"/>
                            <a:ea typeface="+mn-lt"/>
                            <a:cs typeface="Posterama" panose="020B0504020200020000" pitchFamily="34" charset="0"/>
                          </a:rPr>
                          <m:t>(</m:t>
                        </m:r>
                        <m:r>
                          <a:rPr lang="en-US" b="0" i="1" smtClean="0">
                            <a:solidFill>
                              <a:schemeClr val="bg1"/>
                            </a:solidFill>
                            <a:latin typeface="Cambria Math" panose="02040503050406030204" pitchFamily="18" charset="0"/>
                            <a:ea typeface="+mn-lt"/>
                            <a:cs typeface="Posterama" panose="020B0504020200020000" pitchFamily="34" charset="0"/>
                          </a:rPr>
                          <m:t>𝑡</m:t>
                        </m:r>
                        <m:r>
                          <a:rPr lang="en-US" b="0" i="1" smtClean="0">
                            <a:solidFill>
                              <a:schemeClr val="bg1"/>
                            </a:solidFill>
                            <a:latin typeface="Cambria Math" panose="02040503050406030204" pitchFamily="18" charset="0"/>
                            <a:ea typeface="+mn-lt"/>
                            <a:cs typeface="Posterama" panose="020B0504020200020000" pitchFamily="34" charset="0"/>
                          </a:rPr>
                          <m:t>)</m:t>
                        </m:r>
                      </m:num>
                      <m:den>
                        <m:sSup>
                          <m:sSupPr>
                            <m:ctrlPr>
                              <a:rPr lang="en-US" b="0" i="1" smtClean="0">
                                <a:solidFill>
                                  <a:schemeClr val="bg1"/>
                                </a:solidFill>
                                <a:latin typeface="Cambria Math" panose="02040503050406030204" pitchFamily="18" charset="0"/>
                                <a:ea typeface="+mn-lt"/>
                                <a:cs typeface="Posterama" panose="020B0504020200020000" pitchFamily="34" charset="0"/>
                              </a:rPr>
                            </m:ctrlPr>
                          </m:sSupPr>
                          <m:e>
                            <m:r>
                              <a:rPr lang="en-US" b="0" i="1" smtClean="0">
                                <a:solidFill>
                                  <a:schemeClr val="bg1"/>
                                </a:solidFill>
                                <a:latin typeface="Cambria Math" panose="02040503050406030204" pitchFamily="18" charset="0"/>
                                <a:ea typeface="+mn-lt"/>
                                <a:cs typeface="Posterama" panose="020B0504020200020000" pitchFamily="34" charset="0"/>
                              </a:rPr>
                              <m:t>𝑟</m:t>
                            </m:r>
                          </m:e>
                          <m:sup>
                            <m:r>
                              <a:rPr lang="en-US" b="0" i="1" smtClean="0">
                                <a:solidFill>
                                  <a:schemeClr val="bg1"/>
                                </a:solidFill>
                                <a:latin typeface="Cambria Math" panose="02040503050406030204" pitchFamily="18" charset="0"/>
                                <a:ea typeface="+mn-lt"/>
                                <a:cs typeface="Posterama" panose="020B0504020200020000" pitchFamily="34" charset="0"/>
                              </a:rPr>
                              <m:t>2</m:t>
                            </m:r>
                          </m:sup>
                        </m:sSup>
                      </m:den>
                    </m:f>
                  </m:oMath>
                </a14:m>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endParaRPr lang="en-US" b="1" u="sng" dirty="0">
                  <a:solidFill>
                    <a:schemeClr val="bg1"/>
                  </a:solidFill>
                  <a:latin typeface="Posterama" panose="020B0504020200020000" pitchFamily="34" charset="0"/>
                  <a:ea typeface="+mn-lt"/>
                  <a:cs typeface="Posterama" panose="020B0504020200020000" pitchFamily="34" charset="0"/>
                </a:endParaRPr>
              </a:p>
            </p:txBody>
          </p:sp>
        </mc:Choice>
        <mc:Fallback xmlns="">
          <p:sp>
            <p:nvSpPr>
              <p:cNvPr id="2" name="Content Placeholder 2">
                <a:extLst>
                  <a:ext uri="{FF2B5EF4-FFF2-40B4-BE49-F238E27FC236}">
                    <a16:creationId xmlns:a16="http://schemas.microsoft.com/office/drawing/2014/main" id="{83A0F1B9-B7E7-5E5D-0E3A-25CD726C5C03}"/>
                  </a:ext>
                </a:extLst>
              </p:cNvPr>
              <p:cNvSpPr txBox="1">
                <a:spLocks noRot="1" noChangeAspect="1" noMove="1" noResize="1" noEditPoints="1" noAdjustHandles="1" noChangeArrowheads="1" noChangeShapeType="1" noTextEdit="1"/>
              </p:cNvSpPr>
              <p:nvPr/>
            </p:nvSpPr>
            <p:spPr>
              <a:xfrm>
                <a:off x="612646" y="1715532"/>
                <a:ext cx="10653579" cy="4593828"/>
              </a:xfrm>
              <a:prstGeom prst="rect">
                <a:avLst/>
              </a:prstGeom>
              <a:blipFill>
                <a:blip r:embed="rId3"/>
                <a:stretch>
                  <a:fillRect l="-595" r="-1071"/>
                </a:stretch>
              </a:blipFill>
            </p:spPr>
            <p:txBody>
              <a:bodyPr/>
              <a:lstStyle/>
              <a:p>
                <a:r>
                  <a:rPr lang="en-US">
                    <a:noFill/>
                  </a:rPr>
                  <a:t> </a:t>
                </a:r>
              </a:p>
            </p:txBody>
          </p:sp>
        </mc:Fallback>
      </mc:AlternateContent>
    </p:spTree>
    <p:extLst>
      <p:ext uri="{BB962C8B-B14F-4D97-AF65-F5344CB8AC3E}">
        <p14:creationId xmlns:p14="http://schemas.microsoft.com/office/powerpoint/2010/main" val="1700686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C3D801-2160-3AF3-1655-D4CB30AC5A02}"/>
              </a:ext>
            </a:extLst>
          </p:cNvPr>
          <p:cNvSpPr txBox="1">
            <a:spLocks/>
          </p:cNvSpPr>
          <p:nvPr/>
        </p:nvSpPr>
        <p:spPr>
          <a:xfrm>
            <a:off x="612647" y="548640"/>
            <a:ext cx="10951823" cy="1132258"/>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2800" b="1">
                <a:solidFill>
                  <a:srgbClr val="F2F2F2"/>
                </a:solidFill>
                <a:latin typeface="Posterama"/>
                <a:ea typeface="+mn-lt"/>
                <a:cs typeface="Posterama"/>
              </a:rPr>
              <a:t>Example: Incompressible Spherically Symmetric Radial Velocity Field in Spherical Coordinates </a:t>
            </a:r>
          </a:p>
        </p:txBody>
      </p:sp>
      <p:sp>
        <p:nvSpPr>
          <p:cNvPr id="4" name="Content Placeholder 2">
            <a:extLst>
              <a:ext uri="{FF2B5EF4-FFF2-40B4-BE49-F238E27FC236}">
                <a16:creationId xmlns:a16="http://schemas.microsoft.com/office/drawing/2014/main" id="{F43245F4-806C-564C-777B-2E1649186180}"/>
              </a:ext>
            </a:extLst>
          </p:cNvPr>
          <p:cNvSpPr txBox="1">
            <a:spLocks/>
          </p:cNvSpPr>
          <p:nvPr/>
        </p:nvSpPr>
        <p:spPr>
          <a:xfrm>
            <a:off x="612647"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latin typeface="Posterama" panose="020B0504020200020000" pitchFamily="34" charset="0"/>
              <a:cs typeface="Posterama" panose="020B0504020200020000" pitchFamily="34" charset="0"/>
            </a:endParaRPr>
          </a:p>
        </p:txBody>
      </p:sp>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83A0F1B9-B7E7-5E5D-0E3A-25CD726C5C03}"/>
                  </a:ext>
                </a:extLst>
              </p:cNvPr>
              <p:cNvSpPr txBox="1">
                <a:spLocks/>
              </p:cNvSpPr>
              <p:nvPr/>
            </p:nvSpPr>
            <p:spPr>
              <a:xfrm>
                <a:off x="598358" y="1701244"/>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 xmlns:m="http://schemas.openxmlformats.org/officeDocument/2006/math">
                    <m:r>
                      <a:rPr lang="en-US" b="0" i="1" dirty="0" smtClean="0">
                        <a:solidFill>
                          <a:schemeClr val="bg1"/>
                        </a:solidFill>
                        <a:latin typeface="Cambria Math" panose="02040503050406030204" pitchFamily="18" charset="0"/>
                        <a:ea typeface="+mn-lt"/>
                        <a:cs typeface="Posterama" panose="020B0504020200020000" pitchFamily="34" charset="0"/>
                      </a:rPr>
                      <m:t>𝑎</m:t>
                    </m:r>
                    <m:r>
                      <a:rPr lang="en-US" b="0" i="1" dirty="0" smtClean="0">
                        <a:solidFill>
                          <a:schemeClr val="bg1"/>
                        </a:solidFill>
                        <a:latin typeface="Cambria Math" panose="02040503050406030204" pitchFamily="18" charset="0"/>
                        <a:ea typeface="+mn-lt"/>
                        <a:cs typeface="Posterama" panose="020B0504020200020000" pitchFamily="34" charset="0"/>
                      </a:rPr>
                      <m:t>(</m:t>
                    </m:r>
                    <m:r>
                      <a:rPr lang="en-US" b="0" i="1" dirty="0" smtClean="0">
                        <a:solidFill>
                          <a:schemeClr val="bg1"/>
                        </a:solidFill>
                        <a:latin typeface="Cambria Math" panose="02040503050406030204" pitchFamily="18" charset="0"/>
                        <a:ea typeface="+mn-lt"/>
                        <a:cs typeface="Posterama" panose="020B0504020200020000" pitchFamily="34" charset="0"/>
                      </a:rPr>
                      <m:t>𝑡</m:t>
                    </m:r>
                    <m:r>
                      <a:rPr lang="en-US" b="0" i="1" dirty="0" smtClean="0">
                        <a:solidFill>
                          <a:schemeClr val="bg1"/>
                        </a:solidFill>
                        <a:latin typeface="Cambria Math" panose="02040503050406030204" pitchFamily="18" charset="0"/>
                        <a:ea typeface="+mn-lt"/>
                        <a:cs typeface="Posterama" panose="020B0504020200020000" pitchFamily="34" charset="0"/>
                      </a:rPr>
                      <m:t>)</m:t>
                    </m:r>
                  </m:oMath>
                </a14:m>
                <a:r>
                  <a:rPr lang="en-US">
                    <a:solidFill>
                      <a:schemeClr val="bg1"/>
                    </a:solidFill>
                    <a:latin typeface="Posterama" panose="020B0504020200020000" pitchFamily="34" charset="0"/>
                    <a:ea typeface="+mn-lt"/>
                    <a:cs typeface="Posterama" panose="020B0504020200020000" pitchFamily="34" charset="0"/>
                  </a:rPr>
                  <a:t> can be eliminated in terms of the time dependence by using a particular reference </a:t>
                </a:r>
                <a:r>
                  <a:rPr lang="en-US" err="1">
                    <a:solidFill>
                      <a:schemeClr val="bg1"/>
                    </a:solidFill>
                    <a:latin typeface="Posterama" panose="020B0504020200020000" pitchFamily="34" charset="0"/>
                    <a:ea typeface="+mn-lt"/>
                    <a:cs typeface="Posterama" panose="020B0504020200020000" pitchFamily="34" charset="0"/>
                  </a:rPr>
                  <a:t>Lagrangian</a:t>
                </a:r>
                <a:r>
                  <a:rPr lang="en-US">
                    <a:solidFill>
                      <a:schemeClr val="bg1"/>
                    </a:solidFill>
                    <a:latin typeface="Posterama" panose="020B0504020200020000" pitchFamily="34" charset="0"/>
                    <a:ea typeface="+mn-lt"/>
                    <a:cs typeface="Posterama" panose="020B0504020200020000" pitchFamily="34" charset="0"/>
                  </a:rPr>
                  <a:t> radius </a:t>
                </a:r>
                <a14:m>
                  <m:oMath xmlns:m="http://schemas.openxmlformats.org/officeDocument/2006/math">
                    <m:r>
                      <a:rPr lang="en-US" b="0" i="1" smtClean="0">
                        <a:solidFill>
                          <a:schemeClr val="bg1"/>
                        </a:solidFill>
                        <a:latin typeface="Cambria Math" panose="02040503050406030204" pitchFamily="18" charset="0"/>
                        <a:ea typeface="+mn-lt"/>
                        <a:cs typeface="Posterama" panose="020B0504020200020000" pitchFamily="34" charset="0"/>
                      </a:rPr>
                      <m:t>𝑅</m:t>
                    </m:r>
                    <m:r>
                      <a:rPr lang="en-US" b="0" i="1" smtClean="0">
                        <a:solidFill>
                          <a:schemeClr val="bg1"/>
                        </a:solidFill>
                        <a:latin typeface="Cambria Math" panose="02040503050406030204" pitchFamily="18" charset="0"/>
                        <a:ea typeface="+mn-lt"/>
                        <a:cs typeface="Posterama" panose="020B0504020200020000" pitchFamily="34" charset="0"/>
                      </a:rPr>
                      <m:t>(</m:t>
                    </m:r>
                    <m:r>
                      <a:rPr lang="en-US" b="0" i="1" smtClean="0">
                        <a:solidFill>
                          <a:schemeClr val="bg1"/>
                        </a:solidFill>
                        <a:latin typeface="Cambria Math" panose="02040503050406030204" pitchFamily="18" charset="0"/>
                        <a:ea typeface="+mn-lt"/>
                        <a:cs typeface="Posterama" panose="020B0504020200020000" pitchFamily="34" charset="0"/>
                      </a:rPr>
                      <m:t>𝑡</m:t>
                    </m:r>
                    <m:r>
                      <a:rPr lang="en-US" b="0" i="1" smtClean="0">
                        <a:solidFill>
                          <a:schemeClr val="bg1"/>
                        </a:solidFill>
                        <a:latin typeface="Cambria Math" panose="02040503050406030204" pitchFamily="18" charset="0"/>
                        <a:ea typeface="+mn-lt"/>
                        <a:cs typeface="Posterama" panose="020B0504020200020000" pitchFamily="34" charset="0"/>
                      </a:rPr>
                      <m:t>)</m:t>
                    </m:r>
                  </m:oMath>
                </a14:m>
                <a:r>
                  <a:rPr lang="en-US">
                    <a:solidFill>
                      <a:schemeClr val="bg1"/>
                    </a:solidFill>
                    <a:latin typeface="Posterama" panose="020B0504020200020000" pitchFamily="34" charset="0"/>
                    <a:ea typeface="+mn-lt"/>
                    <a:cs typeface="Posterama" panose="020B0504020200020000" pitchFamily="34" charset="0"/>
                  </a:rPr>
                  <a:t> satisfying our radial velocity, </a:t>
                </a:r>
              </a:p>
              <a:p>
                <a:pPr marL="0" indent="0">
                  <a:buNone/>
                </a:pPr>
                <a:r>
                  <a:rPr lang="en-US">
                    <a:solidFill>
                      <a:schemeClr val="bg1"/>
                    </a:solidFill>
                    <a:latin typeface="Posterama" panose="020B0504020200020000" pitchFamily="34" charset="0"/>
                    <a:ea typeface="+mn-lt"/>
                    <a:cs typeface="Posterama" panose="020B0504020200020000" pitchFamily="34" charset="0"/>
                  </a:rPr>
                  <a:t>This means we can define </a:t>
                </a:r>
                <a14:m>
                  <m:oMath xmlns:m="http://schemas.openxmlformats.org/officeDocument/2006/math">
                    <m:r>
                      <m:rPr>
                        <m:sty m:val="p"/>
                      </m:rPr>
                      <a:rPr lang="en-US" b="0" i="0" smtClean="0">
                        <a:solidFill>
                          <a:schemeClr val="bg1"/>
                        </a:solidFill>
                        <a:latin typeface="Cambria Math" panose="02040503050406030204" pitchFamily="18" charset="0"/>
                        <a:ea typeface="+mn-lt"/>
                        <a:cs typeface="Posterama" panose="020B0504020200020000" pitchFamily="34" charset="0"/>
                      </a:rPr>
                      <m:t>r</m:t>
                    </m:r>
                    <m:r>
                      <a:rPr lang="en-US" b="0" i="0" smtClean="0">
                        <a:solidFill>
                          <a:schemeClr val="bg1"/>
                        </a:solidFill>
                        <a:latin typeface="Cambria Math" panose="02040503050406030204" pitchFamily="18" charset="0"/>
                        <a:ea typeface="+mn-lt"/>
                        <a:cs typeface="Posterama" panose="020B0504020200020000" pitchFamily="34" charset="0"/>
                      </a:rPr>
                      <m:t>=</m:t>
                    </m:r>
                    <m:r>
                      <a:rPr lang="en-US" i="1">
                        <a:solidFill>
                          <a:schemeClr val="bg1"/>
                        </a:solidFill>
                        <a:latin typeface="Cambria Math" panose="02040503050406030204" pitchFamily="18" charset="0"/>
                        <a:ea typeface="+mn-lt"/>
                        <a:cs typeface="Posterama" panose="020B0504020200020000" pitchFamily="34" charset="0"/>
                      </a:rPr>
                      <m:t>𝑅</m:t>
                    </m:r>
                    <m:r>
                      <a:rPr lang="en-US" i="1">
                        <a:solidFill>
                          <a:schemeClr val="bg1"/>
                        </a:solidFill>
                        <a:latin typeface="Cambria Math" panose="02040503050406030204" pitchFamily="18" charset="0"/>
                        <a:ea typeface="+mn-lt"/>
                        <a:cs typeface="Posterama" panose="020B0504020200020000" pitchFamily="34" charset="0"/>
                      </a:rPr>
                      <m:t>(</m:t>
                    </m:r>
                    <m:r>
                      <a:rPr lang="en-US" i="1">
                        <a:solidFill>
                          <a:schemeClr val="bg1"/>
                        </a:solidFill>
                        <a:latin typeface="Cambria Math" panose="02040503050406030204" pitchFamily="18" charset="0"/>
                        <a:ea typeface="+mn-lt"/>
                        <a:cs typeface="Posterama" panose="020B0504020200020000" pitchFamily="34" charset="0"/>
                      </a:rPr>
                      <m:t>𝑡</m:t>
                    </m:r>
                    <m:r>
                      <a:rPr lang="en-US" i="1">
                        <a:solidFill>
                          <a:schemeClr val="bg1"/>
                        </a:solidFill>
                        <a:latin typeface="Cambria Math" panose="02040503050406030204" pitchFamily="18" charset="0"/>
                        <a:ea typeface="+mn-lt"/>
                        <a:cs typeface="Posterama" panose="020B0504020200020000" pitchFamily="34" charset="0"/>
                      </a:rPr>
                      <m:t>)</m:t>
                    </m:r>
                  </m:oMath>
                </a14:m>
                <a:r>
                  <a:rPr lang="en-US">
                    <a:solidFill>
                      <a:schemeClr val="bg1"/>
                    </a:solidFill>
                    <a:latin typeface="Posterama" panose="020B0504020200020000" pitchFamily="34" charset="0"/>
                    <a:ea typeface="+mn-lt"/>
                    <a:cs typeface="Posterama" panose="020B0504020200020000" pitchFamily="34" charset="0"/>
                  </a:rPr>
                  <a:t> as the radius of the unperturbed interface which is the boundary between the particle and surface but remains unaffected by other variables since the surface is a nearly spherical interface thus its geometry cancels opposing inertial forces.</a:t>
                </a:r>
              </a:p>
              <a:p>
                <a:pPr marL="0" indent="0">
                  <a:buNone/>
                </a:pPr>
                <a:r>
                  <a:rPr lang="en-US">
                    <a:solidFill>
                      <a:schemeClr val="bg1"/>
                    </a:solidFill>
                    <a:ea typeface="+mn-lt"/>
                    <a:cs typeface="Posterama" panose="020B0504020200020000" pitchFamily="34" charset="0"/>
                  </a:rPr>
                  <a:t>Thus, </a:t>
                </a:r>
                <a14:m>
                  <m:oMath xmlns:m="http://schemas.openxmlformats.org/officeDocument/2006/math">
                    <m:acc>
                      <m:accPr>
                        <m:chr m:val="̇"/>
                        <m:ctrlPr>
                          <a:rPr lang="en-US" i="1" smtClean="0">
                            <a:solidFill>
                              <a:schemeClr val="bg1"/>
                            </a:solidFill>
                            <a:latin typeface="Cambria Math" panose="02040503050406030204" pitchFamily="18" charset="0"/>
                            <a:ea typeface="+mn-lt"/>
                            <a:cs typeface="Posterama" panose="020B0504020200020000" pitchFamily="34" charset="0"/>
                          </a:rPr>
                        </m:ctrlPr>
                      </m:accPr>
                      <m:e>
                        <m:r>
                          <a:rPr lang="en-US" b="0" i="1" smtClean="0">
                            <a:solidFill>
                              <a:schemeClr val="bg1"/>
                            </a:solidFill>
                            <a:latin typeface="Cambria Math" panose="02040503050406030204" pitchFamily="18" charset="0"/>
                            <a:ea typeface="+mn-lt"/>
                            <a:cs typeface="Posterama" panose="020B0504020200020000" pitchFamily="34" charset="0"/>
                          </a:rPr>
                          <m:t>𝑅</m:t>
                        </m:r>
                      </m:e>
                    </m:acc>
                    <m:r>
                      <a:rPr lang="en-US" b="0" i="1" smtClean="0">
                        <a:solidFill>
                          <a:schemeClr val="bg1"/>
                        </a:solidFill>
                        <a:latin typeface="Cambria Math" panose="02040503050406030204" pitchFamily="18" charset="0"/>
                        <a:ea typeface="+mn-lt"/>
                        <a:cs typeface="Posterama" panose="020B0504020200020000" pitchFamily="34" charset="0"/>
                      </a:rPr>
                      <m:t>=</m:t>
                    </m:r>
                    <m:f>
                      <m:fPr>
                        <m:ctrlPr>
                          <a:rPr lang="en-US" b="0" i="1" smtClean="0">
                            <a:solidFill>
                              <a:schemeClr val="bg1"/>
                            </a:solidFill>
                            <a:latin typeface="Cambria Math" panose="02040503050406030204" pitchFamily="18" charset="0"/>
                            <a:ea typeface="+mn-lt"/>
                            <a:cs typeface="Posterama" panose="020B0504020200020000" pitchFamily="34" charset="0"/>
                          </a:rPr>
                        </m:ctrlPr>
                      </m:fPr>
                      <m:num>
                        <m:r>
                          <a:rPr lang="en-US" b="0" i="1" smtClean="0">
                            <a:solidFill>
                              <a:schemeClr val="bg1"/>
                            </a:solidFill>
                            <a:latin typeface="Cambria Math" panose="02040503050406030204" pitchFamily="18" charset="0"/>
                            <a:ea typeface="+mn-lt"/>
                            <a:cs typeface="Posterama" panose="020B0504020200020000" pitchFamily="34" charset="0"/>
                          </a:rPr>
                          <m:t>𝑎</m:t>
                        </m:r>
                        <m:r>
                          <a:rPr lang="en-US" b="0" i="1" smtClean="0">
                            <a:solidFill>
                              <a:schemeClr val="bg1"/>
                            </a:solidFill>
                            <a:latin typeface="Cambria Math" panose="02040503050406030204" pitchFamily="18" charset="0"/>
                            <a:ea typeface="+mn-lt"/>
                            <a:cs typeface="Posterama" panose="020B0504020200020000" pitchFamily="34" charset="0"/>
                          </a:rPr>
                          <m:t>(</m:t>
                        </m:r>
                        <m:r>
                          <a:rPr lang="en-US" b="0" i="1" smtClean="0">
                            <a:solidFill>
                              <a:schemeClr val="bg1"/>
                            </a:solidFill>
                            <a:latin typeface="Cambria Math" panose="02040503050406030204" pitchFamily="18" charset="0"/>
                            <a:ea typeface="+mn-lt"/>
                            <a:cs typeface="Posterama" panose="020B0504020200020000" pitchFamily="34" charset="0"/>
                          </a:rPr>
                          <m:t>𝑡</m:t>
                        </m:r>
                        <m:r>
                          <a:rPr lang="en-US" b="0" i="1" smtClean="0">
                            <a:solidFill>
                              <a:schemeClr val="bg1"/>
                            </a:solidFill>
                            <a:latin typeface="Cambria Math" panose="02040503050406030204" pitchFamily="18" charset="0"/>
                            <a:ea typeface="+mn-lt"/>
                            <a:cs typeface="Posterama" panose="020B0504020200020000" pitchFamily="34" charset="0"/>
                          </a:rPr>
                          <m:t>)</m:t>
                        </m:r>
                      </m:num>
                      <m:den>
                        <m:sSup>
                          <m:sSupPr>
                            <m:ctrlPr>
                              <a:rPr lang="en-US" b="0" i="1" smtClean="0">
                                <a:solidFill>
                                  <a:schemeClr val="bg1"/>
                                </a:solidFill>
                                <a:latin typeface="Cambria Math" panose="02040503050406030204" pitchFamily="18" charset="0"/>
                                <a:ea typeface="+mn-lt"/>
                                <a:cs typeface="Posterama" panose="020B0504020200020000" pitchFamily="34" charset="0"/>
                              </a:rPr>
                            </m:ctrlPr>
                          </m:sSupPr>
                          <m:e>
                            <m:r>
                              <a:rPr lang="en-US" b="0" i="1" smtClean="0">
                                <a:solidFill>
                                  <a:schemeClr val="bg1"/>
                                </a:solidFill>
                                <a:latin typeface="Cambria Math" panose="02040503050406030204" pitchFamily="18" charset="0"/>
                                <a:ea typeface="+mn-lt"/>
                                <a:cs typeface="Posterama" panose="020B0504020200020000" pitchFamily="34" charset="0"/>
                              </a:rPr>
                              <m:t>𝑅</m:t>
                            </m:r>
                          </m:e>
                          <m:sup>
                            <m:r>
                              <a:rPr lang="en-US" b="0" i="1" smtClean="0">
                                <a:solidFill>
                                  <a:schemeClr val="bg1"/>
                                </a:solidFill>
                                <a:latin typeface="Cambria Math" panose="02040503050406030204" pitchFamily="18" charset="0"/>
                                <a:ea typeface="+mn-lt"/>
                                <a:cs typeface="Posterama" panose="020B0504020200020000" pitchFamily="34" charset="0"/>
                              </a:rPr>
                              <m:t>2</m:t>
                            </m:r>
                          </m:sup>
                        </m:sSup>
                      </m:den>
                    </m:f>
                    <m:r>
                      <a:rPr lang="en-US" b="0" i="0" smtClean="0">
                        <a:solidFill>
                          <a:schemeClr val="bg1"/>
                        </a:solidFill>
                        <a:latin typeface="Cambria Math" panose="02040503050406030204" pitchFamily="18" charset="0"/>
                        <a:ea typeface="+mn-lt"/>
                        <a:cs typeface="Posterama" panose="020B0504020200020000" pitchFamily="34" charset="0"/>
                      </a:rPr>
                      <m:t>⇒</m:t>
                    </m:r>
                    <m:r>
                      <a:rPr lang="en-US" b="0" i="1" smtClean="0">
                        <a:solidFill>
                          <a:schemeClr val="bg1"/>
                        </a:solidFill>
                        <a:latin typeface="Cambria Math" panose="02040503050406030204" pitchFamily="18" charset="0"/>
                        <a:ea typeface="+mn-lt"/>
                        <a:cs typeface="Posterama" panose="020B0504020200020000" pitchFamily="34" charset="0"/>
                      </a:rPr>
                      <m:t>𝑎</m:t>
                    </m:r>
                    <m:d>
                      <m:dPr>
                        <m:ctrlPr>
                          <a:rPr lang="en-US" b="0" i="1" smtClean="0">
                            <a:solidFill>
                              <a:schemeClr val="bg1"/>
                            </a:solidFill>
                            <a:latin typeface="Cambria Math" panose="02040503050406030204" pitchFamily="18" charset="0"/>
                            <a:ea typeface="+mn-lt"/>
                            <a:cs typeface="Posterama" panose="020B0504020200020000" pitchFamily="34" charset="0"/>
                          </a:rPr>
                        </m:ctrlPr>
                      </m:dPr>
                      <m:e>
                        <m:r>
                          <a:rPr lang="en-US" b="0" i="1" smtClean="0">
                            <a:solidFill>
                              <a:schemeClr val="bg1"/>
                            </a:solidFill>
                            <a:latin typeface="Cambria Math" panose="02040503050406030204" pitchFamily="18" charset="0"/>
                            <a:ea typeface="+mn-lt"/>
                            <a:cs typeface="Posterama" panose="020B0504020200020000" pitchFamily="34" charset="0"/>
                          </a:rPr>
                          <m:t>𝑡</m:t>
                        </m:r>
                      </m:e>
                    </m:d>
                    <m:r>
                      <a:rPr lang="en-US" b="0" i="1" smtClean="0">
                        <a:solidFill>
                          <a:schemeClr val="bg1"/>
                        </a:solidFill>
                        <a:latin typeface="Cambria Math" panose="02040503050406030204" pitchFamily="18" charset="0"/>
                        <a:ea typeface="+mn-lt"/>
                        <a:cs typeface="Posterama" panose="020B0504020200020000" pitchFamily="34" charset="0"/>
                      </a:rPr>
                      <m:t>=</m:t>
                    </m:r>
                    <m:sSup>
                      <m:sSupPr>
                        <m:ctrlPr>
                          <a:rPr lang="en-US" b="0" i="1" smtClean="0">
                            <a:solidFill>
                              <a:schemeClr val="bg1"/>
                            </a:solidFill>
                            <a:latin typeface="Cambria Math" panose="02040503050406030204" pitchFamily="18" charset="0"/>
                            <a:ea typeface="+mn-lt"/>
                            <a:cs typeface="Posterama" panose="020B0504020200020000" pitchFamily="34" charset="0"/>
                          </a:rPr>
                        </m:ctrlPr>
                      </m:sSupPr>
                      <m:e>
                        <m:r>
                          <a:rPr lang="en-US" b="0" i="1" smtClean="0">
                            <a:solidFill>
                              <a:schemeClr val="bg1"/>
                            </a:solidFill>
                            <a:latin typeface="Cambria Math" panose="02040503050406030204" pitchFamily="18" charset="0"/>
                            <a:ea typeface="+mn-lt"/>
                            <a:cs typeface="Posterama" panose="020B0504020200020000" pitchFamily="34" charset="0"/>
                          </a:rPr>
                          <m:t>𝑅</m:t>
                        </m:r>
                      </m:e>
                      <m:sup>
                        <m:r>
                          <a:rPr lang="en-US" b="0" i="1" smtClean="0">
                            <a:solidFill>
                              <a:schemeClr val="bg1"/>
                            </a:solidFill>
                            <a:latin typeface="Cambria Math" panose="02040503050406030204" pitchFamily="18" charset="0"/>
                            <a:ea typeface="+mn-lt"/>
                            <a:cs typeface="Posterama" panose="020B0504020200020000" pitchFamily="34" charset="0"/>
                          </a:rPr>
                          <m:t>2</m:t>
                        </m:r>
                      </m:sup>
                    </m:sSup>
                    <m:acc>
                      <m:accPr>
                        <m:chr m:val="̇"/>
                        <m:ctrlPr>
                          <a:rPr lang="en-US" b="0" i="1" smtClean="0">
                            <a:solidFill>
                              <a:schemeClr val="bg1"/>
                            </a:solidFill>
                            <a:latin typeface="Cambria Math" panose="02040503050406030204" pitchFamily="18" charset="0"/>
                            <a:ea typeface="+mn-lt"/>
                            <a:cs typeface="Posterama" panose="020B0504020200020000" pitchFamily="34" charset="0"/>
                          </a:rPr>
                        </m:ctrlPr>
                      </m:accPr>
                      <m:e>
                        <m:r>
                          <a:rPr lang="en-US" i="1">
                            <a:solidFill>
                              <a:schemeClr val="bg1"/>
                            </a:solidFill>
                            <a:latin typeface="Cambria Math" panose="02040503050406030204" pitchFamily="18" charset="0"/>
                            <a:ea typeface="+mn-lt"/>
                            <a:cs typeface="Posterama" panose="020B0504020200020000" pitchFamily="34" charset="0"/>
                          </a:rPr>
                          <m:t>𝑅</m:t>
                        </m:r>
                      </m:e>
                    </m:acc>
                  </m:oMath>
                </a14:m>
                <a:r>
                  <a:rPr lang="en-US">
                    <a:solidFill>
                      <a:schemeClr val="bg1"/>
                    </a:solidFill>
                    <a:latin typeface="Posterama" panose="020B0504020200020000" pitchFamily="34" charset="0"/>
                    <a:ea typeface="+mn-lt"/>
                    <a:cs typeface="Posterama" panose="020B0504020200020000" pitchFamily="34" charset="0"/>
                  </a:rPr>
                  <a:t>.</a:t>
                </a:r>
              </a:p>
              <a:p>
                <a:pPr marL="0" indent="0">
                  <a:buNone/>
                </a:pPr>
                <a:r>
                  <a:rPr lang="en-US">
                    <a:solidFill>
                      <a:schemeClr val="bg1"/>
                    </a:solidFill>
                    <a:latin typeface="Posterama" panose="020B0504020200020000" pitchFamily="34" charset="0"/>
                    <a:ea typeface="+mn-lt"/>
                    <a:cs typeface="Posterama" panose="020B0504020200020000" pitchFamily="34" charset="0"/>
                  </a:rPr>
                  <a:t>So, </a:t>
                </a:r>
                <a14:m>
                  <m:oMath xmlns:m="http://schemas.openxmlformats.org/officeDocument/2006/math">
                    <m:acc>
                      <m:accPr>
                        <m:chr m:val="̇"/>
                        <m:ctrlPr>
                          <a:rPr lang="en-US" i="1" smtClean="0">
                            <a:solidFill>
                              <a:schemeClr val="bg1"/>
                            </a:solidFill>
                            <a:latin typeface="Cambria Math" panose="02040503050406030204" pitchFamily="18" charset="0"/>
                            <a:ea typeface="+mn-lt"/>
                            <a:cs typeface="Posterama" panose="020B0504020200020000" pitchFamily="34" charset="0"/>
                          </a:rPr>
                        </m:ctrlPr>
                      </m:accPr>
                      <m:e>
                        <m:r>
                          <a:rPr lang="en-US" b="0" i="1" smtClean="0">
                            <a:solidFill>
                              <a:schemeClr val="bg1"/>
                            </a:solidFill>
                            <a:latin typeface="Cambria Math" panose="02040503050406030204" pitchFamily="18" charset="0"/>
                            <a:ea typeface="+mn-lt"/>
                            <a:cs typeface="Posterama" panose="020B0504020200020000" pitchFamily="34" charset="0"/>
                          </a:rPr>
                          <m:t>𝑟</m:t>
                        </m:r>
                      </m:e>
                    </m:acc>
                    <m:r>
                      <a:rPr lang="en-US" b="0" i="1" smtClean="0">
                        <a:solidFill>
                          <a:schemeClr val="bg1"/>
                        </a:solidFill>
                        <a:latin typeface="Cambria Math" panose="02040503050406030204" pitchFamily="18" charset="0"/>
                        <a:ea typeface="+mn-lt"/>
                        <a:cs typeface="Posterama" panose="020B0504020200020000" pitchFamily="34" charset="0"/>
                      </a:rPr>
                      <m:t>=</m:t>
                    </m:r>
                    <m:f>
                      <m:fPr>
                        <m:ctrlPr>
                          <a:rPr lang="en-US" b="0" i="1" smtClean="0">
                            <a:solidFill>
                              <a:schemeClr val="bg1"/>
                            </a:solidFill>
                            <a:latin typeface="Cambria Math" panose="02040503050406030204" pitchFamily="18" charset="0"/>
                            <a:ea typeface="+mn-lt"/>
                            <a:cs typeface="Posterama" panose="020B0504020200020000" pitchFamily="34" charset="0"/>
                          </a:rPr>
                        </m:ctrlPr>
                      </m:fPr>
                      <m:num>
                        <m:sSup>
                          <m:sSupPr>
                            <m:ctrlPr>
                              <a:rPr lang="en-US" b="0" i="1" smtClean="0">
                                <a:solidFill>
                                  <a:schemeClr val="bg1"/>
                                </a:solidFill>
                                <a:latin typeface="Cambria Math" panose="02040503050406030204" pitchFamily="18" charset="0"/>
                                <a:ea typeface="+mn-lt"/>
                                <a:cs typeface="Posterama" panose="020B0504020200020000" pitchFamily="34" charset="0"/>
                              </a:rPr>
                            </m:ctrlPr>
                          </m:sSupPr>
                          <m:e>
                            <m:r>
                              <a:rPr lang="en-US" b="0" i="1" smtClean="0">
                                <a:solidFill>
                                  <a:schemeClr val="bg1"/>
                                </a:solidFill>
                                <a:latin typeface="Cambria Math" panose="02040503050406030204" pitchFamily="18" charset="0"/>
                                <a:ea typeface="+mn-lt"/>
                                <a:cs typeface="Posterama" panose="020B0504020200020000" pitchFamily="34" charset="0"/>
                              </a:rPr>
                              <m:t>𝑅</m:t>
                            </m:r>
                          </m:e>
                          <m:sup>
                            <m:r>
                              <a:rPr lang="en-US" b="0" i="1" smtClean="0">
                                <a:solidFill>
                                  <a:schemeClr val="bg1"/>
                                </a:solidFill>
                                <a:latin typeface="Cambria Math" panose="02040503050406030204" pitchFamily="18" charset="0"/>
                                <a:ea typeface="+mn-lt"/>
                                <a:cs typeface="Posterama" panose="020B0504020200020000" pitchFamily="34" charset="0"/>
                              </a:rPr>
                              <m:t>2</m:t>
                            </m:r>
                          </m:sup>
                        </m:sSup>
                        <m:acc>
                          <m:accPr>
                            <m:chr m:val="̇"/>
                            <m:ctrlPr>
                              <a:rPr lang="en-US" b="0" i="1" smtClean="0">
                                <a:solidFill>
                                  <a:schemeClr val="bg1"/>
                                </a:solidFill>
                                <a:latin typeface="Cambria Math" panose="02040503050406030204" pitchFamily="18" charset="0"/>
                                <a:ea typeface="+mn-lt"/>
                                <a:cs typeface="Posterama" panose="020B0504020200020000" pitchFamily="34" charset="0"/>
                              </a:rPr>
                            </m:ctrlPr>
                          </m:accPr>
                          <m:e>
                            <m:r>
                              <a:rPr lang="en-US" b="0" i="1" smtClean="0">
                                <a:solidFill>
                                  <a:schemeClr val="bg1"/>
                                </a:solidFill>
                                <a:latin typeface="Cambria Math" panose="02040503050406030204" pitchFamily="18" charset="0"/>
                                <a:ea typeface="+mn-lt"/>
                                <a:cs typeface="Posterama" panose="020B0504020200020000" pitchFamily="34" charset="0"/>
                              </a:rPr>
                              <m:t>𝑅</m:t>
                            </m:r>
                          </m:e>
                        </m:acc>
                      </m:num>
                      <m:den>
                        <m:sSup>
                          <m:sSupPr>
                            <m:ctrlPr>
                              <a:rPr lang="en-US" b="0" i="1" smtClean="0">
                                <a:solidFill>
                                  <a:schemeClr val="bg1"/>
                                </a:solidFill>
                                <a:latin typeface="Cambria Math" panose="02040503050406030204" pitchFamily="18" charset="0"/>
                                <a:ea typeface="+mn-lt"/>
                                <a:cs typeface="Posterama" panose="020B0504020200020000" pitchFamily="34" charset="0"/>
                              </a:rPr>
                            </m:ctrlPr>
                          </m:sSupPr>
                          <m:e>
                            <m:r>
                              <a:rPr lang="en-US" b="0" i="1" smtClean="0">
                                <a:solidFill>
                                  <a:schemeClr val="bg1"/>
                                </a:solidFill>
                                <a:latin typeface="Cambria Math" panose="02040503050406030204" pitchFamily="18" charset="0"/>
                                <a:ea typeface="+mn-lt"/>
                                <a:cs typeface="Posterama" panose="020B0504020200020000" pitchFamily="34" charset="0"/>
                              </a:rPr>
                              <m:t>𝑟</m:t>
                            </m:r>
                          </m:e>
                          <m:sup>
                            <m:r>
                              <a:rPr lang="en-US" b="0" i="1" smtClean="0">
                                <a:solidFill>
                                  <a:schemeClr val="bg1"/>
                                </a:solidFill>
                                <a:latin typeface="Cambria Math" panose="02040503050406030204" pitchFamily="18" charset="0"/>
                                <a:ea typeface="+mn-lt"/>
                                <a:cs typeface="Posterama" panose="020B0504020200020000" pitchFamily="34" charset="0"/>
                              </a:rPr>
                              <m:t>2</m:t>
                            </m:r>
                          </m:sup>
                        </m:sSup>
                      </m:den>
                    </m:f>
                  </m:oMath>
                </a14:m>
                <a:endParaRPr lang="en-US">
                  <a:solidFill>
                    <a:schemeClr val="bg1"/>
                  </a:solidFill>
                  <a:latin typeface="Posterama" panose="020B0504020200020000" pitchFamily="34" charset="0"/>
                  <a:ea typeface="+mn-lt"/>
                  <a:cs typeface="Posterama" panose="020B0504020200020000" pitchFamily="34" charset="0"/>
                </a:endParaRPr>
              </a:p>
            </p:txBody>
          </p:sp>
        </mc:Choice>
        <mc:Fallback xmlns="">
          <p:sp>
            <p:nvSpPr>
              <p:cNvPr id="2" name="Content Placeholder 2">
                <a:extLst>
                  <a:ext uri="{FF2B5EF4-FFF2-40B4-BE49-F238E27FC236}">
                    <a16:creationId xmlns:a16="http://schemas.microsoft.com/office/drawing/2014/main" id="{83A0F1B9-B7E7-5E5D-0E3A-25CD726C5C03}"/>
                  </a:ext>
                </a:extLst>
              </p:cNvPr>
              <p:cNvSpPr txBox="1">
                <a:spLocks noRot="1" noChangeAspect="1" noMove="1" noResize="1" noEditPoints="1" noAdjustHandles="1" noChangeArrowheads="1" noChangeShapeType="1" noTextEdit="1"/>
              </p:cNvSpPr>
              <p:nvPr/>
            </p:nvSpPr>
            <p:spPr>
              <a:xfrm>
                <a:off x="598358" y="1701244"/>
                <a:ext cx="10653579" cy="4593828"/>
              </a:xfrm>
              <a:prstGeom prst="rect">
                <a:avLst/>
              </a:prstGeom>
              <a:blipFill>
                <a:blip r:embed="rId3"/>
                <a:stretch>
                  <a:fillRect l="-572" r="-172"/>
                </a:stretch>
              </a:blipFill>
            </p:spPr>
            <p:txBody>
              <a:bodyPr/>
              <a:lstStyle/>
              <a:p>
                <a:r>
                  <a:rPr lang="en-US">
                    <a:noFill/>
                  </a:rPr>
                  <a:t> </a:t>
                </a:r>
              </a:p>
            </p:txBody>
          </p:sp>
        </mc:Fallback>
      </mc:AlternateContent>
    </p:spTree>
    <p:extLst>
      <p:ext uri="{BB962C8B-B14F-4D97-AF65-F5344CB8AC3E}">
        <p14:creationId xmlns:p14="http://schemas.microsoft.com/office/powerpoint/2010/main" val="1458815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C3D801-2160-3AF3-1655-D4CB30AC5A02}"/>
              </a:ext>
            </a:extLst>
          </p:cNvPr>
          <p:cNvSpPr txBox="1">
            <a:spLocks/>
          </p:cNvSpPr>
          <p:nvPr/>
        </p:nvSpPr>
        <p:spPr>
          <a:xfrm>
            <a:off x="612647" y="548640"/>
            <a:ext cx="10951823" cy="1132258"/>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2800" b="1">
                <a:solidFill>
                  <a:srgbClr val="F2F2F2"/>
                </a:solidFill>
                <a:latin typeface="Posterama"/>
                <a:ea typeface="+mn-lt"/>
                <a:cs typeface="Posterama"/>
              </a:rPr>
              <a:t>Example: Incompressible Spherically Symmetric Radial Velocity Field in Spherical Coordinates </a:t>
            </a:r>
          </a:p>
        </p:txBody>
      </p:sp>
      <p:sp>
        <p:nvSpPr>
          <p:cNvPr id="4" name="Content Placeholder 2">
            <a:extLst>
              <a:ext uri="{FF2B5EF4-FFF2-40B4-BE49-F238E27FC236}">
                <a16:creationId xmlns:a16="http://schemas.microsoft.com/office/drawing/2014/main" id="{F43245F4-806C-564C-777B-2E1649186180}"/>
              </a:ext>
            </a:extLst>
          </p:cNvPr>
          <p:cNvSpPr txBox="1">
            <a:spLocks/>
          </p:cNvSpPr>
          <p:nvPr/>
        </p:nvSpPr>
        <p:spPr>
          <a:xfrm>
            <a:off x="612647"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latin typeface="Posterama" panose="020B0504020200020000" pitchFamily="34" charset="0"/>
              <a:cs typeface="Posterama" panose="020B0504020200020000" pitchFamily="34" charset="0"/>
            </a:endParaRPr>
          </a:p>
        </p:txBody>
      </p:sp>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83A0F1B9-B7E7-5E5D-0E3A-25CD726C5C03}"/>
                  </a:ext>
                </a:extLst>
              </p:cNvPr>
              <p:cNvSpPr txBox="1">
                <a:spLocks/>
              </p:cNvSpPr>
              <p:nvPr/>
            </p:nvSpPr>
            <p:spPr>
              <a:xfrm>
                <a:off x="612646"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chemeClr val="bg1"/>
                    </a:solidFill>
                    <a:latin typeface="Posterama" panose="020B0504020200020000" pitchFamily="34" charset="0"/>
                    <a:ea typeface="+mn-lt"/>
                    <a:cs typeface="Posterama" panose="020B0504020200020000" pitchFamily="34" charset="0"/>
                  </a:rPr>
                  <a:t>Solving </a:t>
                </a:r>
                <a14:m>
                  <m:oMath xmlns:m="http://schemas.openxmlformats.org/officeDocument/2006/math">
                    <m:acc>
                      <m:accPr>
                        <m:chr m:val="̇"/>
                        <m:ctrlPr>
                          <a:rPr lang="en-US" i="1">
                            <a:solidFill>
                              <a:schemeClr val="bg1"/>
                            </a:solidFill>
                            <a:latin typeface="Cambria Math" panose="02040503050406030204" pitchFamily="18" charset="0"/>
                            <a:ea typeface="+mn-lt"/>
                            <a:cs typeface="Posterama" panose="020B0504020200020000" pitchFamily="34" charset="0"/>
                          </a:rPr>
                        </m:ctrlPr>
                      </m:accPr>
                      <m:e>
                        <m:r>
                          <a:rPr lang="en-US" i="1">
                            <a:solidFill>
                              <a:schemeClr val="bg1"/>
                            </a:solidFill>
                            <a:latin typeface="Cambria Math" panose="02040503050406030204" pitchFamily="18" charset="0"/>
                            <a:ea typeface="+mn-lt"/>
                            <a:cs typeface="Posterama" panose="020B0504020200020000" pitchFamily="34" charset="0"/>
                          </a:rPr>
                          <m:t>𝑟</m:t>
                        </m:r>
                      </m:e>
                    </m:acc>
                    <m:r>
                      <a:rPr lang="en-US" i="1">
                        <a:solidFill>
                          <a:schemeClr val="bg1"/>
                        </a:solidFill>
                        <a:latin typeface="Cambria Math" panose="02040503050406030204" pitchFamily="18" charset="0"/>
                        <a:ea typeface="+mn-lt"/>
                        <a:cs typeface="Posterama" panose="020B0504020200020000" pitchFamily="34" charset="0"/>
                      </a:rPr>
                      <m:t>=</m:t>
                    </m:r>
                    <m:f>
                      <m:fPr>
                        <m:ctrlPr>
                          <a:rPr lang="en-US" i="1">
                            <a:solidFill>
                              <a:schemeClr val="bg1"/>
                            </a:solidFill>
                            <a:latin typeface="Cambria Math" panose="02040503050406030204" pitchFamily="18" charset="0"/>
                            <a:ea typeface="+mn-lt"/>
                            <a:cs typeface="Posterama" panose="020B0504020200020000" pitchFamily="34" charset="0"/>
                          </a:rPr>
                        </m:ctrlPr>
                      </m:fPr>
                      <m:num>
                        <m:sSup>
                          <m:sSupPr>
                            <m:ctrlPr>
                              <a:rPr lang="en-US" i="1">
                                <a:solidFill>
                                  <a:schemeClr val="bg1"/>
                                </a:solidFill>
                                <a:latin typeface="Cambria Math" panose="02040503050406030204" pitchFamily="18" charset="0"/>
                                <a:ea typeface="+mn-lt"/>
                                <a:cs typeface="Posterama" panose="020B0504020200020000" pitchFamily="34" charset="0"/>
                              </a:rPr>
                            </m:ctrlPr>
                          </m:sSupPr>
                          <m:e>
                            <m:r>
                              <a:rPr lang="en-US" i="1">
                                <a:solidFill>
                                  <a:schemeClr val="bg1"/>
                                </a:solidFill>
                                <a:latin typeface="Cambria Math" panose="02040503050406030204" pitchFamily="18" charset="0"/>
                                <a:ea typeface="+mn-lt"/>
                                <a:cs typeface="Posterama" panose="020B0504020200020000" pitchFamily="34" charset="0"/>
                              </a:rPr>
                              <m:t>𝑅</m:t>
                            </m:r>
                          </m:e>
                          <m:sup>
                            <m:r>
                              <a:rPr lang="en-US" i="1">
                                <a:solidFill>
                                  <a:schemeClr val="bg1"/>
                                </a:solidFill>
                                <a:latin typeface="Cambria Math" panose="02040503050406030204" pitchFamily="18" charset="0"/>
                                <a:ea typeface="+mn-lt"/>
                                <a:cs typeface="Posterama" panose="020B0504020200020000" pitchFamily="34" charset="0"/>
                              </a:rPr>
                              <m:t>2</m:t>
                            </m:r>
                          </m:sup>
                        </m:sSup>
                        <m:acc>
                          <m:accPr>
                            <m:chr m:val="̇"/>
                            <m:ctrlPr>
                              <a:rPr lang="en-US" i="1" smtClean="0">
                                <a:solidFill>
                                  <a:schemeClr val="bg1"/>
                                </a:solidFill>
                                <a:latin typeface="Cambria Math" panose="02040503050406030204" pitchFamily="18" charset="0"/>
                                <a:ea typeface="+mn-lt"/>
                                <a:cs typeface="Posterama" panose="020B0504020200020000" pitchFamily="34" charset="0"/>
                              </a:rPr>
                            </m:ctrlPr>
                          </m:accPr>
                          <m:e>
                            <m:r>
                              <a:rPr lang="en-US" b="0" i="1" smtClean="0">
                                <a:solidFill>
                                  <a:schemeClr val="bg1"/>
                                </a:solidFill>
                                <a:latin typeface="Cambria Math" panose="02040503050406030204" pitchFamily="18" charset="0"/>
                                <a:ea typeface="+mn-lt"/>
                                <a:cs typeface="Posterama" panose="020B0504020200020000" pitchFamily="34" charset="0"/>
                              </a:rPr>
                              <m:t>𝑅</m:t>
                            </m:r>
                          </m:e>
                        </m:acc>
                      </m:num>
                      <m:den>
                        <m:sSup>
                          <m:sSupPr>
                            <m:ctrlPr>
                              <a:rPr lang="en-US" i="1">
                                <a:solidFill>
                                  <a:schemeClr val="bg1"/>
                                </a:solidFill>
                                <a:latin typeface="Cambria Math" panose="02040503050406030204" pitchFamily="18" charset="0"/>
                                <a:ea typeface="+mn-lt"/>
                                <a:cs typeface="Posterama" panose="020B0504020200020000" pitchFamily="34" charset="0"/>
                              </a:rPr>
                            </m:ctrlPr>
                          </m:sSupPr>
                          <m:e>
                            <m:r>
                              <a:rPr lang="en-US" i="1">
                                <a:solidFill>
                                  <a:schemeClr val="bg1"/>
                                </a:solidFill>
                                <a:latin typeface="Cambria Math" panose="02040503050406030204" pitchFamily="18" charset="0"/>
                                <a:ea typeface="+mn-lt"/>
                                <a:cs typeface="Posterama" panose="020B0504020200020000" pitchFamily="34" charset="0"/>
                              </a:rPr>
                              <m:t>𝑟</m:t>
                            </m:r>
                          </m:e>
                          <m:sup>
                            <m:r>
                              <a:rPr lang="en-US" i="1">
                                <a:solidFill>
                                  <a:schemeClr val="bg1"/>
                                </a:solidFill>
                                <a:latin typeface="Cambria Math" panose="02040503050406030204" pitchFamily="18" charset="0"/>
                                <a:ea typeface="+mn-lt"/>
                                <a:cs typeface="Posterama" panose="020B0504020200020000" pitchFamily="34" charset="0"/>
                              </a:rPr>
                              <m:t>2</m:t>
                            </m:r>
                          </m:sup>
                        </m:sSup>
                      </m:den>
                    </m:f>
                  </m:oMath>
                </a14:m>
                <a:endParaRPr lang="en-US">
                  <a:solidFill>
                    <a:schemeClr val="bg1"/>
                  </a:solidFill>
                  <a:latin typeface="Posterama" panose="020B0504020200020000" pitchFamily="34" charset="0"/>
                  <a:ea typeface="+mn-lt"/>
                  <a:cs typeface="Posterama" panose="020B0504020200020000" pitchFamily="34" charset="0"/>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ea typeface="+mn-lt"/>
                          <a:cs typeface="Posterama" panose="020B0504020200020000" pitchFamily="34" charset="0"/>
                        </a:rPr>
                        <m:t>⇒</m:t>
                      </m:r>
                      <m:sSup>
                        <m:sSupPr>
                          <m:ctrlPr>
                            <a:rPr lang="en-US" b="0" i="1" smtClean="0">
                              <a:solidFill>
                                <a:schemeClr val="bg1"/>
                              </a:solidFill>
                              <a:latin typeface="Cambria Math" panose="02040503050406030204" pitchFamily="18" charset="0"/>
                              <a:ea typeface="+mn-lt"/>
                              <a:cs typeface="Posterama" panose="020B0504020200020000" pitchFamily="34" charset="0"/>
                            </a:rPr>
                          </m:ctrlPr>
                        </m:sSupPr>
                        <m:e>
                          <m:r>
                            <a:rPr lang="en-US" b="0" i="1" smtClean="0">
                              <a:solidFill>
                                <a:schemeClr val="bg1"/>
                              </a:solidFill>
                              <a:latin typeface="Cambria Math" panose="02040503050406030204" pitchFamily="18" charset="0"/>
                              <a:ea typeface="+mn-lt"/>
                              <a:cs typeface="Posterama" panose="020B0504020200020000" pitchFamily="34" charset="0"/>
                            </a:rPr>
                            <m:t>𝑟</m:t>
                          </m:r>
                        </m:e>
                        <m:sup>
                          <m:r>
                            <a:rPr lang="en-US" b="0" i="1" smtClean="0">
                              <a:solidFill>
                                <a:schemeClr val="bg1"/>
                              </a:solidFill>
                              <a:latin typeface="Cambria Math" panose="02040503050406030204" pitchFamily="18" charset="0"/>
                              <a:ea typeface="+mn-lt"/>
                              <a:cs typeface="Posterama" panose="020B0504020200020000" pitchFamily="34" charset="0"/>
                            </a:rPr>
                            <m:t>2</m:t>
                          </m:r>
                        </m:sup>
                      </m:sSup>
                      <m:r>
                        <a:rPr lang="en-US" b="0" i="1" smtClean="0">
                          <a:solidFill>
                            <a:schemeClr val="bg1"/>
                          </a:solidFill>
                          <a:latin typeface="Cambria Math" panose="02040503050406030204" pitchFamily="18" charset="0"/>
                          <a:ea typeface="+mn-lt"/>
                          <a:cs typeface="Posterama" panose="020B0504020200020000" pitchFamily="34" charset="0"/>
                        </a:rPr>
                        <m:t>𝑑𝑟</m:t>
                      </m:r>
                      <m:r>
                        <a:rPr lang="en-US" b="0" i="1" smtClean="0">
                          <a:solidFill>
                            <a:schemeClr val="bg1"/>
                          </a:solidFill>
                          <a:latin typeface="Cambria Math" panose="02040503050406030204" pitchFamily="18" charset="0"/>
                          <a:ea typeface="+mn-lt"/>
                          <a:cs typeface="Posterama" panose="020B0504020200020000" pitchFamily="34" charset="0"/>
                        </a:rPr>
                        <m:t>=</m:t>
                      </m:r>
                      <m:sSup>
                        <m:sSupPr>
                          <m:ctrlPr>
                            <a:rPr lang="en-US" b="0" i="1" smtClean="0">
                              <a:solidFill>
                                <a:schemeClr val="bg1"/>
                              </a:solidFill>
                              <a:latin typeface="Cambria Math" panose="02040503050406030204" pitchFamily="18" charset="0"/>
                              <a:ea typeface="+mn-lt"/>
                              <a:cs typeface="Posterama" panose="020B0504020200020000" pitchFamily="34" charset="0"/>
                            </a:rPr>
                          </m:ctrlPr>
                        </m:sSupPr>
                        <m:e>
                          <m:r>
                            <a:rPr lang="en-US" b="0" i="1" smtClean="0">
                              <a:solidFill>
                                <a:schemeClr val="bg1"/>
                              </a:solidFill>
                              <a:latin typeface="Cambria Math" panose="02040503050406030204" pitchFamily="18" charset="0"/>
                              <a:ea typeface="+mn-lt"/>
                              <a:cs typeface="Posterama" panose="020B0504020200020000" pitchFamily="34" charset="0"/>
                            </a:rPr>
                            <m:t>𝑅</m:t>
                          </m:r>
                        </m:e>
                        <m:sup>
                          <m:r>
                            <a:rPr lang="en-US" b="0" i="1" smtClean="0">
                              <a:solidFill>
                                <a:schemeClr val="bg1"/>
                              </a:solidFill>
                              <a:latin typeface="Cambria Math" panose="02040503050406030204" pitchFamily="18" charset="0"/>
                              <a:ea typeface="+mn-lt"/>
                              <a:cs typeface="Posterama" panose="020B0504020200020000" pitchFamily="34" charset="0"/>
                            </a:rPr>
                            <m:t>2</m:t>
                          </m:r>
                        </m:sup>
                      </m:sSup>
                      <m:r>
                        <a:rPr lang="en-US" b="0" i="1" smtClean="0">
                          <a:solidFill>
                            <a:schemeClr val="bg1"/>
                          </a:solidFill>
                          <a:latin typeface="Cambria Math" panose="02040503050406030204" pitchFamily="18" charset="0"/>
                          <a:ea typeface="+mn-lt"/>
                          <a:cs typeface="Posterama" panose="020B0504020200020000" pitchFamily="34" charset="0"/>
                        </a:rPr>
                        <m:t>𝑑𝑅</m:t>
                      </m:r>
                    </m:oMath>
                  </m:oMathPara>
                </a14:m>
                <a:endParaRPr lang="en-US">
                  <a:solidFill>
                    <a:schemeClr val="bg1"/>
                  </a:solidFill>
                  <a:latin typeface="Posterama" panose="020B0504020200020000" pitchFamily="34" charset="0"/>
                  <a:ea typeface="+mn-lt"/>
                  <a:cs typeface="Posterama" panose="020B0504020200020000" pitchFamily="34" charset="0"/>
                </a:endParaRPr>
              </a:p>
              <a:p>
                <a:pPr marL="0" indent="0">
                  <a:buNone/>
                </a:pPr>
                <a:r>
                  <a:rPr lang="en-US">
                    <a:solidFill>
                      <a:schemeClr val="bg1"/>
                    </a:solidFill>
                    <a:latin typeface="Posterama" panose="020B0504020200020000" pitchFamily="34" charset="0"/>
                    <a:ea typeface="+mn-lt"/>
                    <a:cs typeface="Posterama" panose="020B0504020200020000" pitchFamily="34" charset="0"/>
                  </a:rPr>
                  <a:t>Assuming </a:t>
                </a:r>
                <a14:m>
                  <m:oMath xmlns:m="http://schemas.openxmlformats.org/officeDocument/2006/math">
                    <m:r>
                      <a:rPr lang="en-US" b="0" i="1" smtClean="0">
                        <a:solidFill>
                          <a:schemeClr val="bg1"/>
                        </a:solidFill>
                        <a:latin typeface="Cambria Math" panose="02040503050406030204" pitchFamily="18" charset="0"/>
                        <a:ea typeface="+mn-lt"/>
                        <a:cs typeface="Posterama" panose="020B0504020200020000" pitchFamily="34" charset="0"/>
                      </a:rPr>
                      <m:t>𝑟</m:t>
                    </m:r>
                    <m:r>
                      <a:rPr lang="en-US" b="0" i="1" smtClean="0">
                        <a:solidFill>
                          <a:schemeClr val="bg1"/>
                        </a:solidFill>
                        <a:latin typeface="Cambria Math" panose="02040503050406030204" pitchFamily="18" charset="0"/>
                        <a:ea typeface="+mn-lt"/>
                        <a:cs typeface="Posterama" panose="020B0504020200020000" pitchFamily="34" charset="0"/>
                      </a:rPr>
                      <m:t>(0)=</m:t>
                    </m:r>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𝑟</m:t>
                        </m:r>
                      </m:e>
                      <m:sub>
                        <m:r>
                          <a:rPr lang="en-US" b="0" i="1" smtClean="0">
                            <a:solidFill>
                              <a:schemeClr val="bg1"/>
                            </a:solidFill>
                            <a:latin typeface="Cambria Math" panose="02040503050406030204" pitchFamily="18" charset="0"/>
                            <a:ea typeface="+mn-lt"/>
                            <a:cs typeface="Posterama" panose="020B0504020200020000" pitchFamily="34" charset="0"/>
                          </a:rPr>
                          <m:t>0</m:t>
                        </m:r>
                      </m:sub>
                    </m:sSub>
                  </m:oMath>
                </a14:m>
                <a:r>
                  <a:rPr lang="en-US">
                    <a:solidFill>
                      <a:schemeClr val="bg1"/>
                    </a:solidFill>
                    <a:latin typeface="Posterama" panose="020B0504020200020000" pitchFamily="34" charset="0"/>
                    <a:ea typeface="+mn-lt"/>
                    <a:cs typeface="Posterama" panose="020B0504020200020000" pitchFamily="34" charset="0"/>
                  </a:rPr>
                  <a:t> and </a:t>
                </a:r>
                <a14:m>
                  <m:oMath xmlns:m="http://schemas.openxmlformats.org/officeDocument/2006/math">
                    <m:r>
                      <a:rPr lang="en-US" i="1">
                        <a:solidFill>
                          <a:schemeClr val="bg1"/>
                        </a:solidFill>
                        <a:latin typeface="Cambria Math" panose="02040503050406030204" pitchFamily="18" charset="0"/>
                        <a:ea typeface="+mn-lt"/>
                        <a:cs typeface="Posterama" panose="020B0504020200020000" pitchFamily="34" charset="0"/>
                      </a:rPr>
                      <m:t>𝑅</m:t>
                    </m:r>
                    <m:r>
                      <a:rPr lang="en-US" i="1">
                        <a:solidFill>
                          <a:schemeClr val="bg1"/>
                        </a:solidFill>
                        <a:latin typeface="Cambria Math" panose="02040503050406030204" pitchFamily="18" charset="0"/>
                        <a:ea typeface="+mn-lt"/>
                        <a:cs typeface="Posterama" panose="020B0504020200020000" pitchFamily="34" charset="0"/>
                      </a:rPr>
                      <m:t>(0)</m:t>
                    </m:r>
                    <m:sSub>
                      <m:sSubPr>
                        <m:ctrlPr>
                          <a:rPr lang="en-US" i="1">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m:t>
                        </m:r>
                        <m:r>
                          <a:rPr lang="en-US" i="1">
                            <a:solidFill>
                              <a:schemeClr val="bg1"/>
                            </a:solidFill>
                            <a:latin typeface="Cambria Math" panose="02040503050406030204" pitchFamily="18" charset="0"/>
                            <a:ea typeface="+mn-lt"/>
                            <a:cs typeface="Posterama" panose="020B0504020200020000" pitchFamily="34" charset="0"/>
                          </a:rPr>
                          <m:t>𝑅</m:t>
                        </m:r>
                      </m:e>
                      <m:sub>
                        <m:r>
                          <a:rPr lang="en-US" i="1">
                            <a:solidFill>
                              <a:schemeClr val="bg1"/>
                            </a:solidFill>
                            <a:latin typeface="Cambria Math" panose="02040503050406030204" pitchFamily="18" charset="0"/>
                            <a:ea typeface="+mn-lt"/>
                            <a:cs typeface="Posterama" panose="020B0504020200020000" pitchFamily="34" charset="0"/>
                          </a:rPr>
                          <m:t>0</m:t>
                        </m:r>
                      </m:sub>
                    </m:sSub>
                  </m:oMath>
                </a14:m>
                <a:endParaRPr lang="en-US">
                  <a:solidFill>
                    <a:schemeClr val="bg1"/>
                  </a:solidFill>
                  <a:latin typeface="Posterama" panose="020B0504020200020000" pitchFamily="34" charset="0"/>
                  <a:ea typeface="+mn-lt"/>
                  <a:cs typeface="Posterama" panose="020B0504020200020000" pitchFamily="34" charset="0"/>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ea typeface="+mn-lt"/>
                          <a:cs typeface="Posterama" panose="020B0504020200020000" pitchFamily="34" charset="0"/>
                        </a:rPr>
                        <m:t>⇒</m:t>
                      </m:r>
                      <m:nary>
                        <m:naryPr>
                          <m:ctrlPr>
                            <a:rPr lang="en-US" b="0" i="1" smtClean="0">
                              <a:solidFill>
                                <a:schemeClr val="bg1"/>
                              </a:solidFill>
                              <a:latin typeface="Cambria Math" panose="02040503050406030204" pitchFamily="18" charset="0"/>
                              <a:ea typeface="+mn-lt"/>
                              <a:cs typeface="Posterama" panose="020B0504020200020000" pitchFamily="34" charset="0"/>
                            </a:rPr>
                          </m:ctrlPr>
                        </m:naryPr>
                        <m:sub>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m:rPr>
                                  <m:brk m:alnAt="23"/>
                                </m:rPr>
                                <a:rPr lang="en-US" b="0" i="1" smtClean="0">
                                  <a:solidFill>
                                    <a:schemeClr val="bg1"/>
                                  </a:solidFill>
                                  <a:latin typeface="Cambria Math" panose="02040503050406030204" pitchFamily="18" charset="0"/>
                                  <a:ea typeface="+mn-lt"/>
                                  <a:cs typeface="Posterama" panose="020B0504020200020000" pitchFamily="34" charset="0"/>
                                </a:rPr>
                                <m:t>𝑟</m:t>
                              </m:r>
                            </m:e>
                            <m:sub>
                              <m:r>
                                <a:rPr lang="en-US" b="0" i="1" smtClean="0">
                                  <a:solidFill>
                                    <a:schemeClr val="bg1"/>
                                  </a:solidFill>
                                  <a:latin typeface="Cambria Math" panose="02040503050406030204" pitchFamily="18" charset="0"/>
                                  <a:ea typeface="+mn-lt"/>
                                  <a:cs typeface="Posterama" panose="020B0504020200020000" pitchFamily="34" charset="0"/>
                                </a:rPr>
                                <m:t>0</m:t>
                              </m:r>
                            </m:sub>
                          </m:sSub>
                        </m:sub>
                        <m:sup>
                          <m:r>
                            <a:rPr lang="en-US" b="0" i="1" smtClean="0">
                              <a:solidFill>
                                <a:schemeClr val="bg1"/>
                              </a:solidFill>
                              <a:latin typeface="Cambria Math" panose="02040503050406030204" pitchFamily="18" charset="0"/>
                              <a:ea typeface="+mn-lt"/>
                              <a:cs typeface="Posterama" panose="020B0504020200020000" pitchFamily="34" charset="0"/>
                            </a:rPr>
                            <m:t>𝑟</m:t>
                          </m:r>
                        </m:sup>
                        <m:e>
                          <m:sSup>
                            <m:sSupPr>
                              <m:ctrlPr>
                                <a:rPr lang="en-US" i="1">
                                  <a:solidFill>
                                    <a:schemeClr val="bg1"/>
                                  </a:solidFill>
                                  <a:latin typeface="Cambria Math" panose="02040503050406030204" pitchFamily="18" charset="0"/>
                                  <a:ea typeface="+mn-lt"/>
                                  <a:cs typeface="Posterama" panose="020B0504020200020000" pitchFamily="34" charset="0"/>
                                </a:rPr>
                              </m:ctrlPr>
                            </m:sSupPr>
                            <m:e>
                              <m:r>
                                <a:rPr lang="en-US" i="1">
                                  <a:solidFill>
                                    <a:schemeClr val="bg1"/>
                                  </a:solidFill>
                                  <a:latin typeface="Cambria Math" panose="02040503050406030204" pitchFamily="18" charset="0"/>
                                  <a:ea typeface="+mn-lt"/>
                                  <a:cs typeface="Posterama" panose="020B0504020200020000" pitchFamily="34" charset="0"/>
                                </a:rPr>
                                <m:t>𝑟</m:t>
                              </m:r>
                            </m:e>
                            <m:sup>
                              <m:r>
                                <a:rPr lang="en-US" i="1">
                                  <a:solidFill>
                                    <a:schemeClr val="bg1"/>
                                  </a:solidFill>
                                  <a:latin typeface="Cambria Math" panose="02040503050406030204" pitchFamily="18" charset="0"/>
                                  <a:ea typeface="+mn-lt"/>
                                  <a:cs typeface="Posterama" panose="020B0504020200020000" pitchFamily="34" charset="0"/>
                                </a:rPr>
                                <m:t>2</m:t>
                              </m:r>
                            </m:sup>
                          </m:sSup>
                          <m:r>
                            <a:rPr lang="en-US" i="1">
                              <a:solidFill>
                                <a:schemeClr val="bg1"/>
                              </a:solidFill>
                              <a:latin typeface="Cambria Math" panose="02040503050406030204" pitchFamily="18" charset="0"/>
                              <a:ea typeface="+mn-lt"/>
                              <a:cs typeface="Posterama" panose="020B0504020200020000" pitchFamily="34" charset="0"/>
                            </a:rPr>
                            <m:t>𝑑𝑟</m:t>
                          </m:r>
                        </m:e>
                      </m:nary>
                      <m:r>
                        <a:rPr lang="en-US" b="0" i="1" smtClean="0">
                          <a:solidFill>
                            <a:schemeClr val="bg1"/>
                          </a:solidFill>
                          <a:latin typeface="Cambria Math" panose="02040503050406030204" pitchFamily="18" charset="0"/>
                          <a:ea typeface="+mn-lt"/>
                          <a:cs typeface="Posterama" panose="020B0504020200020000" pitchFamily="34" charset="0"/>
                        </a:rPr>
                        <m:t>=</m:t>
                      </m:r>
                      <m:nary>
                        <m:naryPr>
                          <m:ctrlPr>
                            <a:rPr lang="en-US" b="0" i="1" smtClean="0">
                              <a:solidFill>
                                <a:schemeClr val="bg1"/>
                              </a:solidFill>
                              <a:latin typeface="Cambria Math" panose="02040503050406030204" pitchFamily="18" charset="0"/>
                              <a:ea typeface="+mn-lt"/>
                              <a:cs typeface="Posterama" panose="020B0504020200020000" pitchFamily="34" charset="0"/>
                            </a:rPr>
                          </m:ctrlPr>
                        </m:naryPr>
                        <m:sub>
                          <m:sSub>
                            <m:sSubPr>
                              <m:ctrlPr>
                                <a:rPr lang="en-US" i="1">
                                  <a:solidFill>
                                    <a:schemeClr val="bg1"/>
                                  </a:solidFill>
                                  <a:latin typeface="Cambria Math" panose="02040503050406030204" pitchFamily="18" charset="0"/>
                                  <a:ea typeface="+mn-lt"/>
                                  <a:cs typeface="Posterama" panose="020B0504020200020000" pitchFamily="34" charset="0"/>
                                </a:rPr>
                              </m:ctrlPr>
                            </m:sSubPr>
                            <m:e>
                              <m:r>
                                <a:rPr lang="en-US" i="1">
                                  <a:solidFill>
                                    <a:schemeClr val="bg1"/>
                                  </a:solidFill>
                                  <a:latin typeface="Cambria Math" panose="02040503050406030204" pitchFamily="18" charset="0"/>
                                  <a:ea typeface="+mn-lt"/>
                                  <a:cs typeface="Posterama" panose="020B0504020200020000" pitchFamily="34" charset="0"/>
                                </a:rPr>
                                <m:t>𝑅</m:t>
                              </m:r>
                            </m:e>
                            <m:sub>
                              <m:r>
                                <a:rPr lang="en-US" i="1">
                                  <a:solidFill>
                                    <a:schemeClr val="bg1"/>
                                  </a:solidFill>
                                  <a:latin typeface="Cambria Math" panose="02040503050406030204" pitchFamily="18" charset="0"/>
                                  <a:ea typeface="+mn-lt"/>
                                  <a:cs typeface="Posterama" panose="020B0504020200020000" pitchFamily="34" charset="0"/>
                                </a:rPr>
                                <m:t>0</m:t>
                              </m:r>
                            </m:sub>
                          </m:sSub>
                        </m:sub>
                        <m:sup>
                          <m:r>
                            <a:rPr lang="en-US" b="0" i="1" smtClean="0">
                              <a:solidFill>
                                <a:schemeClr val="bg1"/>
                              </a:solidFill>
                              <a:latin typeface="Cambria Math" panose="02040503050406030204" pitchFamily="18" charset="0"/>
                              <a:ea typeface="+mn-lt"/>
                              <a:cs typeface="Posterama" panose="020B0504020200020000" pitchFamily="34" charset="0"/>
                            </a:rPr>
                            <m:t>𝑅</m:t>
                          </m:r>
                        </m:sup>
                        <m:e>
                          <m:sSup>
                            <m:sSupPr>
                              <m:ctrlPr>
                                <a:rPr lang="en-US" i="1">
                                  <a:solidFill>
                                    <a:schemeClr val="bg1"/>
                                  </a:solidFill>
                                  <a:latin typeface="Cambria Math" panose="02040503050406030204" pitchFamily="18" charset="0"/>
                                  <a:ea typeface="+mn-lt"/>
                                  <a:cs typeface="Posterama" panose="020B0504020200020000" pitchFamily="34" charset="0"/>
                                </a:rPr>
                              </m:ctrlPr>
                            </m:sSupPr>
                            <m:e>
                              <m:r>
                                <a:rPr lang="en-US" i="1">
                                  <a:solidFill>
                                    <a:schemeClr val="bg1"/>
                                  </a:solidFill>
                                  <a:latin typeface="Cambria Math" panose="02040503050406030204" pitchFamily="18" charset="0"/>
                                  <a:ea typeface="+mn-lt"/>
                                  <a:cs typeface="Posterama" panose="020B0504020200020000" pitchFamily="34" charset="0"/>
                                </a:rPr>
                                <m:t>𝑅</m:t>
                              </m:r>
                            </m:e>
                            <m:sup>
                              <m:r>
                                <a:rPr lang="en-US" i="1">
                                  <a:solidFill>
                                    <a:schemeClr val="bg1"/>
                                  </a:solidFill>
                                  <a:latin typeface="Cambria Math" panose="02040503050406030204" pitchFamily="18" charset="0"/>
                                  <a:ea typeface="+mn-lt"/>
                                  <a:cs typeface="Posterama" panose="020B0504020200020000" pitchFamily="34" charset="0"/>
                                </a:rPr>
                                <m:t>2</m:t>
                              </m:r>
                            </m:sup>
                          </m:sSup>
                          <m:r>
                            <a:rPr lang="en-US" i="1">
                              <a:solidFill>
                                <a:schemeClr val="bg1"/>
                              </a:solidFill>
                              <a:latin typeface="Cambria Math" panose="02040503050406030204" pitchFamily="18" charset="0"/>
                              <a:ea typeface="+mn-lt"/>
                              <a:cs typeface="Posterama" panose="020B0504020200020000" pitchFamily="34" charset="0"/>
                            </a:rPr>
                            <m:t>𝑑</m:t>
                          </m:r>
                          <m:r>
                            <a:rPr lang="en-US" b="0" i="1" smtClean="0">
                              <a:solidFill>
                                <a:schemeClr val="bg1"/>
                              </a:solidFill>
                              <a:latin typeface="Cambria Math" panose="02040503050406030204" pitchFamily="18" charset="0"/>
                              <a:ea typeface="+mn-lt"/>
                              <a:cs typeface="Posterama" panose="020B0504020200020000" pitchFamily="34" charset="0"/>
                            </a:rPr>
                            <m:t>𝑅</m:t>
                          </m:r>
                        </m:e>
                      </m:nary>
                    </m:oMath>
                  </m:oMathPara>
                </a14:m>
                <a:endParaRPr lang="en-US">
                  <a:solidFill>
                    <a:schemeClr val="bg1"/>
                  </a:solidFill>
                  <a:latin typeface="Posterama" panose="020B0504020200020000" pitchFamily="34" charset="0"/>
                  <a:ea typeface="+mn-lt"/>
                  <a:cs typeface="Posterama" panose="020B0504020200020000" pitchFamily="34" charset="0"/>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ea typeface="+mn-lt"/>
                          <a:cs typeface="Posterama" panose="020B0504020200020000" pitchFamily="34" charset="0"/>
                        </a:rPr>
                        <m:t>⇒</m:t>
                      </m:r>
                      <m:r>
                        <a:rPr lang="en-US" b="0" i="1" smtClean="0">
                          <a:solidFill>
                            <a:schemeClr val="bg1"/>
                          </a:solidFill>
                          <a:latin typeface="Cambria Math" panose="02040503050406030204" pitchFamily="18" charset="0"/>
                          <a:ea typeface="+mn-lt"/>
                          <a:cs typeface="Posterama" panose="020B0504020200020000" pitchFamily="34" charset="0"/>
                        </a:rPr>
                        <m:t>𝑟</m:t>
                      </m:r>
                      <m:r>
                        <a:rPr lang="en-US" b="0" i="1" smtClean="0">
                          <a:solidFill>
                            <a:schemeClr val="bg1"/>
                          </a:solidFill>
                          <a:latin typeface="Cambria Math" panose="02040503050406030204" pitchFamily="18" charset="0"/>
                          <a:ea typeface="+mn-lt"/>
                          <a:cs typeface="Posterama" panose="020B0504020200020000" pitchFamily="34" charset="0"/>
                        </a:rPr>
                        <m:t>=</m:t>
                      </m:r>
                      <m:sSup>
                        <m:sSupPr>
                          <m:ctrlPr>
                            <a:rPr lang="en-US" b="0" i="1" smtClean="0">
                              <a:solidFill>
                                <a:schemeClr val="bg1"/>
                              </a:solidFill>
                              <a:latin typeface="Cambria Math" panose="02040503050406030204" pitchFamily="18" charset="0"/>
                              <a:ea typeface="+mn-lt"/>
                              <a:cs typeface="Posterama" panose="020B0504020200020000" pitchFamily="34" charset="0"/>
                            </a:rPr>
                          </m:ctrlPr>
                        </m:sSupPr>
                        <m:e>
                          <m:d>
                            <m:dPr>
                              <m:begChr m:val="["/>
                              <m:endChr m:val="]"/>
                              <m:ctrlPr>
                                <a:rPr lang="en-US" b="0" i="1" smtClean="0">
                                  <a:solidFill>
                                    <a:schemeClr val="bg1"/>
                                  </a:solidFill>
                                  <a:latin typeface="Cambria Math" panose="02040503050406030204" pitchFamily="18" charset="0"/>
                                  <a:ea typeface="+mn-lt"/>
                                  <a:cs typeface="Posterama" panose="020B0504020200020000" pitchFamily="34" charset="0"/>
                                </a:rPr>
                              </m:ctrlPr>
                            </m:dPr>
                            <m:e>
                              <m:sSup>
                                <m:sSupPr>
                                  <m:ctrlPr>
                                    <a:rPr lang="en-US" b="0" i="1" smtClean="0">
                                      <a:solidFill>
                                        <a:schemeClr val="bg1"/>
                                      </a:solidFill>
                                      <a:latin typeface="Cambria Math" panose="02040503050406030204" pitchFamily="18" charset="0"/>
                                      <a:ea typeface="+mn-lt"/>
                                      <a:cs typeface="Posterama" panose="020B0504020200020000" pitchFamily="34" charset="0"/>
                                    </a:rPr>
                                  </m:ctrlPr>
                                </m:sSupPr>
                                <m:e>
                                  <m:r>
                                    <a:rPr lang="en-US" b="0" i="1" smtClean="0">
                                      <a:solidFill>
                                        <a:schemeClr val="bg1"/>
                                      </a:solidFill>
                                      <a:latin typeface="Cambria Math" panose="02040503050406030204" pitchFamily="18" charset="0"/>
                                      <a:ea typeface="+mn-lt"/>
                                      <a:cs typeface="Posterama" panose="020B0504020200020000" pitchFamily="34" charset="0"/>
                                    </a:rPr>
                                    <m:t>𝑅</m:t>
                                  </m:r>
                                </m:e>
                                <m:sup>
                                  <m:r>
                                    <a:rPr lang="en-US" b="0" i="1" smtClean="0">
                                      <a:solidFill>
                                        <a:schemeClr val="bg1"/>
                                      </a:solidFill>
                                      <a:latin typeface="Cambria Math" panose="02040503050406030204" pitchFamily="18" charset="0"/>
                                      <a:ea typeface="+mn-lt"/>
                                      <a:cs typeface="Posterama" panose="020B0504020200020000" pitchFamily="34" charset="0"/>
                                    </a:rPr>
                                    <m:t>3</m:t>
                                  </m:r>
                                </m:sup>
                              </m:sSup>
                              <m:d>
                                <m:dPr>
                                  <m:ctrlPr>
                                    <a:rPr lang="en-US" b="0" i="1" smtClean="0">
                                      <a:solidFill>
                                        <a:schemeClr val="bg1"/>
                                      </a:solidFill>
                                      <a:latin typeface="Cambria Math" panose="02040503050406030204" pitchFamily="18" charset="0"/>
                                      <a:ea typeface="+mn-lt"/>
                                      <a:cs typeface="Posterama" panose="020B0504020200020000" pitchFamily="34" charset="0"/>
                                    </a:rPr>
                                  </m:ctrlPr>
                                </m:dPr>
                                <m:e>
                                  <m:r>
                                    <a:rPr lang="en-US" b="0" i="1" smtClean="0">
                                      <a:solidFill>
                                        <a:schemeClr val="bg1"/>
                                      </a:solidFill>
                                      <a:latin typeface="Cambria Math" panose="02040503050406030204" pitchFamily="18" charset="0"/>
                                      <a:ea typeface="+mn-lt"/>
                                      <a:cs typeface="Posterama" panose="020B0504020200020000" pitchFamily="34" charset="0"/>
                                    </a:rPr>
                                    <m:t>𝑡</m:t>
                                  </m:r>
                                </m:e>
                              </m:d>
                              <m:r>
                                <a:rPr lang="en-US" b="0" i="1" smtClean="0">
                                  <a:solidFill>
                                    <a:schemeClr val="bg1"/>
                                  </a:solidFill>
                                  <a:latin typeface="Cambria Math" panose="02040503050406030204" pitchFamily="18" charset="0"/>
                                  <a:ea typeface="+mn-lt"/>
                                  <a:cs typeface="Posterama" panose="020B0504020200020000" pitchFamily="34" charset="0"/>
                                </a:rPr>
                                <m:t>−</m:t>
                              </m:r>
                              <m:sSubSup>
                                <m:sSubSupPr>
                                  <m:ctrlPr>
                                    <a:rPr lang="en-US" b="0" i="1" smtClean="0">
                                      <a:solidFill>
                                        <a:schemeClr val="bg1"/>
                                      </a:solidFill>
                                      <a:latin typeface="Cambria Math" panose="02040503050406030204" pitchFamily="18" charset="0"/>
                                      <a:ea typeface="+mn-lt"/>
                                      <a:cs typeface="Posterama" panose="020B0504020200020000" pitchFamily="34" charset="0"/>
                                    </a:rPr>
                                  </m:ctrlPr>
                                </m:sSubSupPr>
                                <m:e>
                                  <m:r>
                                    <a:rPr lang="en-US" b="0" i="1" smtClean="0">
                                      <a:solidFill>
                                        <a:schemeClr val="bg1"/>
                                      </a:solidFill>
                                      <a:latin typeface="Cambria Math" panose="02040503050406030204" pitchFamily="18" charset="0"/>
                                      <a:ea typeface="+mn-lt"/>
                                      <a:cs typeface="Posterama" panose="020B0504020200020000" pitchFamily="34" charset="0"/>
                                    </a:rPr>
                                    <m:t>𝑅</m:t>
                                  </m:r>
                                </m:e>
                                <m:sub>
                                  <m:r>
                                    <a:rPr lang="en-US" b="0" i="1" smtClean="0">
                                      <a:solidFill>
                                        <a:schemeClr val="bg1"/>
                                      </a:solidFill>
                                      <a:latin typeface="Cambria Math" panose="02040503050406030204" pitchFamily="18" charset="0"/>
                                      <a:ea typeface="+mn-lt"/>
                                      <a:cs typeface="Posterama" panose="020B0504020200020000" pitchFamily="34" charset="0"/>
                                    </a:rPr>
                                    <m:t>0</m:t>
                                  </m:r>
                                </m:sub>
                                <m:sup>
                                  <m:r>
                                    <a:rPr lang="en-US" b="0" i="1" smtClean="0">
                                      <a:solidFill>
                                        <a:schemeClr val="bg1"/>
                                      </a:solidFill>
                                      <a:latin typeface="Cambria Math" panose="02040503050406030204" pitchFamily="18" charset="0"/>
                                      <a:ea typeface="+mn-lt"/>
                                      <a:cs typeface="Posterama" panose="020B0504020200020000" pitchFamily="34" charset="0"/>
                                    </a:rPr>
                                    <m:t>3</m:t>
                                  </m:r>
                                </m:sup>
                              </m:sSubSup>
                              <m:r>
                                <a:rPr lang="en-US" b="0" i="1" smtClean="0">
                                  <a:solidFill>
                                    <a:schemeClr val="bg1"/>
                                  </a:solidFill>
                                  <a:latin typeface="Cambria Math" panose="02040503050406030204" pitchFamily="18" charset="0"/>
                                  <a:ea typeface="+mn-lt"/>
                                  <a:cs typeface="Posterama" panose="020B0504020200020000" pitchFamily="34" charset="0"/>
                                </a:rPr>
                                <m:t>+</m:t>
                              </m:r>
                              <m:sSubSup>
                                <m:sSubSupPr>
                                  <m:ctrlPr>
                                    <a:rPr lang="en-US" b="0" i="1" smtClean="0">
                                      <a:solidFill>
                                        <a:schemeClr val="bg1"/>
                                      </a:solidFill>
                                      <a:latin typeface="Cambria Math" panose="02040503050406030204" pitchFamily="18" charset="0"/>
                                      <a:ea typeface="+mn-lt"/>
                                      <a:cs typeface="Posterama" panose="020B0504020200020000" pitchFamily="34" charset="0"/>
                                    </a:rPr>
                                  </m:ctrlPr>
                                </m:sSubSupPr>
                                <m:e>
                                  <m:r>
                                    <a:rPr lang="en-US" b="0" i="1" smtClean="0">
                                      <a:solidFill>
                                        <a:schemeClr val="bg1"/>
                                      </a:solidFill>
                                      <a:latin typeface="Cambria Math" panose="02040503050406030204" pitchFamily="18" charset="0"/>
                                      <a:ea typeface="+mn-lt"/>
                                      <a:cs typeface="Posterama" panose="020B0504020200020000" pitchFamily="34" charset="0"/>
                                    </a:rPr>
                                    <m:t>𝑟</m:t>
                                  </m:r>
                                </m:e>
                                <m:sub>
                                  <m:r>
                                    <a:rPr lang="en-US" b="0" i="1" smtClean="0">
                                      <a:solidFill>
                                        <a:schemeClr val="bg1"/>
                                      </a:solidFill>
                                      <a:latin typeface="Cambria Math" panose="02040503050406030204" pitchFamily="18" charset="0"/>
                                      <a:ea typeface="+mn-lt"/>
                                      <a:cs typeface="Posterama" panose="020B0504020200020000" pitchFamily="34" charset="0"/>
                                    </a:rPr>
                                    <m:t>0</m:t>
                                  </m:r>
                                </m:sub>
                                <m:sup>
                                  <m:r>
                                    <a:rPr lang="en-US" b="0" i="1" smtClean="0">
                                      <a:solidFill>
                                        <a:schemeClr val="bg1"/>
                                      </a:solidFill>
                                      <a:latin typeface="Cambria Math" panose="02040503050406030204" pitchFamily="18" charset="0"/>
                                      <a:ea typeface="+mn-lt"/>
                                      <a:cs typeface="Posterama" panose="020B0504020200020000" pitchFamily="34" charset="0"/>
                                    </a:rPr>
                                    <m:t>3</m:t>
                                  </m:r>
                                </m:sup>
                              </m:sSubSup>
                            </m:e>
                          </m:d>
                        </m:e>
                        <m:sup>
                          <m:f>
                            <m:fPr>
                              <m:ctrlPr>
                                <a:rPr lang="en-US" b="0" i="1" smtClean="0">
                                  <a:solidFill>
                                    <a:schemeClr val="bg1"/>
                                  </a:solidFill>
                                  <a:latin typeface="Cambria Math" panose="02040503050406030204" pitchFamily="18" charset="0"/>
                                  <a:ea typeface="+mn-lt"/>
                                  <a:cs typeface="Posterama" panose="020B0504020200020000" pitchFamily="34" charset="0"/>
                                </a:rPr>
                              </m:ctrlPr>
                            </m:fPr>
                            <m:num>
                              <m:r>
                                <a:rPr lang="en-US" b="0" i="1" smtClean="0">
                                  <a:solidFill>
                                    <a:schemeClr val="bg1"/>
                                  </a:solidFill>
                                  <a:latin typeface="Cambria Math" panose="02040503050406030204" pitchFamily="18" charset="0"/>
                                  <a:ea typeface="+mn-lt"/>
                                  <a:cs typeface="Posterama" panose="020B0504020200020000" pitchFamily="34" charset="0"/>
                                </a:rPr>
                                <m:t>1</m:t>
                              </m:r>
                            </m:num>
                            <m:den>
                              <m:r>
                                <a:rPr lang="en-US" b="0" i="1" smtClean="0">
                                  <a:solidFill>
                                    <a:schemeClr val="bg1"/>
                                  </a:solidFill>
                                  <a:latin typeface="Cambria Math" panose="02040503050406030204" pitchFamily="18" charset="0"/>
                                  <a:ea typeface="+mn-lt"/>
                                  <a:cs typeface="Posterama" panose="020B0504020200020000" pitchFamily="34" charset="0"/>
                                </a:rPr>
                                <m:t>3</m:t>
                              </m:r>
                            </m:den>
                          </m:f>
                        </m:sup>
                      </m:sSup>
                    </m:oMath>
                  </m:oMathPara>
                </a14:m>
                <a:endParaRPr lang="en-US">
                  <a:solidFill>
                    <a:schemeClr val="bg1"/>
                  </a:solidFill>
                  <a:latin typeface="Posterama" panose="020B0504020200020000" pitchFamily="34" charset="0"/>
                  <a:ea typeface="+mn-lt"/>
                  <a:cs typeface="Posterama" panose="020B0504020200020000" pitchFamily="34" charset="0"/>
                </a:endParaRPr>
              </a:p>
              <a:p>
                <a:pPr marL="0" indent="0" algn="ctr">
                  <a:buNone/>
                </a:pPr>
                <a:r>
                  <a:rPr lang="en-US">
                    <a:solidFill>
                      <a:schemeClr val="bg1"/>
                    </a:solidFill>
                    <a:latin typeface="Posterama" panose="020B0504020200020000" pitchFamily="34" charset="0"/>
                    <a:ea typeface="+mn-lt"/>
                    <a:cs typeface="Posterama" panose="020B0504020200020000" pitchFamily="34" charset="0"/>
                  </a:rPr>
                  <a:t>OR</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ea typeface="+mn-lt"/>
                          <a:cs typeface="Posterama" panose="020B0504020200020000" pitchFamily="34" charset="0"/>
                        </a:rPr>
                        <m:t>⇒</m:t>
                      </m:r>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𝑟</m:t>
                          </m:r>
                        </m:e>
                        <m:sub>
                          <m:r>
                            <a:rPr lang="en-US" b="0" i="1" smtClean="0">
                              <a:solidFill>
                                <a:schemeClr val="bg1"/>
                              </a:solidFill>
                              <a:latin typeface="Cambria Math" panose="02040503050406030204" pitchFamily="18" charset="0"/>
                              <a:ea typeface="+mn-lt"/>
                              <a:cs typeface="Posterama" panose="020B0504020200020000" pitchFamily="34" charset="0"/>
                            </a:rPr>
                            <m:t>0</m:t>
                          </m:r>
                        </m:sub>
                      </m:sSub>
                      <m:r>
                        <a:rPr lang="en-US" b="0" i="1" smtClean="0">
                          <a:solidFill>
                            <a:schemeClr val="bg1"/>
                          </a:solidFill>
                          <a:latin typeface="Cambria Math" panose="02040503050406030204" pitchFamily="18" charset="0"/>
                          <a:ea typeface="+mn-lt"/>
                          <a:cs typeface="Posterama" panose="020B0504020200020000" pitchFamily="34" charset="0"/>
                        </a:rPr>
                        <m:t>=</m:t>
                      </m:r>
                      <m:sSup>
                        <m:sSupPr>
                          <m:ctrlPr>
                            <a:rPr lang="en-US" b="0" i="1" smtClean="0">
                              <a:solidFill>
                                <a:schemeClr val="bg1"/>
                              </a:solidFill>
                              <a:latin typeface="Cambria Math" panose="02040503050406030204" pitchFamily="18" charset="0"/>
                              <a:ea typeface="+mn-lt"/>
                              <a:cs typeface="Posterama" panose="020B0504020200020000" pitchFamily="34" charset="0"/>
                            </a:rPr>
                          </m:ctrlPr>
                        </m:sSupPr>
                        <m:e>
                          <m:d>
                            <m:dPr>
                              <m:begChr m:val="["/>
                              <m:endChr m:val="]"/>
                              <m:ctrlPr>
                                <a:rPr lang="en-US" b="0" i="1" smtClean="0">
                                  <a:solidFill>
                                    <a:schemeClr val="bg1"/>
                                  </a:solidFill>
                                  <a:latin typeface="Cambria Math" panose="02040503050406030204" pitchFamily="18" charset="0"/>
                                  <a:ea typeface="+mn-lt"/>
                                  <a:cs typeface="Posterama" panose="020B0504020200020000" pitchFamily="34" charset="0"/>
                                </a:rPr>
                              </m:ctrlPr>
                            </m:dPr>
                            <m:e>
                              <m:sSup>
                                <m:sSupPr>
                                  <m:ctrlPr>
                                    <a:rPr lang="en-US" b="0" i="1" smtClean="0">
                                      <a:solidFill>
                                        <a:schemeClr val="bg1"/>
                                      </a:solidFill>
                                      <a:latin typeface="Cambria Math" panose="02040503050406030204" pitchFamily="18" charset="0"/>
                                      <a:ea typeface="+mn-lt"/>
                                      <a:cs typeface="Posterama" panose="020B0504020200020000" pitchFamily="34" charset="0"/>
                                    </a:rPr>
                                  </m:ctrlPr>
                                </m:sSupPr>
                                <m:e>
                                  <m:r>
                                    <a:rPr lang="en-US" b="0" i="1" smtClean="0">
                                      <a:solidFill>
                                        <a:schemeClr val="bg1"/>
                                      </a:solidFill>
                                      <a:latin typeface="Cambria Math" panose="02040503050406030204" pitchFamily="18" charset="0"/>
                                      <a:ea typeface="+mn-lt"/>
                                      <a:cs typeface="Posterama" panose="020B0504020200020000" pitchFamily="34" charset="0"/>
                                    </a:rPr>
                                    <m:t>𝑅</m:t>
                                  </m:r>
                                </m:e>
                                <m:sup>
                                  <m:r>
                                    <a:rPr lang="en-US" b="0" i="1" smtClean="0">
                                      <a:solidFill>
                                        <a:schemeClr val="bg1"/>
                                      </a:solidFill>
                                      <a:latin typeface="Cambria Math" panose="02040503050406030204" pitchFamily="18" charset="0"/>
                                      <a:ea typeface="+mn-lt"/>
                                      <a:cs typeface="Posterama" panose="020B0504020200020000" pitchFamily="34" charset="0"/>
                                    </a:rPr>
                                    <m:t>3</m:t>
                                  </m:r>
                                </m:sup>
                              </m:sSup>
                              <m:d>
                                <m:dPr>
                                  <m:ctrlPr>
                                    <a:rPr lang="en-US" b="0" i="1" smtClean="0">
                                      <a:solidFill>
                                        <a:schemeClr val="bg1"/>
                                      </a:solidFill>
                                      <a:latin typeface="Cambria Math" panose="02040503050406030204" pitchFamily="18" charset="0"/>
                                      <a:ea typeface="+mn-lt"/>
                                      <a:cs typeface="Posterama" panose="020B0504020200020000" pitchFamily="34" charset="0"/>
                                    </a:rPr>
                                  </m:ctrlPr>
                                </m:dPr>
                                <m:e>
                                  <m:r>
                                    <a:rPr lang="en-US" b="0" i="1" smtClean="0">
                                      <a:solidFill>
                                        <a:schemeClr val="bg1"/>
                                      </a:solidFill>
                                      <a:latin typeface="Cambria Math" panose="02040503050406030204" pitchFamily="18" charset="0"/>
                                      <a:ea typeface="+mn-lt"/>
                                      <a:cs typeface="Posterama" panose="020B0504020200020000" pitchFamily="34" charset="0"/>
                                    </a:rPr>
                                    <m:t>𝑡</m:t>
                                  </m:r>
                                </m:e>
                              </m:d>
                              <m:r>
                                <a:rPr lang="en-US" b="0" i="1" smtClean="0">
                                  <a:solidFill>
                                    <a:schemeClr val="bg1"/>
                                  </a:solidFill>
                                  <a:latin typeface="Cambria Math" panose="02040503050406030204" pitchFamily="18" charset="0"/>
                                  <a:ea typeface="+mn-lt"/>
                                  <a:cs typeface="Posterama" panose="020B0504020200020000" pitchFamily="34" charset="0"/>
                                </a:rPr>
                                <m:t>−</m:t>
                              </m:r>
                              <m:sSubSup>
                                <m:sSubSupPr>
                                  <m:ctrlPr>
                                    <a:rPr lang="en-US" b="0" i="1" smtClean="0">
                                      <a:solidFill>
                                        <a:schemeClr val="bg1"/>
                                      </a:solidFill>
                                      <a:latin typeface="Cambria Math" panose="02040503050406030204" pitchFamily="18" charset="0"/>
                                      <a:ea typeface="+mn-lt"/>
                                      <a:cs typeface="Posterama" panose="020B0504020200020000" pitchFamily="34" charset="0"/>
                                    </a:rPr>
                                  </m:ctrlPr>
                                </m:sSubSupPr>
                                <m:e>
                                  <m:r>
                                    <a:rPr lang="en-US" b="0" i="1" smtClean="0">
                                      <a:solidFill>
                                        <a:schemeClr val="bg1"/>
                                      </a:solidFill>
                                      <a:latin typeface="Cambria Math" panose="02040503050406030204" pitchFamily="18" charset="0"/>
                                      <a:ea typeface="+mn-lt"/>
                                      <a:cs typeface="Posterama" panose="020B0504020200020000" pitchFamily="34" charset="0"/>
                                    </a:rPr>
                                    <m:t>𝑅</m:t>
                                  </m:r>
                                </m:e>
                                <m:sub>
                                  <m:r>
                                    <a:rPr lang="en-US" b="0" i="1" smtClean="0">
                                      <a:solidFill>
                                        <a:schemeClr val="bg1"/>
                                      </a:solidFill>
                                      <a:latin typeface="Cambria Math" panose="02040503050406030204" pitchFamily="18" charset="0"/>
                                      <a:ea typeface="+mn-lt"/>
                                      <a:cs typeface="Posterama" panose="020B0504020200020000" pitchFamily="34" charset="0"/>
                                    </a:rPr>
                                    <m:t>0</m:t>
                                  </m:r>
                                </m:sub>
                                <m:sup>
                                  <m:r>
                                    <a:rPr lang="en-US" b="0" i="1" smtClean="0">
                                      <a:solidFill>
                                        <a:schemeClr val="bg1"/>
                                      </a:solidFill>
                                      <a:latin typeface="Cambria Math" panose="02040503050406030204" pitchFamily="18" charset="0"/>
                                      <a:ea typeface="+mn-lt"/>
                                      <a:cs typeface="Posterama" panose="020B0504020200020000" pitchFamily="34" charset="0"/>
                                    </a:rPr>
                                    <m:t>3</m:t>
                                  </m:r>
                                </m:sup>
                              </m:sSubSup>
                              <m:r>
                                <a:rPr lang="en-US" b="0" i="1" smtClean="0">
                                  <a:solidFill>
                                    <a:schemeClr val="bg1"/>
                                  </a:solidFill>
                                  <a:latin typeface="Cambria Math" panose="02040503050406030204" pitchFamily="18" charset="0"/>
                                  <a:ea typeface="+mn-lt"/>
                                  <a:cs typeface="Posterama" panose="020B0504020200020000" pitchFamily="34" charset="0"/>
                                </a:rPr>
                                <m:t>+</m:t>
                              </m:r>
                              <m:sSup>
                                <m:sSupPr>
                                  <m:ctrlPr>
                                    <a:rPr lang="en-US" b="0" i="1" smtClean="0">
                                      <a:solidFill>
                                        <a:schemeClr val="bg1"/>
                                      </a:solidFill>
                                      <a:latin typeface="Cambria Math" panose="02040503050406030204" pitchFamily="18" charset="0"/>
                                      <a:ea typeface="+mn-lt"/>
                                      <a:cs typeface="Posterama" panose="020B0504020200020000" pitchFamily="34" charset="0"/>
                                    </a:rPr>
                                  </m:ctrlPr>
                                </m:sSupPr>
                                <m:e>
                                  <m:r>
                                    <a:rPr lang="en-US" b="0" i="1" smtClean="0">
                                      <a:solidFill>
                                        <a:schemeClr val="bg1"/>
                                      </a:solidFill>
                                      <a:latin typeface="Cambria Math" panose="02040503050406030204" pitchFamily="18" charset="0"/>
                                      <a:ea typeface="+mn-lt"/>
                                      <a:cs typeface="Posterama" panose="020B0504020200020000" pitchFamily="34" charset="0"/>
                                    </a:rPr>
                                    <m:t>𝑟</m:t>
                                  </m:r>
                                </m:e>
                                <m:sup>
                                  <m:r>
                                    <a:rPr lang="en-US" b="0" i="1" smtClean="0">
                                      <a:solidFill>
                                        <a:schemeClr val="bg1"/>
                                      </a:solidFill>
                                      <a:latin typeface="Cambria Math" panose="02040503050406030204" pitchFamily="18" charset="0"/>
                                      <a:ea typeface="+mn-lt"/>
                                      <a:cs typeface="Posterama" panose="020B0504020200020000" pitchFamily="34" charset="0"/>
                                    </a:rPr>
                                    <m:t>3</m:t>
                                  </m:r>
                                </m:sup>
                              </m:sSup>
                            </m:e>
                          </m:d>
                        </m:e>
                        <m:sup>
                          <m:f>
                            <m:fPr>
                              <m:ctrlPr>
                                <a:rPr lang="en-US" b="0" i="1" smtClean="0">
                                  <a:solidFill>
                                    <a:schemeClr val="bg1"/>
                                  </a:solidFill>
                                  <a:latin typeface="Cambria Math" panose="02040503050406030204" pitchFamily="18" charset="0"/>
                                  <a:ea typeface="+mn-lt"/>
                                  <a:cs typeface="Posterama" panose="020B0504020200020000" pitchFamily="34" charset="0"/>
                                </a:rPr>
                              </m:ctrlPr>
                            </m:fPr>
                            <m:num>
                              <m:r>
                                <a:rPr lang="en-US" b="0" i="1" smtClean="0">
                                  <a:solidFill>
                                    <a:schemeClr val="bg1"/>
                                  </a:solidFill>
                                  <a:latin typeface="Cambria Math" panose="02040503050406030204" pitchFamily="18" charset="0"/>
                                  <a:ea typeface="+mn-lt"/>
                                  <a:cs typeface="Posterama" panose="020B0504020200020000" pitchFamily="34" charset="0"/>
                                </a:rPr>
                                <m:t>1</m:t>
                              </m:r>
                            </m:num>
                            <m:den>
                              <m:r>
                                <a:rPr lang="en-US" b="0" i="1" smtClean="0">
                                  <a:solidFill>
                                    <a:schemeClr val="bg1"/>
                                  </a:solidFill>
                                  <a:latin typeface="Cambria Math" panose="02040503050406030204" pitchFamily="18" charset="0"/>
                                  <a:ea typeface="+mn-lt"/>
                                  <a:cs typeface="Posterama" panose="020B0504020200020000" pitchFamily="34" charset="0"/>
                                </a:rPr>
                                <m:t>3</m:t>
                              </m:r>
                            </m:den>
                          </m:f>
                        </m:sup>
                      </m:sSup>
                    </m:oMath>
                  </m:oMathPara>
                </a14:m>
                <a:endParaRPr lang="en-US">
                  <a:solidFill>
                    <a:schemeClr val="bg1"/>
                  </a:solidFill>
                  <a:latin typeface="Posterama" panose="020B0504020200020000" pitchFamily="34" charset="0"/>
                  <a:ea typeface="+mn-lt"/>
                  <a:cs typeface="Posterama" panose="020B0504020200020000" pitchFamily="34" charset="0"/>
                </a:endParaRPr>
              </a:p>
              <a:p>
                <a:pPr marL="0" indent="0">
                  <a:buNone/>
                </a:pPr>
                <a:r>
                  <a:rPr lang="en-US">
                    <a:solidFill>
                      <a:schemeClr val="bg1"/>
                    </a:solidFill>
                    <a:latin typeface="Posterama" panose="020B0504020200020000" pitchFamily="34" charset="0"/>
                    <a:ea typeface="+mn-lt"/>
                    <a:cs typeface="Posterama" panose="020B0504020200020000" pitchFamily="34" charset="0"/>
                  </a:rPr>
                  <a:t>Where </a:t>
                </a:r>
                <a14:m>
                  <m:oMath xmlns:m="http://schemas.openxmlformats.org/officeDocument/2006/math">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𝑟</m:t>
                        </m:r>
                      </m:e>
                      <m:sub>
                        <m:r>
                          <a:rPr lang="en-US" b="0" i="1" smtClean="0">
                            <a:solidFill>
                              <a:schemeClr val="bg1"/>
                            </a:solidFill>
                            <a:latin typeface="Cambria Math" panose="02040503050406030204" pitchFamily="18" charset="0"/>
                            <a:ea typeface="+mn-lt"/>
                            <a:cs typeface="Posterama" panose="020B0504020200020000" pitchFamily="34" charset="0"/>
                          </a:rPr>
                          <m:t>0</m:t>
                        </m:r>
                      </m:sub>
                    </m:sSub>
                  </m:oMath>
                </a14:m>
                <a:r>
                  <a:rPr lang="en-US">
                    <a:solidFill>
                      <a:schemeClr val="bg1"/>
                    </a:solidFill>
                    <a:latin typeface="Posterama" panose="020B0504020200020000" pitchFamily="34" charset="0"/>
                    <a:ea typeface="+mn-lt"/>
                    <a:cs typeface="Posterama" panose="020B0504020200020000" pitchFamily="34" charset="0"/>
                  </a:rPr>
                  <a:t> is the radial coordinate of </a:t>
                </a:r>
                <a14:m>
                  <m:oMath xmlns:m="http://schemas.openxmlformats.org/officeDocument/2006/math">
                    <m:r>
                      <a:rPr lang="en-US" b="0" i="1" smtClean="0">
                        <a:solidFill>
                          <a:schemeClr val="bg1"/>
                        </a:solidFill>
                        <a:latin typeface="Cambria Math" panose="02040503050406030204" pitchFamily="18" charset="0"/>
                        <a:ea typeface="+mn-lt"/>
                        <a:cs typeface="Posterama" panose="020B0504020200020000" pitchFamily="34" charset="0"/>
                      </a:rPr>
                      <m:t>𝑋</m:t>
                    </m:r>
                  </m:oMath>
                </a14:m>
                <a:r>
                  <a:rPr lang="en-US">
                    <a:solidFill>
                      <a:schemeClr val="bg1"/>
                    </a:solidFill>
                    <a:latin typeface="Posterama" panose="020B0504020200020000" pitchFamily="34" charset="0"/>
                    <a:ea typeface="+mn-lt"/>
                    <a:cs typeface="Posterama" panose="020B0504020200020000" pitchFamily="34" charset="0"/>
                  </a:rPr>
                  <a:t> </a:t>
                </a:r>
              </a:p>
              <a:p>
                <a:pPr marL="0" indent="0">
                  <a:buNone/>
                </a:pPr>
                <a:endParaRPr lang="en-US">
                  <a:solidFill>
                    <a:schemeClr val="bg1"/>
                  </a:solidFill>
                  <a:latin typeface="Posterama" panose="020B0504020200020000" pitchFamily="34" charset="0"/>
                  <a:ea typeface="+mn-lt"/>
                  <a:cs typeface="Posterama" panose="020B0504020200020000" pitchFamily="34" charset="0"/>
                </a:endParaRPr>
              </a:p>
              <a:p>
                <a:pPr marL="0" indent="0">
                  <a:buNone/>
                </a:pPr>
                <a:endParaRPr lang="en-US">
                  <a:solidFill>
                    <a:schemeClr val="bg1"/>
                  </a:solidFill>
                  <a:latin typeface="Posterama" panose="020B0504020200020000" pitchFamily="34" charset="0"/>
                  <a:ea typeface="+mn-lt"/>
                  <a:cs typeface="Posterama" panose="020B0504020200020000" pitchFamily="34" charset="0"/>
                </a:endParaRPr>
              </a:p>
              <a:p>
                <a:pPr marL="0" indent="0">
                  <a:buNone/>
                </a:pPr>
                <a:endParaRPr lang="en-US" b="1" u="sng">
                  <a:solidFill>
                    <a:schemeClr val="bg1"/>
                  </a:solidFill>
                  <a:latin typeface="Posterama" panose="020B0504020200020000" pitchFamily="34" charset="0"/>
                  <a:ea typeface="+mn-lt"/>
                  <a:cs typeface="Posterama" panose="020B0504020200020000" pitchFamily="34" charset="0"/>
                </a:endParaRPr>
              </a:p>
            </p:txBody>
          </p:sp>
        </mc:Choice>
        <mc:Fallback xmlns="">
          <p:sp>
            <p:nvSpPr>
              <p:cNvPr id="2" name="Content Placeholder 2">
                <a:extLst>
                  <a:ext uri="{FF2B5EF4-FFF2-40B4-BE49-F238E27FC236}">
                    <a16:creationId xmlns:a16="http://schemas.microsoft.com/office/drawing/2014/main" id="{83A0F1B9-B7E7-5E5D-0E3A-25CD726C5C03}"/>
                  </a:ext>
                </a:extLst>
              </p:cNvPr>
              <p:cNvSpPr txBox="1">
                <a:spLocks noRot="1" noChangeAspect="1" noMove="1" noResize="1" noEditPoints="1" noAdjustHandles="1" noChangeArrowheads="1" noChangeShapeType="1" noTextEdit="1"/>
              </p:cNvSpPr>
              <p:nvPr/>
            </p:nvSpPr>
            <p:spPr>
              <a:xfrm>
                <a:off x="612646" y="1715532"/>
                <a:ext cx="10653579" cy="4593828"/>
              </a:xfrm>
              <a:prstGeom prst="rect">
                <a:avLst/>
              </a:prstGeom>
              <a:blipFill>
                <a:blip r:embed="rId3"/>
                <a:stretch>
                  <a:fillRect l="-572"/>
                </a:stretch>
              </a:blipFill>
            </p:spPr>
            <p:txBody>
              <a:bodyPr/>
              <a:lstStyle/>
              <a:p>
                <a:r>
                  <a:rPr lang="en-US">
                    <a:noFill/>
                  </a:rPr>
                  <a:t> </a:t>
                </a:r>
              </a:p>
            </p:txBody>
          </p:sp>
        </mc:Fallback>
      </mc:AlternateContent>
    </p:spTree>
    <p:extLst>
      <p:ext uri="{BB962C8B-B14F-4D97-AF65-F5344CB8AC3E}">
        <p14:creationId xmlns:p14="http://schemas.microsoft.com/office/powerpoint/2010/main" val="1119038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C3D801-2160-3AF3-1655-D4CB30AC5A02}"/>
              </a:ext>
            </a:extLst>
          </p:cNvPr>
          <p:cNvSpPr txBox="1">
            <a:spLocks/>
          </p:cNvSpPr>
          <p:nvPr/>
        </p:nvSpPr>
        <p:spPr>
          <a:xfrm>
            <a:off x="612647" y="548640"/>
            <a:ext cx="10951823" cy="1132258"/>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2800" b="1">
                <a:solidFill>
                  <a:srgbClr val="F2F2F2"/>
                </a:solidFill>
                <a:latin typeface="Posterama"/>
                <a:ea typeface="+mn-lt"/>
                <a:cs typeface="Posterama"/>
              </a:rPr>
              <a:t>Example: Incompressible Spherically Symmetric Radial Velocity Field in Spherical Coordinates </a:t>
            </a:r>
          </a:p>
        </p:txBody>
      </p:sp>
      <p:sp>
        <p:nvSpPr>
          <p:cNvPr id="4" name="Content Placeholder 2">
            <a:extLst>
              <a:ext uri="{FF2B5EF4-FFF2-40B4-BE49-F238E27FC236}">
                <a16:creationId xmlns:a16="http://schemas.microsoft.com/office/drawing/2014/main" id="{F43245F4-806C-564C-777B-2E1649186180}"/>
              </a:ext>
            </a:extLst>
          </p:cNvPr>
          <p:cNvSpPr txBox="1">
            <a:spLocks/>
          </p:cNvSpPr>
          <p:nvPr/>
        </p:nvSpPr>
        <p:spPr>
          <a:xfrm>
            <a:off x="612647"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latin typeface="Posterama" panose="020B0504020200020000" pitchFamily="34" charset="0"/>
              <a:cs typeface="Posterama" panose="020B0504020200020000" pitchFamily="34" charset="0"/>
            </a:endParaRPr>
          </a:p>
        </p:txBody>
      </p:sp>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83A0F1B9-B7E7-5E5D-0E3A-25CD726C5C03}"/>
                  </a:ext>
                </a:extLst>
              </p:cNvPr>
              <p:cNvSpPr txBox="1">
                <a:spLocks/>
              </p:cNvSpPr>
              <p:nvPr/>
            </p:nvSpPr>
            <p:spPr>
              <a:xfrm>
                <a:off x="612646"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bg1"/>
                    </a:solidFill>
                    <a:latin typeface="Posterama" panose="020B0504020200020000" pitchFamily="34" charset="0"/>
                    <a:ea typeface="+mn-lt"/>
                    <a:cs typeface="Posterama" panose="020B0504020200020000" pitchFamily="34" charset="0"/>
                  </a:rPr>
                  <a:t>According to our non-diffusive scalar function with the initial condition </a:t>
                </a:r>
                <a14:m>
                  <m:oMath xmlns:m="http://schemas.openxmlformats.org/officeDocument/2006/math">
                    <m:sSub>
                      <m:sSubPr>
                        <m:ctrlPr>
                          <a:rPr lang="en-US" sz="2000" b="0" i="1" smtClean="0">
                            <a:solidFill>
                              <a:schemeClr val="bg1"/>
                            </a:solidFill>
                            <a:latin typeface="Cambria Math" panose="02040503050406030204" pitchFamily="18" charset="0"/>
                            <a:ea typeface="+mn-lt"/>
                            <a:cs typeface="Posterama" panose="020B0504020200020000" pitchFamily="34" charset="0"/>
                          </a:rPr>
                        </m:ctrlPr>
                      </m:sSubPr>
                      <m:e>
                        <m:r>
                          <a:rPr lang="en-US" sz="2000" b="0" i="1" smtClean="0">
                            <a:solidFill>
                              <a:schemeClr val="bg1"/>
                            </a:solidFill>
                            <a:latin typeface="Cambria Math" panose="02040503050406030204" pitchFamily="18" charset="0"/>
                            <a:ea typeface="+mn-lt"/>
                            <a:cs typeface="Posterama" panose="020B0504020200020000" pitchFamily="34" charset="0"/>
                          </a:rPr>
                          <m:t>𝑓</m:t>
                        </m:r>
                      </m:e>
                      <m:sub>
                        <m:r>
                          <a:rPr lang="en-US" sz="2000" b="0" i="1" smtClean="0">
                            <a:solidFill>
                              <a:schemeClr val="bg1"/>
                            </a:solidFill>
                            <a:latin typeface="Cambria Math" panose="02040503050406030204" pitchFamily="18" charset="0"/>
                            <a:ea typeface="+mn-lt"/>
                            <a:cs typeface="Posterama" panose="020B0504020200020000" pitchFamily="34" charset="0"/>
                          </a:rPr>
                          <m:t>0</m:t>
                        </m:r>
                      </m:sub>
                    </m:sSub>
                    <m:d>
                      <m:dPr>
                        <m:ctrlPr>
                          <a:rPr lang="en-US" sz="2000" b="0" i="1" smtClean="0">
                            <a:solidFill>
                              <a:schemeClr val="bg1"/>
                            </a:solidFill>
                            <a:latin typeface="Cambria Math" panose="02040503050406030204" pitchFamily="18" charset="0"/>
                            <a:ea typeface="+mn-lt"/>
                            <a:cs typeface="Posterama" panose="020B0504020200020000" pitchFamily="34" charset="0"/>
                          </a:rPr>
                        </m:ctrlPr>
                      </m:dPr>
                      <m:e>
                        <m:sSub>
                          <m:sSubPr>
                            <m:ctrlPr>
                              <a:rPr lang="en-US" sz="2000" i="1">
                                <a:solidFill>
                                  <a:schemeClr val="bg1"/>
                                </a:solidFill>
                                <a:latin typeface="Cambria Math" panose="02040503050406030204" pitchFamily="18" charset="0"/>
                                <a:ea typeface="+mn-lt"/>
                                <a:cs typeface="Posterama" panose="020B0504020200020000" pitchFamily="34" charset="0"/>
                              </a:rPr>
                            </m:ctrlPr>
                          </m:sSubPr>
                          <m:e>
                            <m:r>
                              <a:rPr lang="en-US" sz="2000" b="0" i="1" smtClean="0">
                                <a:solidFill>
                                  <a:schemeClr val="bg1"/>
                                </a:solidFill>
                                <a:latin typeface="Cambria Math" panose="02040503050406030204" pitchFamily="18" charset="0"/>
                                <a:ea typeface="+mn-lt"/>
                                <a:cs typeface="Posterama" panose="020B0504020200020000" pitchFamily="34" charset="0"/>
                              </a:rPr>
                              <m:t>𝑟</m:t>
                            </m:r>
                          </m:e>
                          <m:sub>
                            <m:r>
                              <a:rPr lang="en-US" sz="2000" i="1">
                                <a:solidFill>
                                  <a:schemeClr val="bg1"/>
                                </a:solidFill>
                                <a:latin typeface="Cambria Math" panose="02040503050406030204" pitchFamily="18" charset="0"/>
                                <a:ea typeface="+mn-lt"/>
                                <a:cs typeface="Posterama" panose="020B0504020200020000" pitchFamily="34" charset="0"/>
                              </a:rPr>
                              <m:t>0</m:t>
                            </m:r>
                          </m:sub>
                        </m:sSub>
                        <m:r>
                          <a:rPr lang="en-US" sz="2000" b="0" i="1" smtClean="0">
                            <a:solidFill>
                              <a:schemeClr val="bg1"/>
                            </a:solidFill>
                            <a:latin typeface="Cambria Math" panose="02040503050406030204" pitchFamily="18" charset="0"/>
                            <a:ea typeface="+mn-lt"/>
                            <a:cs typeface="Posterama" panose="020B0504020200020000" pitchFamily="34" charset="0"/>
                          </a:rPr>
                          <m:t>,</m:t>
                        </m:r>
                        <m:r>
                          <a:rPr lang="en-US" sz="2000"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𝜃</m:t>
                        </m:r>
                        <m:r>
                          <a:rPr lang="en-US" sz="2000"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r>
                          <a:rPr lang="en-US" sz="2000"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𝜙</m:t>
                        </m:r>
                      </m:e>
                    </m:d>
                  </m:oMath>
                </a14:m>
                <a:r>
                  <a:rPr lang="en-US" sz="2000" dirty="0">
                    <a:solidFill>
                      <a:schemeClr val="bg1"/>
                    </a:solidFill>
                    <a:latin typeface="Posterama" panose="020B0504020200020000" pitchFamily="34" charset="0"/>
                    <a:ea typeface="+mn-lt"/>
                    <a:cs typeface="Posterama" panose="020B0504020200020000" pitchFamily="34" charset="0"/>
                  </a:rPr>
                  <a:t> at </a:t>
                </a:r>
                <a14:m>
                  <m:oMath xmlns:m="http://schemas.openxmlformats.org/officeDocument/2006/math">
                    <m:r>
                      <a:rPr lang="en-US" sz="2000" b="0" i="1" smtClean="0">
                        <a:solidFill>
                          <a:schemeClr val="bg1"/>
                        </a:solidFill>
                        <a:latin typeface="Cambria Math" panose="02040503050406030204" pitchFamily="18" charset="0"/>
                        <a:ea typeface="+mn-lt"/>
                        <a:cs typeface="Posterama" panose="020B0504020200020000" pitchFamily="34" charset="0"/>
                      </a:rPr>
                      <m:t>𝑡</m:t>
                    </m:r>
                    <m:r>
                      <a:rPr lang="en-US" sz="2000" b="0" i="1" smtClean="0">
                        <a:solidFill>
                          <a:schemeClr val="bg1"/>
                        </a:solidFill>
                        <a:latin typeface="Cambria Math" panose="02040503050406030204" pitchFamily="18" charset="0"/>
                        <a:ea typeface="+mn-lt"/>
                        <a:cs typeface="Posterama" panose="020B0504020200020000" pitchFamily="34" charset="0"/>
                      </a:rPr>
                      <m:t>=0</m:t>
                    </m:r>
                  </m:oMath>
                </a14:m>
                <a:r>
                  <a:rPr lang="en-US" sz="2000" dirty="0">
                    <a:solidFill>
                      <a:schemeClr val="bg1"/>
                    </a:solidFill>
                    <a:latin typeface="Posterama" panose="020B0504020200020000" pitchFamily="34" charset="0"/>
                    <a:ea typeface="+mn-lt"/>
                    <a:cs typeface="Posterama" panose="020B0504020200020000" pitchFamily="34" charset="0"/>
                  </a:rPr>
                  <a:t>, the exact general solution is </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ea typeface="+mn-lt"/>
                          <a:cs typeface="Posterama" panose="020B0504020200020000" pitchFamily="34" charset="0"/>
                        </a:rPr>
                        <m:t>𝑓</m:t>
                      </m:r>
                      <m:d>
                        <m:dPr>
                          <m:ctrlPr>
                            <a:rPr lang="en-US" b="0" i="1" smtClean="0">
                              <a:solidFill>
                                <a:schemeClr val="bg1"/>
                              </a:solidFill>
                              <a:latin typeface="Cambria Math" panose="02040503050406030204" pitchFamily="18" charset="0"/>
                              <a:ea typeface="+mn-lt"/>
                              <a:cs typeface="Posterama" panose="020B0504020200020000" pitchFamily="34" charset="0"/>
                            </a:rPr>
                          </m:ctrlPr>
                        </m:dPr>
                        <m:e>
                          <m:r>
                            <a:rPr lang="en-US" b="0" i="1" smtClean="0">
                              <a:solidFill>
                                <a:schemeClr val="bg1"/>
                              </a:solidFill>
                              <a:latin typeface="Cambria Math" panose="02040503050406030204" pitchFamily="18" charset="0"/>
                              <a:ea typeface="+mn-lt"/>
                              <a:cs typeface="Posterama" panose="020B0504020200020000" pitchFamily="34" charset="0"/>
                            </a:rPr>
                            <m:t>𝑟</m:t>
                          </m:r>
                          <m:r>
                            <a:rPr lang="en-US" b="0" i="1" smtClean="0">
                              <a:solidFill>
                                <a:schemeClr val="bg1"/>
                              </a:solidFill>
                              <a:latin typeface="Cambria Math" panose="02040503050406030204" pitchFamily="18" charset="0"/>
                              <a:ea typeface="+mn-lt"/>
                              <a:cs typeface="Posterama" panose="020B0504020200020000" pitchFamily="34" charset="0"/>
                            </a:rPr>
                            <m:t>,</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𝜃</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𝜙</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𝑡</m:t>
                          </m:r>
                        </m:e>
                      </m:d>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sSub>
                        <m:sSubPr>
                          <m:ctrlPr>
                            <a:rPr lang="en-US" i="1">
                              <a:solidFill>
                                <a:schemeClr val="bg1"/>
                              </a:solidFill>
                              <a:latin typeface="Cambria Math" panose="02040503050406030204" pitchFamily="18" charset="0"/>
                              <a:ea typeface="+mn-lt"/>
                              <a:cs typeface="Posterama" panose="020B0504020200020000" pitchFamily="34" charset="0"/>
                            </a:rPr>
                          </m:ctrlPr>
                        </m:sSubPr>
                        <m:e>
                          <m:r>
                            <a:rPr lang="en-US" i="1">
                              <a:solidFill>
                                <a:schemeClr val="bg1"/>
                              </a:solidFill>
                              <a:latin typeface="Cambria Math" panose="02040503050406030204" pitchFamily="18" charset="0"/>
                              <a:ea typeface="+mn-lt"/>
                              <a:cs typeface="Posterama" panose="020B0504020200020000" pitchFamily="34" charset="0"/>
                            </a:rPr>
                            <m:t>𝑓</m:t>
                          </m:r>
                        </m:e>
                        <m:sub>
                          <m:r>
                            <a:rPr lang="en-US" i="1">
                              <a:solidFill>
                                <a:schemeClr val="bg1"/>
                              </a:solidFill>
                              <a:latin typeface="Cambria Math" panose="02040503050406030204" pitchFamily="18" charset="0"/>
                              <a:ea typeface="+mn-lt"/>
                              <a:cs typeface="Posterama" panose="020B0504020200020000" pitchFamily="34" charset="0"/>
                            </a:rPr>
                            <m:t>0</m:t>
                          </m:r>
                        </m:sub>
                      </m:sSub>
                      <m:d>
                        <m:dPr>
                          <m:ctrlPr>
                            <a:rPr lang="en-US" i="1">
                              <a:solidFill>
                                <a:schemeClr val="bg1"/>
                              </a:solidFill>
                              <a:latin typeface="Cambria Math" panose="02040503050406030204" pitchFamily="18" charset="0"/>
                              <a:ea typeface="+mn-lt"/>
                              <a:cs typeface="Posterama" panose="020B0504020200020000" pitchFamily="34" charset="0"/>
                            </a:rPr>
                          </m:ctrlPr>
                        </m:dPr>
                        <m:e>
                          <m:sSup>
                            <m:sSupPr>
                              <m:ctrlPr>
                                <a:rPr lang="en-US" i="1">
                                  <a:solidFill>
                                    <a:schemeClr val="bg1"/>
                                  </a:solidFill>
                                  <a:latin typeface="Cambria Math" panose="02040503050406030204" pitchFamily="18" charset="0"/>
                                  <a:ea typeface="+mn-lt"/>
                                  <a:cs typeface="Posterama" panose="020B0504020200020000" pitchFamily="34" charset="0"/>
                                </a:rPr>
                              </m:ctrlPr>
                            </m:sSupPr>
                            <m:e>
                              <m:d>
                                <m:dPr>
                                  <m:begChr m:val="["/>
                                  <m:endChr m:val="]"/>
                                  <m:ctrlPr>
                                    <a:rPr lang="en-US" i="1">
                                      <a:solidFill>
                                        <a:schemeClr val="bg1"/>
                                      </a:solidFill>
                                      <a:latin typeface="Cambria Math" panose="02040503050406030204" pitchFamily="18" charset="0"/>
                                      <a:ea typeface="+mn-lt"/>
                                      <a:cs typeface="Posterama" panose="020B0504020200020000" pitchFamily="34" charset="0"/>
                                    </a:rPr>
                                  </m:ctrlPr>
                                </m:dPr>
                                <m:e>
                                  <m:sSup>
                                    <m:sSupPr>
                                      <m:ctrlPr>
                                        <a:rPr lang="en-US" i="1">
                                          <a:solidFill>
                                            <a:schemeClr val="bg1"/>
                                          </a:solidFill>
                                          <a:latin typeface="Cambria Math" panose="02040503050406030204" pitchFamily="18" charset="0"/>
                                          <a:ea typeface="+mn-lt"/>
                                          <a:cs typeface="Posterama" panose="020B0504020200020000" pitchFamily="34" charset="0"/>
                                        </a:rPr>
                                      </m:ctrlPr>
                                    </m:sSupPr>
                                    <m:e>
                                      <m:r>
                                        <a:rPr lang="en-US" i="1">
                                          <a:solidFill>
                                            <a:schemeClr val="bg1"/>
                                          </a:solidFill>
                                          <a:latin typeface="Cambria Math" panose="02040503050406030204" pitchFamily="18" charset="0"/>
                                          <a:ea typeface="+mn-lt"/>
                                          <a:cs typeface="Posterama" panose="020B0504020200020000" pitchFamily="34" charset="0"/>
                                        </a:rPr>
                                        <m:t>𝑅</m:t>
                                      </m:r>
                                    </m:e>
                                    <m:sup>
                                      <m:r>
                                        <a:rPr lang="en-US" i="1">
                                          <a:solidFill>
                                            <a:schemeClr val="bg1"/>
                                          </a:solidFill>
                                          <a:latin typeface="Cambria Math" panose="02040503050406030204" pitchFamily="18" charset="0"/>
                                          <a:ea typeface="+mn-lt"/>
                                          <a:cs typeface="Posterama" panose="020B0504020200020000" pitchFamily="34" charset="0"/>
                                        </a:rPr>
                                        <m:t>3</m:t>
                                      </m:r>
                                    </m:sup>
                                  </m:sSup>
                                  <m:d>
                                    <m:dPr>
                                      <m:ctrlPr>
                                        <a:rPr lang="en-US" i="1">
                                          <a:solidFill>
                                            <a:schemeClr val="bg1"/>
                                          </a:solidFill>
                                          <a:latin typeface="Cambria Math" panose="02040503050406030204" pitchFamily="18" charset="0"/>
                                          <a:ea typeface="+mn-lt"/>
                                          <a:cs typeface="Posterama" panose="020B0504020200020000" pitchFamily="34" charset="0"/>
                                        </a:rPr>
                                      </m:ctrlPr>
                                    </m:dPr>
                                    <m:e>
                                      <m:r>
                                        <a:rPr lang="en-US" i="1">
                                          <a:solidFill>
                                            <a:schemeClr val="bg1"/>
                                          </a:solidFill>
                                          <a:latin typeface="Cambria Math" panose="02040503050406030204" pitchFamily="18" charset="0"/>
                                          <a:ea typeface="+mn-lt"/>
                                          <a:cs typeface="Posterama" panose="020B0504020200020000" pitchFamily="34" charset="0"/>
                                        </a:rPr>
                                        <m:t>𝑡</m:t>
                                      </m:r>
                                    </m:e>
                                  </m:d>
                                  <m:r>
                                    <a:rPr lang="en-US" i="1">
                                      <a:solidFill>
                                        <a:schemeClr val="bg1"/>
                                      </a:solidFill>
                                      <a:latin typeface="Cambria Math" panose="02040503050406030204" pitchFamily="18" charset="0"/>
                                      <a:ea typeface="+mn-lt"/>
                                      <a:cs typeface="Posterama" panose="020B0504020200020000" pitchFamily="34" charset="0"/>
                                    </a:rPr>
                                    <m:t>−</m:t>
                                  </m:r>
                                  <m:sSubSup>
                                    <m:sSubSupPr>
                                      <m:ctrlPr>
                                        <a:rPr lang="en-US" i="1">
                                          <a:solidFill>
                                            <a:schemeClr val="bg1"/>
                                          </a:solidFill>
                                          <a:latin typeface="Cambria Math" panose="02040503050406030204" pitchFamily="18" charset="0"/>
                                          <a:ea typeface="+mn-lt"/>
                                          <a:cs typeface="Posterama" panose="020B0504020200020000" pitchFamily="34" charset="0"/>
                                        </a:rPr>
                                      </m:ctrlPr>
                                    </m:sSubSupPr>
                                    <m:e>
                                      <m:r>
                                        <a:rPr lang="en-US" i="1">
                                          <a:solidFill>
                                            <a:schemeClr val="bg1"/>
                                          </a:solidFill>
                                          <a:latin typeface="Cambria Math" panose="02040503050406030204" pitchFamily="18" charset="0"/>
                                          <a:ea typeface="+mn-lt"/>
                                          <a:cs typeface="Posterama" panose="020B0504020200020000" pitchFamily="34" charset="0"/>
                                        </a:rPr>
                                        <m:t>𝑅</m:t>
                                      </m:r>
                                    </m:e>
                                    <m:sub>
                                      <m:r>
                                        <a:rPr lang="en-US" i="1">
                                          <a:solidFill>
                                            <a:schemeClr val="bg1"/>
                                          </a:solidFill>
                                          <a:latin typeface="Cambria Math" panose="02040503050406030204" pitchFamily="18" charset="0"/>
                                          <a:ea typeface="+mn-lt"/>
                                          <a:cs typeface="Posterama" panose="020B0504020200020000" pitchFamily="34" charset="0"/>
                                        </a:rPr>
                                        <m:t>0</m:t>
                                      </m:r>
                                    </m:sub>
                                    <m:sup>
                                      <m:r>
                                        <a:rPr lang="en-US" i="1">
                                          <a:solidFill>
                                            <a:schemeClr val="bg1"/>
                                          </a:solidFill>
                                          <a:latin typeface="Cambria Math" panose="02040503050406030204" pitchFamily="18" charset="0"/>
                                          <a:ea typeface="+mn-lt"/>
                                          <a:cs typeface="Posterama" panose="020B0504020200020000" pitchFamily="34" charset="0"/>
                                        </a:rPr>
                                        <m:t>3</m:t>
                                      </m:r>
                                    </m:sup>
                                  </m:sSubSup>
                                  <m:r>
                                    <a:rPr lang="en-US" i="1">
                                      <a:solidFill>
                                        <a:schemeClr val="bg1"/>
                                      </a:solidFill>
                                      <a:latin typeface="Cambria Math" panose="02040503050406030204" pitchFamily="18" charset="0"/>
                                      <a:ea typeface="+mn-lt"/>
                                      <a:cs typeface="Posterama" panose="020B0504020200020000" pitchFamily="34" charset="0"/>
                                    </a:rPr>
                                    <m:t>+</m:t>
                                  </m:r>
                                  <m:sSup>
                                    <m:sSupPr>
                                      <m:ctrlPr>
                                        <a:rPr lang="en-US" i="1">
                                          <a:solidFill>
                                            <a:schemeClr val="bg1"/>
                                          </a:solidFill>
                                          <a:latin typeface="Cambria Math" panose="02040503050406030204" pitchFamily="18" charset="0"/>
                                          <a:ea typeface="+mn-lt"/>
                                          <a:cs typeface="Posterama" panose="020B0504020200020000" pitchFamily="34" charset="0"/>
                                        </a:rPr>
                                      </m:ctrlPr>
                                    </m:sSupPr>
                                    <m:e>
                                      <m:r>
                                        <a:rPr lang="en-US" i="1">
                                          <a:solidFill>
                                            <a:schemeClr val="bg1"/>
                                          </a:solidFill>
                                          <a:latin typeface="Cambria Math" panose="02040503050406030204" pitchFamily="18" charset="0"/>
                                          <a:ea typeface="+mn-lt"/>
                                          <a:cs typeface="Posterama" panose="020B0504020200020000" pitchFamily="34" charset="0"/>
                                        </a:rPr>
                                        <m:t>𝑟</m:t>
                                      </m:r>
                                    </m:e>
                                    <m:sup>
                                      <m:r>
                                        <a:rPr lang="en-US" i="1">
                                          <a:solidFill>
                                            <a:schemeClr val="bg1"/>
                                          </a:solidFill>
                                          <a:latin typeface="Cambria Math" panose="02040503050406030204" pitchFamily="18" charset="0"/>
                                          <a:ea typeface="+mn-lt"/>
                                          <a:cs typeface="Posterama" panose="020B0504020200020000" pitchFamily="34" charset="0"/>
                                        </a:rPr>
                                        <m:t>3</m:t>
                                      </m:r>
                                    </m:sup>
                                  </m:sSup>
                                </m:e>
                              </m:d>
                            </m:e>
                            <m:sup>
                              <m:f>
                                <m:fPr>
                                  <m:ctrlPr>
                                    <a:rPr lang="en-US" i="1">
                                      <a:solidFill>
                                        <a:schemeClr val="bg1"/>
                                      </a:solidFill>
                                      <a:latin typeface="Cambria Math" panose="02040503050406030204" pitchFamily="18" charset="0"/>
                                      <a:ea typeface="+mn-lt"/>
                                      <a:cs typeface="Posterama" panose="020B0504020200020000" pitchFamily="34" charset="0"/>
                                    </a:rPr>
                                  </m:ctrlPr>
                                </m:fPr>
                                <m:num>
                                  <m:r>
                                    <a:rPr lang="en-US" i="1">
                                      <a:solidFill>
                                        <a:schemeClr val="bg1"/>
                                      </a:solidFill>
                                      <a:latin typeface="Cambria Math" panose="02040503050406030204" pitchFamily="18" charset="0"/>
                                      <a:ea typeface="+mn-lt"/>
                                      <a:cs typeface="Posterama" panose="020B0504020200020000" pitchFamily="34" charset="0"/>
                                    </a:rPr>
                                    <m:t>1</m:t>
                                  </m:r>
                                </m:num>
                                <m:den>
                                  <m:r>
                                    <a:rPr lang="en-US" i="1">
                                      <a:solidFill>
                                        <a:schemeClr val="bg1"/>
                                      </a:solidFill>
                                      <a:latin typeface="Cambria Math" panose="02040503050406030204" pitchFamily="18" charset="0"/>
                                      <a:ea typeface="+mn-lt"/>
                                      <a:cs typeface="Posterama" panose="020B0504020200020000" pitchFamily="34" charset="0"/>
                                    </a:rPr>
                                    <m:t>3</m:t>
                                  </m:r>
                                </m:den>
                              </m:f>
                            </m:sup>
                          </m:sSup>
                          <m:r>
                            <a:rPr lang="en-US" i="1">
                              <a:solidFill>
                                <a:schemeClr val="bg1"/>
                              </a:solidFill>
                              <a:latin typeface="Cambria Math" panose="02040503050406030204" pitchFamily="18" charset="0"/>
                              <a:ea typeface="+mn-lt"/>
                              <a:cs typeface="Posterama" panose="020B0504020200020000" pitchFamily="34" charset="0"/>
                            </a:rPr>
                            <m:t>,</m:t>
                          </m:r>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𝜃</m:t>
                          </m:r>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𝜙</m:t>
                          </m:r>
                        </m:e>
                      </m:d>
                    </m:oMath>
                  </m:oMathPara>
                </a14:m>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r>
                  <a:rPr lang="en-US" dirty="0">
                    <a:solidFill>
                      <a:schemeClr val="bg1"/>
                    </a:solidFill>
                    <a:latin typeface="Posterama" panose="020B0504020200020000" pitchFamily="34" charset="0"/>
                    <a:ea typeface="+mn-lt"/>
                    <a:cs typeface="Posterama" panose="020B0504020200020000" pitchFamily="34" charset="0"/>
                  </a:rPr>
                  <a:t>Additionally, using the method of characteristics on the advection equation </a:t>
                </a:r>
                <a14:m>
                  <m:oMath xmlns:m="http://schemas.openxmlformats.org/officeDocument/2006/math">
                    <m:f>
                      <m:fPr>
                        <m:ctrlPr>
                          <a:rPr lang="en-US" i="1">
                            <a:solidFill>
                              <a:srgbClr val="ECECEC"/>
                            </a:solidFill>
                            <a:latin typeface="Cambria Math" panose="02040503050406030204" pitchFamily="18" charset="0"/>
                            <a:ea typeface="+mn-lt"/>
                            <a:cs typeface="+mn-lt"/>
                          </a:rPr>
                        </m:ctrlPr>
                      </m:fPr>
                      <m:num>
                        <m:r>
                          <a:rPr lang="en-US" i="1">
                            <a:solidFill>
                              <a:srgbClr val="ECECEC"/>
                            </a:solidFill>
                            <a:latin typeface="Cambria Math" panose="02040503050406030204" pitchFamily="18" charset="0"/>
                            <a:ea typeface="+mn-lt"/>
                            <a:cs typeface="+mn-lt"/>
                          </a:rPr>
                          <m:t>𝜕</m:t>
                        </m:r>
                        <m:r>
                          <a:rPr lang="en-US" i="1">
                            <a:solidFill>
                              <a:srgbClr val="ECECEC"/>
                            </a:solidFill>
                            <a:latin typeface="Cambria Math" panose="02040503050406030204" pitchFamily="18" charset="0"/>
                            <a:ea typeface="+mn-lt"/>
                            <a:cs typeface="+mn-lt"/>
                          </a:rPr>
                          <m:t>𝑓</m:t>
                        </m:r>
                      </m:num>
                      <m:den>
                        <m:r>
                          <a:rPr lang="en-US" i="1">
                            <a:solidFill>
                              <a:srgbClr val="ECECEC"/>
                            </a:solidFill>
                            <a:latin typeface="Cambria Math" panose="02040503050406030204" pitchFamily="18" charset="0"/>
                            <a:ea typeface="+mn-lt"/>
                            <a:cs typeface="+mn-lt"/>
                          </a:rPr>
                          <m:t>𝜕</m:t>
                        </m:r>
                        <m:r>
                          <a:rPr lang="en-US" i="1">
                            <a:solidFill>
                              <a:srgbClr val="ECECEC"/>
                            </a:solidFill>
                            <a:latin typeface="Cambria Math" panose="02040503050406030204" pitchFamily="18" charset="0"/>
                            <a:ea typeface="+mn-lt"/>
                            <a:cs typeface="+mn-lt"/>
                          </a:rPr>
                          <m:t>𝑡</m:t>
                        </m:r>
                      </m:den>
                    </m:f>
                    <m:r>
                      <a:rPr lang="en-US" i="1">
                        <a:solidFill>
                          <a:srgbClr val="ECECEC"/>
                        </a:solidFill>
                        <a:latin typeface="Cambria Math" panose="02040503050406030204" pitchFamily="18" charset="0"/>
                        <a:ea typeface="+mn-lt"/>
                        <a:cs typeface="+mn-lt"/>
                      </a:rPr>
                      <m:t>+</m:t>
                    </m:r>
                    <m:r>
                      <a:rPr lang="en-US" i="1">
                        <a:solidFill>
                          <a:srgbClr val="ECECEC"/>
                        </a:solidFill>
                        <a:latin typeface="Cambria Math" panose="02040503050406030204" pitchFamily="18" charset="0"/>
                        <a:ea typeface="+mn-lt"/>
                        <a:cs typeface="+mn-lt"/>
                      </a:rPr>
                      <m:t>𝑢</m:t>
                    </m:r>
                    <m:r>
                      <a:rPr lang="en-US" i="1">
                        <a:solidFill>
                          <a:schemeClr val="bg1"/>
                        </a:solidFill>
                        <a:latin typeface="Cambria Math" panose="02040503050406030204" pitchFamily="18" charset="0"/>
                      </a:rPr>
                      <m:t>∙</m:t>
                    </m:r>
                    <m:r>
                      <m:rPr>
                        <m:sty m:val="p"/>
                      </m:rPr>
                      <a:rPr lang="en-US" i="1">
                        <a:solidFill>
                          <a:schemeClr val="bg1"/>
                        </a:solidFill>
                        <a:latin typeface="Cambria Math" panose="02040503050406030204" pitchFamily="18" charset="0"/>
                        <a:ea typeface="Cambria Math" panose="02040503050406030204" pitchFamily="18" charset="0"/>
                      </a:rPr>
                      <m:t>∇</m:t>
                    </m:r>
                    <m:r>
                      <a:rPr lang="en-US" i="1">
                        <a:solidFill>
                          <a:schemeClr val="bg1"/>
                        </a:solidFill>
                        <a:latin typeface="Cambria Math" panose="02040503050406030204" pitchFamily="18" charset="0"/>
                        <a:ea typeface="Cambria Math" panose="02040503050406030204" pitchFamily="18" charset="0"/>
                      </a:rPr>
                      <m:t>𝑓</m:t>
                    </m:r>
                    <m:r>
                      <a:rPr lang="en-US" i="1">
                        <a:solidFill>
                          <a:schemeClr val="bg1"/>
                        </a:solidFill>
                        <a:latin typeface="Cambria Math" panose="02040503050406030204" pitchFamily="18" charset="0"/>
                        <a:ea typeface="Cambria Math" panose="02040503050406030204" pitchFamily="18" charset="0"/>
                      </a:rPr>
                      <m:t>=0</m:t>
                    </m:r>
                  </m:oMath>
                </a14:m>
                <a:r>
                  <a:rPr lang="en-US" dirty="0">
                    <a:solidFill>
                      <a:schemeClr val="bg1"/>
                    </a:solidFill>
                    <a:latin typeface="Posterama" panose="020B0504020200020000" pitchFamily="34" charset="0"/>
                    <a:ea typeface="Cambria Math" panose="02040503050406030204" pitchFamily="18" charset="0"/>
                    <a:cs typeface="Posterama" panose="020B0504020200020000" pitchFamily="34" charset="0"/>
                  </a:rPr>
                  <a:t> where </a:t>
                </a:r>
                <a14:m>
                  <m:oMath xmlns:m="http://schemas.openxmlformats.org/officeDocument/2006/math">
                    <m:r>
                      <a:rPr lang="en-US" i="1">
                        <a:solidFill>
                          <a:schemeClr val="bg1"/>
                        </a:solidFill>
                        <a:latin typeface="Cambria Math" panose="02040503050406030204" pitchFamily="18" charset="0"/>
                        <a:ea typeface="+mn-lt"/>
                        <a:cs typeface="Posterama" panose="020B0504020200020000" pitchFamily="34" charset="0"/>
                      </a:rPr>
                      <m:t>𝑢</m:t>
                    </m:r>
                    <m:d>
                      <m:dPr>
                        <m:ctrlPr>
                          <a:rPr lang="en-US" i="1">
                            <a:solidFill>
                              <a:schemeClr val="bg1"/>
                            </a:solidFill>
                            <a:latin typeface="Cambria Math" panose="02040503050406030204" pitchFamily="18" charset="0"/>
                            <a:ea typeface="+mn-lt"/>
                            <a:cs typeface="Posterama" panose="020B0504020200020000" pitchFamily="34" charset="0"/>
                          </a:rPr>
                        </m:ctrlPr>
                      </m:dPr>
                      <m:e>
                        <m:r>
                          <a:rPr lang="en-US" i="1">
                            <a:solidFill>
                              <a:schemeClr val="bg1"/>
                            </a:solidFill>
                            <a:latin typeface="Cambria Math" panose="02040503050406030204" pitchFamily="18" charset="0"/>
                            <a:ea typeface="+mn-lt"/>
                            <a:cs typeface="Posterama" panose="020B0504020200020000" pitchFamily="34" charset="0"/>
                          </a:rPr>
                          <m:t>𝑟</m:t>
                        </m:r>
                        <m:r>
                          <a:rPr lang="en-US" i="1">
                            <a:solidFill>
                              <a:schemeClr val="bg1"/>
                            </a:solidFill>
                            <a:latin typeface="Cambria Math" panose="02040503050406030204" pitchFamily="18" charset="0"/>
                            <a:ea typeface="+mn-lt"/>
                            <a:cs typeface="Posterama" panose="020B0504020200020000" pitchFamily="34" charset="0"/>
                          </a:rPr>
                          <m:t>,</m:t>
                        </m:r>
                        <m:r>
                          <a:rPr lang="en-US" i="1">
                            <a:solidFill>
                              <a:schemeClr val="bg1"/>
                            </a:solidFill>
                            <a:latin typeface="Cambria Math" panose="02040503050406030204" pitchFamily="18" charset="0"/>
                            <a:ea typeface="+mn-lt"/>
                            <a:cs typeface="Posterama" panose="020B0504020200020000" pitchFamily="34" charset="0"/>
                          </a:rPr>
                          <m:t>𝑡</m:t>
                        </m:r>
                      </m:e>
                    </m:d>
                    <m:r>
                      <a:rPr lang="en-US" i="1">
                        <a:solidFill>
                          <a:schemeClr val="bg1"/>
                        </a:solidFill>
                        <a:latin typeface="Cambria Math" panose="02040503050406030204" pitchFamily="18" charset="0"/>
                        <a:ea typeface="+mn-lt"/>
                        <a:cs typeface="Posterama" panose="020B0504020200020000" pitchFamily="34" charset="0"/>
                      </a:rPr>
                      <m:t>=</m:t>
                    </m:r>
                    <m:f>
                      <m:fPr>
                        <m:ctrlPr>
                          <a:rPr lang="en-US" i="1">
                            <a:solidFill>
                              <a:schemeClr val="bg1"/>
                            </a:solidFill>
                            <a:latin typeface="Cambria Math" panose="02040503050406030204" pitchFamily="18" charset="0"/>
                            <a:ea typeface="+mn-lt"/>
                            <a:cs typeface="Posterama" panose="020B0504020200020000" pitchFamily="34" charset="0"/>
                          </a:rPr>
                        </m:ctrlPr>
                      </m:fPr>
                      <m:num>
                        <m:r>
                          <a:rPr lang="en-US" i="1">
                            <a:solidFill>
                              <a:schemeClr val="bg1"/>
                            </a:solidFill>
                            <a:latin typeface="Cambria Math" panose="02040503050406030204" pitchFamily="18" charset="0"/>
                            <a:ea typeface="+mn-lt"/>
                            <a:cs typeface="Posterama" panose="020B0504020200020000" pitchFamily="34" charset="0"/>
                          </a:rPr>
                          <m:t>𝑎</m:t>
                        </m:r>
                        <m:r>
                          <a:rPr lang="en-US" i="1">
                            <a:solidFill>
                              <a:schemeClr val="bg1"/>
                            </a:solidFill>
                            <a:latin typeface="Cambria Math" panose="02040503050406030204" pitchFamily="18" charset="0"/>
                            <a:ea typeface="+mn-lt"/>
                            <a:cs typeface="Posterama" panose="020B0504020200020000" pitchFamily="34" charset="0"/>
                          </a:rPr>
                          <m:t>(</m:t>
                        </m:r>
                        <m:r>
                          <a:rPr lang="en-US" i="1">
                            <a:solidFill>
                              <a:schemeClr val="bg1"/>
                            </a:solidFill>
                            <a:latin typeface="Cambria Math" panose="02040503050406030204" pitchFamily="18" charset="0"/>
                            <a:ea typeface="+mn-lt"/>
                            <a:cs typeface="Posterama" panose="020B0504020200020000" pitchFamily="34" charset="0"/>
                          </a:rPr>
                          <m:t>𝑡</m:t>
                        </m:r>
                        <m:r>
                          <a:rPr lang="en-US" i="1">
                            <a:solidFill>
                              <a:schemeClr val="bg1"/>
                            </a:solidFill>
                            <a:latin typeface="Cambria Math" panose="02040503050406030204" pitchFamily="18" charset="0"/>
                            <a:ea typeface="+mn-lt"/>
                            <a:cs typeface="Posterama" panose="020B0504020200020000" pitchFamily="34" charset="0"/>
                          </a:rPr>
                          <m:t>)</m:t>
                        </m:r>
                      </m:num>
                      <m:den>
                        <m:sSup>
                          <m:sSupPr>
                            <m:ctrlPr>
                              <a:rPr lang="en-US" i="1">
                                <a:solidFill>
                                  <a:schemeClr val="bg1"/>
                                </a:solidFill>
                                <a:latin typeface="Cambria Math" panose="02040503050406030204" pitchFamily="18" charset="0"/>
                                <a:ea typeface="+mn-lt"/>
                                <a:cs typeface="Posterama" panose="020B0504020200020000" pitchFamily="34" charset="0"/>
                              </a:rPr>
                            </m:ctrlPr>
                          </m:sSupPr>
                          <m:e>
                            <m:r>
                              <a:rPr lang="en-US" i="1">
                                <a:solidFill>
                                  <a:schemeClr val="bg1"/>
                                </a:solidFill>
                                <a:latin typeface="Cambria Math" panose="02040503050406030204" pitchFamily="18" charset="0"/>
                                <a:ea typeface="+mn-lt"/>
                                <a:cs typeface="Posterama" panose="020B0504020200020000" pitchFamily="34" charset="0"/>
                              </a:rPr>
                              <m:t>𝑟</m:t>
                            </m:r>
                          </m:e>
                          <m:sup>
                            <m:r>
                              <a:rPr lang="en-US" i="1">
                                <a:solidFill>
                                  <a:schemeClr val="bg1"/>
                                </a:solidFill>
                                <a:latin typeface="Cambria Math" panose="02040503050406030204" pitchFamily="18" charset="0"/>
                                <a:ea typeface="+mn-lt"/>
                                <a:cs typeface="Posterama" panose="020B0504020200020000" pitchFamily="34" charset="0"/>
                              </a:rPr>
                              <m:t>2</m:t>
                            </m:r>
                          </m:sup>
                        </m:sSup>
                      </m:den>
                    </m:f>
                  </m:oMath>
                </a14:m>
                <a:r>
                  <a:rPr lang="en-US" dirty="0">
                    <a:solidFill>
                      <a:schemeClr val="bg1"/>
                    </a:solidFill>
                    <a:latin typeface="Posterama" panose="020B0504020200020000" pitchFamily="34" charset="0"/>
                    <a:ea typeface="Cambria Math" panose="02040503050406030204" pitchFamily="18" charset="0"/>
                    <a:cs typeface="Posterama" panose="020B0504020200020000" pitchFamily="34" charset="0"/>
                  </a:rPr>
                  <a:t> will give us the same exact general solution</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ea typeface="+mn-lt"/>
                          <a:cs typeface="Posterama" panose="020B0504020200020000" pitchFamily="34" charset="0"/>
                        </a:rPr>
                        <m:t>𝑓</m:t>
                      </m:r>
                      <m:d>
                        <m:dPr>
                          <m:ctrlPr>
                            <a:rPr lang="en-US" b="0" i="1" smtClean="0">
                              <a:solidFill>
                                <a:schemeClr val="bg1"/>
                              </a:solidFill>
                              <a:latin typeface="Cambria Math" panose="02040503050406030204" pitchFamily="18" charset="0"/>
                              <a:ea typeface="+mn-lt"/>
                              <a:cs typeface="Posterama" panose="020B0504020200020000" pitchFamily="34" charset="0"/>
                            </a:rPr>
                          </m:ctrlPr>
                        </m:dPr>
                        <m:e>
                          <m:r>
                            <a:rPr lang="en-US" b="0" i="1" smtClean="0">
                              <a:solidFill>
                                <a:schemeClr val="bg1"/>
                              </a:solidFill>
                              <a:latin typeface="Cambria Math" panose="02040503050406030204" pitchFamily="18" charset="0"/>
                              <a:ea typeface="+mn-lt"/>
                              <a:cs typeface="Posterama" panose="020B0504020200020000" pitchFamily="34" charset="0"/>
                            </a:rPr>
                            <m:t>𝑟</m:t>
                          </m:r>
                          <m:r>
                            <a:rPr lang="en-US" b="0" i="1" smtClean="0">
                              <a:solidFill>
                                <a:schemeClr val="bg1"/>
                              </a:solidFill>
                              <a:latin typeface="Cambria Math" panose="02040503050406030204" pitchFamily="18" charset="0"/>
                              <a:ea typeface="+mn-lt"/>
                              <a:cs typeface="Posterama" panose="020B0504020200020000" pitchFamily="34" charset="0"/>
                            </a:rPr>
                            <m:t>,</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𝜃</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𝜙</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𝑡</m:t>
                          </m:r>
                        </m:e>
                      </m:d>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sSub>
                        <m:sSubPr>
                          <m:ctrlPr>
                            <a:rPr lang="en-US" i="1">
                              <a:solidFill>
                                <a:schemeClr val="bg1"/>
                              </a:solidFill>
                              <a:latin typeface="Cambria Math" panose="02040503050406030204" pitchFamily="18" charset="0"/>
                              <a:ea typeface="+mn-lt"/>
                              <a:cs typeface="Posterama" panose="020B0504020200020000" pitchFamily="34" charset="0"/>
                            </a:rPr>
                          </m:ctrlPr>
                        </m:sSubPr>
                        <m:e>
                          <m:r>
                            <a:rPr lang="en-US" i="1">
                              <a:solidFill>
                                <a:schemeClr val="bg1"/>
                              </a:solidFill>
                              <a:latin typeface="Cambria Math" panose="02040503050406030204" pitchFamily="18" charset="0"/>
                              <a:ea typeface="+mn-lt"/>
                              <a:cs typeface="Posterama" panose="020B0504020200020000" pitchFamily="34" charset="0"/>
                            </a:rPr>
                            <m:t>𝑓</m:t>
                          </m:r>
                        </m:e>
                        <m:sub>
                          <m:r>
                            <a:rPr lang="en-US" i="1">
                              <a:solidFill>
                                <a:schemeClr val="bg1"/>
                              </a:solidFill>
                              <a:latin typeface="Cambria Math" panose="02040503050406030204" pitchFamily="18" charset="0"/>
                              <a:ea typeface="+mn-lt"/>
                              <a:cs typeface="Posterama" panose="020B0504020200020000" pitchFamily="34" charset="0"/>
                            </a:rPr>
                            <m:t>0</m:t>
                          </m:r>
                        </m:sub>
                      </m:sSub>
                      <m:d>
                        <m:dPr>
                          <m:ctrlPr>
                            <a:rPr lang="en-US" i="1">
                              <a:solidFill>
                                <a:schemeClr val="bg1"/>
                              </a:solidFill>
                              <a:latin typeface="Cambria Math" panose="02040503050406030204" pitchFamily="18" charset="0"/>
                              <a:ea typeface="+mn-lt"/>
                              <a:cs typeface="Posterama" panose="020B0504020200020000" pitchFamily="34" charset="0"/>
                            </a:rPr>
                          </m:ctrlPr>
                        </m:dPr>
                        <m:e>
                          <m:sSup>
                            <m:sSupPr>
                              <m:ctrlPr>
                                <a:rPr lang="en-US" i="1">
                                  <a:solidFill>
                                    <a:schemeClr val="bg1"/>
                                  </a:solidFill>
                                  <a:latin typeface="Cambria Math" panose="02040503050406030204" pitchFamily="18" charset="0"/>
                                  <a:ea typeface="+mn-lt"/>
                                  <a:cs typeface="Posterama" panose="020B0504020200020000" pitchFamily="34" charset="0"/>
                                </a:rPr>
                              </m:ctrlPr>
                            </m:sSupPr>
                            <m:e>
                              <m:d>
                                <m:dPr>
                                  <m:begChr m:val="["/>
                                  <m:endChr m:val="]"/>
                                  <m:ctrlPr>
                                    <a:rPr lang="en-US" i="1">
                                      <a:solidFill>
                                        <a:schemeClr val="bg1"/>
                                      </a:solidFill>
                                      <a:latin typeface="Cambria Math" panose="02040503050406030204" pitchFamily="18" charset="0"/>
                                      <a:ea typeface="+mn-lt"/>
                                      <a:cs typeface="Posterama" panose="020B0504020200020000" pitchFamily="34" charset="0"/>
                                    </a:rPr>
                                  </m:ctrlPr>
                                </m:dPr>
                                <m:e>
                                  <m:sSup>
                                    <m:sSupPr>
                                      <m:ctrlPr>
                                        <a:rPr lang="en-US" i="1">
                                          <a:solidFill>
                                            <a:schemeClr val="bg1"/>
                                          </a:solidFill>
                                          <a:latin typeface="Cambria Math" panose="02040503050406030204" pitchFamily="18" charset="0"/>
                                          <a:ea typeface="+mn-lt"/>
                                          <a:cs typeface="Posterama" panose="020B0504020200020000" pitchFamily="34" charset="0"/>
                                        </a:rPr>
                                      </m:ctrlPr>
                                    </m:sSupPr>
                                    <m:e>
                                      <m:r>
                                        <a:rPr lang="en-US" i="1">
                                          <a:solidFill>
                                            <a:schemeClr val="bg1"/>
                                          </a:solidFill>
                                          <a:latin typeface="Cambria Math" panose="02040503050406030204" pitchFamily="18" charset="0"/>
                                          <a:ea typeface="+mn-lt"/>
                                          <a:cs typeface="Posterama" panose="020B0504020200020000" pitchFamily="34" charset="0"/>
                                        </a:rPr>
                                        <m:t>𝑅</m:t>
                                      </m:r>
                                    </m:e>
                                    <m:sup>
                                      <m:r>
                                        <a:rPr lang="en-US" i="1">
                                          <a:solidFill>
                                            <a:schemeClr val="bg1"/>
                                          </a:solidFill>
                                          <a:latin typeface="Cambria Math" panose="02040503050406030204" pitchFamily="18" charset="0"/>
                                          <a:ea typeface="+mn-lt"/>
                                          <a:cs typeface="Posterama" panose="020B0504020200020000" pitchFamily="34" charset="0"/>
                                        </a:rPr>
                                        <m:t>3</m:t>
                                      </m:r>
                                    </m:sup>
                                  </m:sSup>
                                  <m:d>
                                    <m:dPr>
                                      <m:ctrlPr>
                                        <a:rPr lang="en-US" i="1">
                                          <a:solidFill>
                                            <a:schemeClr val="bg1"/>
                                          </a:solidFill>
                                          <a:latin typeface="Cambria Math" panose="02040503050406030204" pitchFamily="18" charset="0"/>
                                          <a:ea typeface="+mn-lt"/>
                                          <a:cs typeface="Posterama" panose="020B0504020200020000" pitchFamily="34" charset="0"/>
                                        </a:rPr>
                                      </m:ctrlPr>
                                    </m:dPr>
                                    <m:e>
                                      <m:r>
                                        <a:rPr lang="en-US" i="1">
                                          <a:solidFill>
                                            <a:schemeClr val="bg1"/>
                                          </a:solidFill>
                                          <a:latin typeface="Cambria Math" panose="02040503050406030204" pitchFamily="18" charset="0"/>
                                          <a:ea typeface="+mn-lt"/>
                                          <a:cs typeface="Posterama" panose="020B0504020200020000" pitchFamily="34" charset="0"/>
                                        </a:rPr>
                                        <m:t>𝑡</m:t>
                                      </m:r>
                                    </m:e>
                                  </m:d>
                                  <m:r>
                                    <a:rPr lang="en-US" i="1">
                                      <a:solidFill>
                                        <a:schemeClr val="bg1"/>
                                      </a:solidFill>
                                      <a:latin typeface="Cambria Math" panose="02040503050406030204" pitchFamily="18" charset="0"/>
                                      <a:ea typeface="+mn-lt"/>
                                      <a:cs typeface="Posterama" panose="020B0504020200020000" pitchFamily="34" charset="0"/>
                                    </a:rPr>
                                    <m:t>−</m:t>
                                  </m:r>
                                  <m:sSubSup>
                                    <m:sSubSupPr>
                                      <m:ctrlPr>
                                        <a:rPr lang="en-US" i="1">
                                          <a:solidFill>
                                            <a:schemeClr val="bg1"/>
                                          </a:solidFill>
                                          <a:latin typeface="Cambria Math" panose="02040503050406030204" pitchFamily="18" charset="0"/>
                                          <a:ea typeface="+mn-lt"/>
                                          <a:cs typeface="Posterama" panose="020B0504020200020000" pitchFamily="34" charset="0"/>
                                        </a:rPr>
                                      </m:ctrlPr>
                                    </m:sSubSupPr>
                                    <m:e>
                                      <m:r>
                                        <a:rPr lang="en-US" i="1">
                                          <a:solidFill>
                                            <a:schemeClr val="bg1"/>
                                          </a:solidFill>
                                          <a:latin typeface="Cambria Math" panose="02040503050406030204" pitchFamily="18" charset="0"/>
                                          <a:ea typeface="+mn-lt"/>
                                          <a:cs typeface="Posterama" panose="020B0504020200020000" pitchFamily="34" charset="0"/>
                                        </a:rPr>
                                        <m:t>𝑅</m:t>
                                      </m:r>
                                    </m:e>
                                    <m:sub>
                                      <m:r>
                                        <a:rPr lang="en-US" i="1">
                                          <a:solidFill>
                                            <a:schemeClr val="bg1"/>
                                          </a:solidFill>
                                          <a:latin typeface="Cambria Math" panose="02040503050406030204" pitchFamily="18" charset="0"/>
                                          <a:ea typeface="+mn-lt"/>
                                          <a:cs typeface="Posterama" panose="020B0504020200020000" pitchFamily="34" charset="0"/>
                                        </a:rPr>
                                        <m:t>0</m:t>
                                      </m:r>
                                    </m:sub>
                                    <m:sup>
                                      <m:r>
                                        <a:rPr lang="en-US" i="1">
                                          <a:solidFill>
                                            <a:schemeClr val="bg1"/>
                                          </a:solidFill>
                                          <a:latin typeface="Cambria Math" panose="02040503050406030204" pitchFamily="18" charset="0"/>
                                          <a:ea typeface="+mn-lt"/>
                                          <a:cs typeface="Posterama" panose="020B0504020200020000" pitchFamily="34" charset="0"/>
                                        </a:rPr>
                                        <m:t>3</m:t>
                                      </m:r>
                                    </m:sup>
                                  </m:sSubSup>
                                  <m:r>
                                    <a:rPr lang="en-US" i="1">
                                      <a:solidFill>
                                        <a:schemeClr val="bg1"/>
                                      </a:solidFill>
                                      <a:latin typeface="Cambria Math" panose="02040503050406030204" pitchFamily="18" charset="0"/>
                                      <a:ea typeface="+mn-lt"/>
                                      <a:cs typeface="Posterama" panose="020B0504020200020000" pitchFamily="34" charset="0"/>
                                    </a:rPr>
                                    <m:t>+</m:t>
                                  </m:r>
                                  <m:sSup>
                                    <m:sSupPr>
                                      <m:ctrlPr>
                                        <a:rPr lang="en-US" i="1">
                                          <a:solidFill>
                                            <a:schemeClr val="bg1"/>
                                          </a:solidFill>
                                          <a:latin typeface="Cambria Math" panose="02040503050406030204" pitchFamily="18" charset="0"/>
                                          <a:ea typeface="+mn-lt"/>
                                          <a:cs typeface="Posterama" panose="020B0504020200020000" pitchFamily="34" charset="0"/>
                                        </a:rPr>
                                      </m:ctrlPr>
                                    </m:sSupPr>
                                    <m:e>
                                      <m:r>
                                        <a:rPr lang="en-US" i="1">
                                          <a:solidFill>
                                            <a:schemeClr val="bg1"/>
                                          </a:solidFill>
                                          <a:latin typeface="Cambria Math" panose="02040503050406030204" pitchFamily="18" charset="0"/>
                                          <a:ea typeface="+mn-lt"/>
                                          <a:cs typeface="Posterama" panose="020B0504020200020000" pitchFamily="34" charset="0"/>
                                        </a:rPr>
                                        <m:t>𝑟</m:t>
                                      </m:r>
                                    </m:e>
                                    <m:sup>
                                      <m:r>
                                        <a:rPr lang="en-US" i="1">
                                          <a:solidFill>
                                            <a:schemeClr val="bg1"/>
                                          </a:solidFill>
                                          <a:latin typeface="Cambria Math" panose="02040503050406030204" pitchFamily="18" charset="0"/>
                                          <a:ea typeface="+mn-lt"/>
                                          <a:cs typeface="Posterama" panose="020B0504020200020000" pitchFamily="34" charset="0"/>
                                        </a:rPr>
                                        <m:t>3</m:t>
                                      </m:r>
                                    </m:sup>
                                  </m:sSup>
                                </m:e>
                              </m:d>
                            </m:e>
                            <m:sup>
                              <m:f>
                                <m:fPr>
                                  <m:ctrlPr>
                                    <a:rPr lang="en-US" i="1">
                                      <a:solidFill>
                                        <a:schemeClr val="bg1"/>
                                      </a:solidFill>
                                      <a:latin typeface="Cambria Math" panose="02040503050406030204" pitchFamily="18" charset="0"/>
                                      <a:ea typeface="+mn-lt"/>
                                      <a:cs typeface="Posterama" panose="020B0504020200020000" pitchFamily="34" charset="0"/>
                                    </a:rPr>
                                  </m:ctrlPr>
                                </m:fPr>
                                <m:num>
                                  <m:r>
                                    <a:rPr lang="en-US" i="1">
                                      <a:solidFill>
                                        <a:schemeClr val="bg1"/>
                                      </a:solidFill>
                                      <a:latin typeface="Cambria Math" panose="02040503050406030204" pitchFamily="18" charset="0"/>
                                      <a:ea typeface="+mn-lt"/>
                                      <a:cs typeface="Posterama" panose="020B0504020200020000" pitchFamily="34" charset="0"/>
                                    </a:rPr>
                                    <m:t>1</m:t>
                                  </m:r>
                                </m:num>
                                <m:den>
                                  <m:r>
                                    <a:rPr lang="en-US" i="1">
                                      <a:solidFill>
                                        <a:schemeClr val="bg1"/>
                                      </a:solidFill>
                                      <a:latin typeface="Cambria Math" panose="02040503050406030204" pitchFamily="18" charset="0"/>
                                      <a:ea typeface="+mn-lt"/>
                                      <a:cs typeface="Posterama" panose="020B0504020200020000" pitchFamily="34" charset="0"/>
                                    </a:rPr>
                                    <m:t>3</m:t>
                                  </m:r>
                                </m:den>
                              </m:f>
                            </m:sup>
                          </m:sSup>
                          <m:r>
                            <a:rPr lang="en-US" i="1">
                              <a:solidFill>
                                <a:schemeClr val="bg1"/>
                              </a:solidFill>
                              <a:latin typeface="Cambria Math" panose="02040503050406030204" pitchFamily="18" charset="0"/>
                              <a:ea typeface="+mn-lt"/>
                              <a:cs typeface="Posterama" panose="020B0504020200020000" pitchFamily="34" charset="0"/>
                            </a:rPr>
                            <m:t>,</m:t>
                          </m:r>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𝜃</m:t>
                          </m:r>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𝜙</m:t>
                          </m:r>
                        </m:e>
                      </m:d>
                    </m:oMath>
                  </m:oMathPara>
                </a14:m>
                <a:endParaRPr lang="en-US" dirty="0">
                  <a:solidFill>
                    <a:schemeClr val="bg1"/>
                  </a:solidFill>
                  <a:latin typeface="Posterama" panose="020B0504020200020000" pitchFamily="34" charset="0"/>
                  <a:ea typeface="Cambria Math" panose="02040503050406030204" pitchFamily="18" charset="0"/>
                  <a:cs typeface="Posterama" panose="020B0504020200020000" pitchFamily="34" charset="0"/>
                </a:endParaRPr>
              </a:p>
              <a:p>
                <a:pPr marL="0" indent="0">
                  <a:buNone/>
                </a:pPr>
                <a:r>
                  <a:rPr lang="en-US" sz="2000" dirty="0">
                    <a:solidFill>
                      <a:schemeClr val="bg1"/>
                    </a:solidFill>
                    <a:latin typeface="Posterama" panose="020B0504020200020000" pitchFamily="34" charset="0"/>
                    <a:ea typeface="+mn-lt"/>
                    <a:cs typeface="Posterama" panose="020B0504020200020000" pitchFamily="34" charset="0"/>
                  </a:rPr>
                  <a:t>with the initial condition </a:t>
                </a:r>
                <a14:m>
                  <m:oMath xmlns:m="http://schemas.openxmlformats.org/officeDocument/2006/math">
                    <m:sSub>
                      <m:sSubPr>
                        <m:ctrlPr>
                          <a:rPr lang="en-US" sz="2000" b="0" i="1" smtClean="0">
                            <a:solidFill>
                              <a:schemeClr val="bg1"/>
                            </a:solidFill>
                            <a:latin typeface="Cambria Math" panose="02040503050406030204" pitchFamily="18" charset="0"/>
                            <a:ea typeface="+mn-lt"/>
                            <a:cs typeface="Posterama" panose="020B0504020200020000" pitchFamily="34" charset="0"/>
                          </a:rPr>
                        </m:ctrlPr>
                      </m:sSubPr>
                      <m:e>
                        <m:r>
                          <a:rPr lang="en-US" sz="2000" b="0" i="1" smtClean="0">
                            <a:solidFill>
                              <a:schemeClr val="bg1"/>
                            </a:solidFill>
                            <a:latin typeface="Cambria Math" panose="02040503050406030204" pitchFamily="18" charset="0"/>
                            <a:ea typeface="+mn-lt"/>
                            <a:cs typeface="Posterama" panose="020B0504020200020000" pitchFamily="34" charset="0"/>
                          </a:rPr>
                          <m:t>𝑓</m:t>
                        </m:r>
                      </m:e>
                      <m:sub>
                        <m:r>
                          <a:rPr lang="en-US" sz="2000" b="0" i="1" smtClean="0">
                            <a:solidFill>
                              <a:schemeClr val="bg1"/>
                            </a:solidFill>
                            <a:latin typeface="Cambria Math" panose="02040503050406030204" pitchFamily="18" charset="0"/>
                            <a:ea typeface="+mn-lt"/>
                            <a:cs typeface="Posterama" panose="020B0504020200020000" pitchFamily="34" charset="0"/>
                          </a:rPr>
                          <m:t>0</m:t>
                        </m:r>
                      </m:sub>
                    </m:sSub>
                    <m:d>
                      <m:dPr>
                        <m:ctrlPr>
                          <a:rPr lang="en-US" sz="2000" b="0" i="1" smtClean="0">
                            <a:solidFill>
                              <a:schemeClr val="bg1"/>
                            </a:solidFill>
                            <a:latin typeface="Cambria Math" panose="02040503050406030204" pitchFamily="18" charset="0"/>
                            <a:ea typeface="+mn-lt"/>
                            <a:cs typeface="Posterama" panose="020B0504020200020000" pitchFamily="34" charset="0"/>
                          </a:rPr>
                        </m:ctrlPr>
                      </m:dPr>
                      <m:e>
                        <m:sSub>
                          <m:sSubPr>
                            <m:ctrlPr>
                              <a:rPr lang="en-US" sz="2000" i="1">
                                <a:solidFill>
                                  <a:schemeClr val="bg1"/>
                                </a:solidFill>
                                <a:latin typeface="Cambria Math" panose="02040503050406030204" pitchFamily="18" charset="0"/>
                                <a:ea typeface="+mn-lt"/>
                                <a:cs typeface="Posterama" panose="020B0504020200020000" pitchFamily="34" charset="0"/>
                              </a:rPr>
                            </m:ctrlPr>
                          </m:sSubPr>
                          <m:e>
                            <m:r>
                              <a:rPr lang="en-US" sz="2000" b="0" i="1" smtClean="0">
                                <a:solidFill>
                                  <a:schemeClr val="bg1"/>
                                </a:solidFill>
                                <a:latin typeface="Cambria Math" panose="02040503050406030204" pitchFamily="18" charset="0"/>
                                <a:ea typeface="+mn-lt"/>
                                <a:cs typeface="Posterama" panose="020B0504020200020000" pitchFamily="34" charset="0"/>
                              </a:rPr>
                              <m:t>𝑟</m:t>
                            </m:r>
                          </m:e>
                          <m:sub>
                            <m:r>
                              <a:rPr lang="en-US" sz="2000" i="1">
                                <a:solidFill>
                                  <a:schemeClr val="bg1"/>
                                </a:solidFill>
                                <a:latin typeface="Cambria Math" panose="02040503050406030204" pitchFamily="18" charset="0"/>
                                <a:ea typeface="+mn-lt"/>
                                <a:cs typeface="Posterama" panose="020B0504020200020000" pitchFamily="34" charset="0"/>
                              </a:rPr>
                              <m:t>0</m:t>
                            </m:r>
                          </m:sub>
                        </m:sSub>
                        <m:r>
                          <a:rPr lang="en-US" sz="2000" b="0" i="1" smtClean="0">
                            <a:solidFill>
                              <a:schemeClr val="bg1"/>
                            </a:solidFill>
                            <a:latin typeface="Cambria Math" panose="02040503050406030204" pitchFamily="18" charset="0"/>
                            <a:ea typeface="+mn-lt"/>
                            <a:cs typeface="Posterama" panose="020B0504020200020000" pitchFamily="34" charset="0"/>
                          </a:rPr>
                          <m:t>,</m:t>
                        </m:r>
                        <m:r>
                          <a:rPr lang="en-US" sz="2000"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𝜃</m:t>
                        </m:r>
                        <m:r>
                          <a:rPr lang="en-US" sz="2000"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r>
                          <a:rPr lang="en-US" sz="2000"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𝜙</m:t>
                        </m:r>
                      </m:e>
                    </m:d>
                  </m:oMath>
                </a14:m>
                <a:r>
                  <a:rPr lang="en-US" sz="2000" dirty="0">
                    <a:solidFill>
                      <a:schemeClr val="bg1"/>
                    </a:solidFill>
                    <a:latin typeface="Posterama" panose="020B0504020200020000" pitchFamily="34" charset="0"/>
                    <a:ea typeface="+mn-lt"/>
                    <a:cs typeface="Posterama" panose="020B0504020200020000" pitchFamily="34" charset="0"/>
                  </a:rPr>
                  <a:t> at </a:t>
                </a:r>
                <a14:m>
                  <m:oMath xmlns:m="http://schemas.openxmlformats.org/officeDocument/2006/math">
                    <m:r>
                      <a:rPr lang="en-US" sz="2000" b="0" i="1" smtClean="0">
                        <a:solidFill>
                          <a:schemeClr val="bg1"/>
                        </a:solidFill>
                        <a:latin typeface="Cambria Math" panose="02040503050406030204" pitchFamily="18" charset="0"/>
                        <a:ea typeface="+mn-lt"/>
                        <a:cs typeface="Posterama" panose="020B0504020200020000" pitchFamily="34" charset="0"/>
                      </a:rPr>
                      <m:t>𝑡</m:t>
                    </m:r>
                    <m:r>
                      <a:rPr lang="en-US" sz="2000" b="0" i="1" smtClean="0">
                        <a:solidFill>
                          <a:schemeClr val="bg1"/>
                        </a:solidFill>
                        <a:latin typeface="Cambria Math" panose="02040503050406030204" pitchFamily="18" charset="0"/>
                        <a:ea typeface="+mn-lt"/>
                        <a:cs typeface="Posterama" panose="020B0504020200020000" pitchFamily="34" charset="0"/>
                      </a:rPr>
                      <m:t>=0</m:t>
                    </m:r>
                  </m:oMath>
                </a14:m>
                <a:r>
                  <a:rPr lang="en-US" dirty="0">
                    <a:solidFill>
                      <a:schemeClr val="bg1"/>
                    </a:solidFill>
                    <a:latin typeface="Posterama" panose="020B0504020200020000" pitchFamily="34" charset="0"/>
                    <a:ea typeface="Cambria Math" panose="02040503050406030204" pitchFamily="18" charset="0"/>
                    <a:cs typeface="Posterama" panose="020B0504020200020000" pitchFamily="34" charset="0"/>
                  </a:rPr>
                  <a:t>.</a:t>
                </a:r>
              </a:p>
              <a:p>
                <a:pPr marL="0" indent="0">
                  <a:buNone/>
                </a:pPr>
                <a:endParaRPr lang="en-US" dirty="0">
                  <a:solidFill>
                    <a:schemeClr val="bg1"/>
                  </a:solidFill>
                  <a:latin typeface="Posterama" panose="020B0504020200020000" pitchFamily="34" charset="0"/>
                  <a:ea typeface="+mn-lt"/>
                  <a:cs typeface="Posterama" panose="020B0504020200020000" pitchFamily="34" charset="0"/>
                </a:endParaRPr>
              </a:p>
            </p:txBody>
          </p:sp>
        </mc:Choice>
        <mc:Fallback xmlns="">
          <p:sp>
            <p:nvSpPr>
              <p:cNvPr id="2" name="Content Placeholder 2">
                <a:extLst>
                  <a:ext uri="{FF2B5EF4-FFF2-40B4-BE49-F238E27FC236}">
                    <a16:creationId xmlns:a16="http://schemas.microsoft.com/office/drawing/2014/main" id="{83A0F1B9-B7E7-5E5D-0E3A-25CD726C5C03}"/>
                  </a:ext>
                </a:extLst>
              </p:cNvPr>
              <p:cNvSpPr txBox="1">
                <a:spLocks noRot="1" noChangeAspect="1" noMove="1" noResize="1" noEditPoints="1" noAdjustHandles="1" noChangeArrowheads="1" noChangeShapeType="1" noTextEdit="1"/>
              </p:cNvSpPr>
              <p:nvPr/>
            </p:nvSpPr>
            <p:spPr>
              <a:xfrm>
                <a:off x="612646" y="1715532"/>
                <a:ext cx="10653579" cy="4593828"/>
              </a:xfrm>
              <a:prstGeom prst="rect">
                <a:avLst/>
              </a:prstGeom>
              <a:blipFill>
                <a:blip r:embed="rId3"/>
                <a:stretch>
                  <a:fillRect l="-572" r="-1087"/>
                </a:stretch>
              </a:blipFill>
            </p:spPr>
            <p:txBody>
              <a:bodyPr/>
              <a:lstStyle/>
              <a:p>
                <a:r>
                  <a:rPr lang="en-US">
                    <a:noFill/>
                  </a:rPr>
                  <a:t> </a:t>
                </a:r>
              </a:p>
            </p:txBody>
          </p:sp>
        </mc:Fallback>
      </mc:AlternateContent>
    </p:spTree>
    <p:extLst>
      <p:ext uri="{BB962C8B-B14F-4D97-AF65-F5344CB8AC3E}">
        <p14:creationId xmlns:p14="http://schemas.microsoft.com/office/powerpoint/2010/main" val="3597943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C3D801-2160-3AF3-1655-D4CB30AC5A02}"/>
              </a:ext>
            </a:extLst>
          </p:cNvPr>
          <p:cNvSpPr txBox="1">
            <a:spLocks/>
          </p:cNvSpPr>
          <p:nvPr/>
        </p:nvSpPr>
        <p:spPr>
          <a:xfrm>
            <a:off x="612647" y="548640"/>
            <a:ext cx="10951823" cy="1132258"/>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2800" b="1">
                <a:solidFill>
                  <a:srgbClr val="F2F2F2"/>
                </a:solidFill>
                <a:latin typeface="Posterama"/>
                <a:ea typeface="+mn-lt"/>
                <a:cs typeface="Posterama"/>
              </a:rPr>
              <a:t>Example: Incompressible Spherically Symmetric Radial Velocity Field in Spherical Coordinates </a:t>
            </a:r>
          </a:p>
        </p:txBody>
      </p:sp>
      <p:sp>
        <p:nvSpPr>
          <p:cNvPr id="4" name="Content Placeholder 2">
            <a:extLst>
              <a:ext uri="{FF2B5EF4-FFF2-40B4-BE49-F238E27FC236}">
                <a16:creationId xmlns:a16="http://schemas.microsoft.com/office/drawing/2014/main" id="{F43245F4-806C-564C-777B-2E1649186180}"/>
              </a:ext>
            </a:extLst>
          </p:cNvPr>
          <p:cNvSpPr txBox="1">
            <a:spLocks/>
          </p:cNvSpPr>
          <p:nvPr/>
        </p:nvSpPr>
        <p:spPr>
          <a:xfrm>
            <a:off x="612647"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latin typeface="Posterama" panose="020B0504020200020000" pitchFamily="34" charset="0"/>
              <a:cs typeface="Posterama" panose="020B0504020200020000" pitchFamily="34" charset="0"/>
            </a:endParaRPr>
          </a:p>
        </p:txBody>
      </p:sp>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83A0F1B9-B7E7-5E5D-0E3A-25CD726C5C03}"/>
                  </a:ext>
                </a:extLst>
              </p:cNvPr>
              <p:cNvSpPr txBox="1">
                <a:spLocks/>
              </p:cNvSpPr>
              <p:nvPr/>
            </p:nvSpPr>
            <p:spPr>
              <a:xfrm>
                <a:off x="612646"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latin typeface="Posterama" panose="020B0504020200020000" pitchFamily="34" charset="0"/>
                    <a:ea typeface="+mn-lt"/>
                    <a:cs typeface="Posterama" panose="020B0504020200020000" pitchFamily="34" charset="0"/>
                  </a:rPr>
                  <a:t>The surface is initially defined by </a:t>
                </a:r>
                <a14:m>
                  <m:oMath xmlns:m="http://schemas.openxmlformats.org/officeDocument/2006/math">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𝑟</m:t>
                        </m:r>
                      </m:e>
                      <m:sub>
                        <m:r>
                          <a:rPr lang="en-US" b="0" i="1" smtClean="0">
                            <a:solidFill>
                              <a:schemeClr val="bg1"/>
                            </a:solidFill>
                            <a:latin typeface="Cambria Math" panose="02040503050406030204" pitchFamily="18" charset="0"/>
                            <a:ea typeface="+mn-lt"/>
                            <a:cs typeface="Posterama" panose="020B0504020200020000" pitchFamily="34" charset="0"/>
                          </a:rPr>
                          <m:t>0</m:t>
                        </m:r>
                      </m:sub>
                    </m:sSub>
                    <m:r>
                      <a:rPr lang="en-US" b="0" i="1" smtClean="0">
                        <a:solidFill>
                          <a:schemeClr val="bg1"/>
                        </a:solidFill>
                        <a:latin typeface="Cambria Math" panose="02040503050406030204" pitchFamily="18" charset="0"/>
                        <a:ea typeface="+mn-lt"/>
                        <a:cs typeface="Posterama" panose="020B0504020200020000" pitchFamily="34" charset="0"/>
                      </a:rPr>
                      <m:t>=</m:t>
                    </m:r>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𝑄</m:t>
                        </m:r>
                      </m:e>
                      <m:sub>
                        <m:r>
                          <a:rPr lang="en-US" b="0" i="1" smtClean="0">
                            <a:solidFill>
                              <a:schemeClr val="bg1"/>
                            </a:solidFill>
                            <a:latin typeface="Cambria Math" panose="02040503050406030204" pitchFamily="18" charset="0"/>
                            <a:ea typeface="+mn-lt"/>
                            <a:cs typeface="Posterama" panose="020B0504020200020000" pitchFamily="34" charset="0"/>
                          </a:rPr>
                          <m:t>0</m:t>
                        </m:r>
                      </m:sub>
                    </m:sSub>
                    <m:r>
                      <a:rPr lang="en-US" b="0" i="1" smtClean="0">
                        <a:solidFill>
                          <a:schemeClr val="bg1"/>
                        </a:solidFill>
                        <a:latin typeface="Cambria Math" panose="02040503050406030204" pitchFamily="18" charset="0"/>
                        <a:ea typeface="+mn-lt"/>
                        <a:cs typeface="Posterama" panose="020B0504020200020000" pitchFamily="34" charset="0"/>
                      </a:rPr>
                      <m:t>(</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𝜃</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𝜙</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oMath>
                </a14:m>
                <a:r>
                  <a:rPr lang="en-US" dirty="0">
                    <a:solidFill>
                      <a:schemeClr val="bg1"/>
                    </a:solidFill>
                    <a:latin typeface="Posterama" panose="020B0504020200020000" pitchFamily="34" charset="0"/>
                    <a:ea typeface="+mn-lt"/>
                    <a:cs typeface="Posterama" panose="020B0504020200020000" pitchFamily="34" charset="0"/>
                  </a:rPr>
                  <a:t> at </a:t>
                </a:r>
                <a14:m>
                  <m:oMath xmlns:m="http://schemas.openxmlformats.org/officeDocument/2006/math">
                    <m:r>
                      <a:rPr lang="en-US" b="0" i="1" smtClean="0">
                        <a:solidFill>
                          <a:schemeClr val="bg1"/>
                        </a:solidFill>
                        <a:latin typeface="Cambria Math" panose="02040503050406030204" pitchFamily="18" charset="0"/>
                        <a:ea typeface="+mn-lt"/>
                        <a:cs typeface="Posterama" panose="020B0504020200020000" pitchFamily="34" charset="0"/>
                      </a:rPr>
                      <m:t>𝑡</m:t>
                    </m:r>
                    <m:r>
                      <a:rPr lang="en-US" b="0" i="1" smtClean="0">
                        <a:solidFill>
                          <a:schemeClr val="bg1"/>
                        </a:solidFill>
                        <a:latin typeface="Cambria Math" panose="02040503050406030204" pitchFamily="18" charset="0"/>
                        <a:ea typeface="+mn-lt"/>
                        <a:cs typeface="Posterama" panose="020B0504020200020000" pitchFamily="34" charset="0"/>
                      </a:rPr>
                      <m:t>=0</m:t>
                    </m:r>
                    <m:r>
                      <a:rPr lang="en-US" b="0" i="0" smtClean="0">
                        <a:solidFill>
                          <a:schemeClr val="bg1"/>
                        </a:solidFill>
                        <a:latin typeface="Cambria Math" panose="02040503050406030204" pitchFamily="18" charset="0"/>
                        <a:ea typeface="+mn-lt"/>
                        <a:cs typeface="Posterama" panose="020B0504020200020000" pitchFamily="34" charset="0"/>
                      </a:rPr>
                      <m:t>.</m:t>
                    </m:r>
                  </m:oMath>
                </a14:m>
                <a:r>
                  <a:rPr lang="en-US" b="0" dirty="0">
                    <a:solidFill>
                      <a:schemeClr val="bg1"/>
                    </a:solidFill>
                    <a:latin typeface="Posterama" panose="020B0504020200020000" pitchFamily="34" charset="0"/>
                    <a:ea typeface="+mn-lt"/>
                    <a:cs typeface="Posterama" panose="020B0504020200020000" pitchFamily="34" charset="0"/>
                  </a:rPr>
                  <a:t> </a:t>
                </a:r>
              </a:p>
              <a:p>
                <a:pPr marL="0" indent="0">
                  <a:buNone/>
                </a:pPr>
                <a:r>
                  <a:rPr lang="en-US" b="0" dirty="0">
                    <a:solidFill>
                      <a:schemeClr val="bg1"/>
                    </a:solidFill>
                    <a:latin typeface="Posterama" panose="020B0504020200020000" pitchFamily="34" charset="0"/>
                    <a:ea typeface="+mn-lt"/>
                    <a:cs typeface="Posterama" panose="020B0504020200020000" pitchFamily="34" charset="0"/>
                  </a:rPr>
                  <a:t>The radius of the surface at a later time </a:t>
                </a:r>
                <a14:m>
                  <m:oMath xmlns:m="http://schemas.openxmlformats.org/officeDocument/2006/math">
                    <m:r>
                      <a:rPr lang="en-US" b="0" i="1" dirty="0" smtClean="0">
                        <a:solidFill>
                          <a:schemeClr val="bg1"/>
                        </a:solidFill>
                        <a:latin typeface="Cambria Math" panose="02040503050406030204" pitchFamily="18" charset="0"/>
                        <a:ea typeface="+mn-lt"/>
                        <a:cs typeface="Posterama" panose="020B0504020200020000" pitchFamily="34" charset="0"/>
                      </a:rPr>
                      <m:t>𝑡</m:t>
                    </m:r>
                  </m:oMath>
                </a14:m>
                <a:r>
                  <a:rPr lang="en-US" dirty="0">
                    <a:solidFill>
                      <a:schemeClr val="bg1"/>
                    </a:solidFill>
                    <a:latin typeface="Posterama" panose="020B0504020200020000" pitchFamily="34" charset="0"/>
                    <a:ea typeface="+mn-lt"/>
                    <a:cs typeface="Posterama" panose="020B0504020200020000" pitchFamily="34" charset="0"/>
                  </a:rPr>
                  <a:t> is defined by </a:t>
                </a:r>
                <a14:m>
                  <m:oMath xmlns:m="http://schemas.openxmlformats.org/officeDocument/2006/math">
                    <m:r>
                      <a:rPr lang="en-US" b="0" i="1" smtClean="0">
                        <a:solidFill>
                          <a:schemeClr val="bg1"/>
                        </a:solidFill>
                        <a:latin typeface="Cambria Math" panose="02040503050406030204" pitchFamily="18" charset="0"/>
                        <a:ea typeface="+mn-lt"/>
                        <a:cs typeface="Posterama" panose="020B0504020200020000" pitchFamily="34" charset="0"/>
                      </a:rPr>
                      <m:t>𝑟</m:t>
                    </m:r>
                    <m:r>
                      <a:rPr lang="en-US" b="0" i="1" smtClean="0">
                        <a:solidFill>
                          <a:schemeClr val="bg1"/>
                        </a:solidFill>
                        <a:latin typeface="Cambria Math" panose="02040503050406030204" pitchFamily="18" charset="0"/>
                        <a:ea typeface="+mn-lt"/>
                        <a:cs typeface="Posterama" panose="020B0504020200020000" pitchFamily="34" charset="0"/>
                      </a:rPr>
                      <m:t>=</m:t>
                    </m:r>
                    <m:sSup>
                      <m:sSupPr>
                        <m:ctrlPr>
                          <a:rPr lang="en-US" b="0" i="1" smtClean="0">
                            <a:solidFill>
                              <a:schemeClr val="bg1"/>
                            </a:solidFill>
                            <a:latin typeface="Cambria Math" panose="02040503050406030204" pitchFamily="18" charset="0"/>
                            <a:ea typeface="+mn-lt"/>
                            <a:cs typeface="Posterama" panose="020B0504020200020000" pitchFamily="34" charset="0"/>
                          </a:rPr>
                        </m:ctrlPr>
                      </m:sSupPr>
                      <m:e>
                        <m:d>
                          <m:dPr>
                            <m:begChr m:val="["/>
                            <m:endChr m:val="]"/>
                            <m:ctrlPr>
                              <a:rPr lang="en-US" b="0" i="1" smtClean="0">
                                <a:solidFill>
                                  <a:schemeClr val="bg1"/>
                                </a:solidFill>
                                <a:latin typeface="Cambria Math" panose="02040503050406030204" pitchFamily="18" charset="0"/>
                                <a:ea typeface="+mn-lt"/>
                                <a:cs typeface="Posterama" panose="020B0504020200020000" pitchFamily="34" charset="0"/>
                              </a:rPr>
                            </m:ctrlPr>
                          </m:dPr>
                          <m:e>
                            <m:sSup>
                              <m:sSupPr>
                                <m:ctrlPr>
                                  <a:rPr lang="en-US" b="0" i="1" smtClean="0">
                                    <a:solidFill>
                                      <a:schemeClr val="bg1"/>
                                    </a:solidFill>
                                    <a:latin typeface="Cambria Math" panose="02040503050406030204" pitchFamily="18" charset="0"/>
                                    <a:ea typeface="+mn-lt"/>
                                    <a:cs typeface="Posterama" panose="020B0504020200020000" pitchFamily="34" charset="0"/>
                                  </a:rPr>
                                </m:ctrlPr>
                              </m:sSupPr>
                              <m:e>
                                <m:r>
                                  <a:rPr lang="en-US" b="0" i="1" smtClean="0">
                                    <a:solidFill>
                                      <a:schemeClr val="bg1"/>
                                    </a:solidFill>
                                    <a:latin typeface="Cambria Math" panose="02040503050406030204" pitchFamily="18" charset="0"/>
                                    <a:ea typeface="+mn-lt"/>
                                    <a:cs typeface="Posterama" panose="020B0504020200020000" pitchFamily="34" charset="0"/>
                                  </a:rPr>
                                  <m:t>𝑅</m:t>
                                </m:r>
                              </m:e>
                              <m:sup>
                                <m:r>
                                  <a:rPr lang="en-US" b="0" i="1" smtClean="0">
                                    <a:solidFill>
                                      <a:schemeClr val="bg1"/>
                                    </a:solidFill>
                                    <a:latin typeface="Cambria Math" panose="02040503050406030204" pitchFamily="18" charset="0"/>
                                    <a:ea typeface="+mn-lt"/>
                                    <a:cs typeface="Posterama" panose="020B0504020200020000" pitchFamily="34" charset="0"/>
                                  </a:rPr>
                                  <m:t>3</m:t>
                                </m:r>
                              </m:sup>
                            </m:sSup>
                            <m:d>
                              <m:dPr>
                                <m:ctrlPr>
                                  <a:rPr lang="en-US" b="0" i="1" smtClean="0">
                                    <a:solidFill>
                                      <a:schemeClr val="bg1"/>
                                    </a:solidFill>
                                    <a:latin typeface="Cambria Math" panose="02040503050406030204" pitchFamily="18" charset="0"/>
                                    <a:ea typeface="+mn-lt"/>
                                    <a:cs typeface="Posterama" panose="020B0504020200020000" pitchFamily="34" charset="0"/>
                                  </a:rPr>
                                </m:ctrlPr>
                              </m:dPr>
                              <m:e>
                                <m:r>
                                  <a:rPr lang="en-US" b="0" i="1" smtClean="0">
                                    <a:solidFill>
                                      <a:schemeClr val="bg1"/>
                                    </a:solidFill>
                                    <a:latin typeface="Cambria Math" panose="02040503050406030204" pitchFamily="18" charset="0"/>
                                    <a:ea typeface="+mn-lt"/>
                                    <a:cs typeface="Posterama" panose="020B0504020200020000" pitchFamily="34" charset="0"/>
                                  </a:rPr>
                                  <m:t>𝑡</m:t>
                                </m:r>
                              </m:e>
                            </m:d>
                            <m:r>
                              <a:rPr lang="en-US" b="0" i="1" smtClean="0">
                                <a:solidFill>
                                  <a:schemeClr val="bg1"/>
                                </a:solidFill>
                                <a:latin typeface="Cambria Math" panose="02040503050406030204" pitchFamily="18" charset="0"/>
                                <a:ea typeface="+mn-lt"/>
                                <a:cs typeface="Posterama" panose="020B0504020200020000" pitchFamily="34" charset="0"/>
                              </a:rPr>
                              <m:t>−</m:t>
                            </m:r>
                            <m:sSubSup>
                              <m:sSubSupPr>
                                <m:ctrlPr>
                                  <a:rPr lang="en-US" b="0" i="1" smtClean="0">
                                    <a:solidFill>
                                      <a:schemeClr val="bg1"/>
                                    </a:solidFill>
                                    <a:latin typeface="Cambria Math" panose="02040503050406030204" pitchFamily="18" charset="0"/>
                                    <a:ea typeface="+mn-lt"/>
                                    <a:cs typeface="Posterama" panose="020B0504020200020000" pitchFamily="34" charset="0"/>
                                  </a:rPr>
                                </m:ctrlPr>
                              </m:sSubSupPr>
                              <m:e>
                                <m:r>
                                  <a:rPr lang="en-US" b="0" i="1" smtClean="0">
                                    <a:solidFill>
                                      <a:schemeClr val="bg1"/>
                                    </a:solidFill>
                                    <a:latin typeface="Cambria Math" panose="02040503050406030204" pitchFamily="18" charset="0"/>
                                    <a:ea typeface="+mn-lt"/>
                                    <a:cs typeface="Posterama" panose="020B0504020200020000" pitchFamily="34" charset="0"/>
                                  </a:rPr>
                                  <m:t>𝑅</m:t>
                                </m:r>
                              </m:e>
                              <m:sub>
                                <m:r>
                                  <a:rPr lang="en-US" b="0" i="1" smtClean="0">
                                    <a:solidFill>
                                      <a:schemeClr val="bg1"/>
                                    </a:solidFill>
                                    <a:latin typeface="Cambria Math" panose="02040503050406030204" pitchFamily="18" charset="0"/>
                                    <a:ea typeface="+mn-lt"/>
                                    <a:cs typeface="Posterama" panose="020B0504020200020000" pitchFamily="34" charset="0"/>
                                  </a:rPr>
                                  <m:t>0</m:t>
                                </m:r>
                              </m:sub>
                              <m:sup>
                                <m:r>
                                  <a:rPr lang="en-US" b="0" i="1" smtClean="0">
                                    <a:solidFill>
                                      <a:schemeClr val="bg1"/>
                                    </a:solidFill>
                                    <a:latin typeface="Cambria Math" panose="02040503050406030204" pitchFamily="18" charset="0"/>
                                    <a:ea typeface="+mn-lt"/>
                                    <a:cs typeface="Posterama" panose="020B0504020200020000" pitchFamily="34" charset="0"/>
                                  </a:rPr>
                                  <m:t>3</m:t>
                                </m:r>
                              </m:sup>
                            </m:sSubSup>
                            <m:r>
                              <a:rPr lang="en-US" b="0" i="1" smtClean="0">
                                <a:solidFill>
                                  <a:schemeClr val="bg1"/>
                                </a:solidFill>
                                <a:latin typeface="Cambria Math" panose="02040503050406030204" pitchFamily="18" charset="0"/>
                                <a:ea typeface="+mn-lt"/>
                                <a:cs typeface="Posterama" panose="020B0504020200020000" pitchFamily="34" charset="0"/>
                              </a:rPr>
                              <m:t>+</m:t>
                            </m:r>
                            <m:sSubSup>
                              <m:sSubSupPr>
                                <m:ctrlPr>
                                  <a:rPr lang="en-US" b="0" i="1" smtClean="0">
                                    <a:solidFill>
                                      <a:schemeClr val="bg1"/>
                                    </a:solidFill>
                                    <a:latin typeface="Cambria Math" panose="02040503050406030204" pitchFamily="18" charset="0"/>
                                    <a:ea typeface="+mn-lt"/>
                                    <a:cs typeface="Posterama" panose="020B0504020200020000" pitchFamily="34" charset="0"/>
                                  </a:rPr>
                                </m:ctrlPr>
                              </m:sSubSupPr>
                              <m:e>
                                <m:r>
                                  <a:rPr lang="en-US" i="1">
                                    <a:solidFill>
                                      <a:schemeClr val="bg1"/>
                                    </a:solidFill>
                                    <a:latin typeface="Cambria Math" panose="02040503050406030204" pitchFamily="18" charset="0"/>
                                    <a:ea typeface="+mn-lt"/>
                                    <a:cs typeface="Posterama" panose="020B0504020200020000" pitchFamily="34" charset="0"/>
                                  </a:rPr>
                                  <m:t>𝑄</m:t>
                                </m:r>
                              </m:e>
                              <m:sub>
                                <m:r>
                                  <a:rPr lang="en-US" i="1">
                                    <a:solidFill>
                                      <a:schemeClr val="bg1"/>
                                    </a:solidFill>
                                    <a:latin typeface="Cambria Math" panose="02040503050406030204" pitchFamily="18" charset="0"/>
                                    <a:ea typeface="+mn-lt"/>
                                    <a:cs typeface="Posterama" panose="020B0504020200020000" pitchFamily="34" charset="0"/>
                                  </a:rPr>
                                  <m:t>0</m:t>
                                </m:r>
                              </m:sub>
                              <m:sup>
                                <m:r>
                                  <a:rPr lang="en-US" b="0" i="1" smtClean="0">
                                    <a:solidFill>
                                      <a:schemeClr val="bg1"/>
                                    </a:solidFill>
                                    <a:latin typeface="Cambria Math" panose="02040503050406030204" pitchFamily="18" charset="0"/>
                                    <a:ea typeface="+mn-lt"/>
                                    <a:cs typeface="Posterama" panose="020B0504020200020000" pitchFamily="34" charset="0"/>
                                  </a:rPr>
                                  <m:t>3</m:t>
                                </m:r>
                              </m:sup>
                            </m:sSubSup>
                            <m:r>
                              <a:rPr lang="en-US" i="1">
                                <a:solidFill>
                                  <a:schemeClr val="bg1"/>
                                </a:solidFill>
                                <a:latin typeface="Cambria Math" panose="02040503050406030204" pitchFamily="18" charset="0"/>
                                <a:ea typeface="+mn-lt"/>
                                <a:cs typeface="Posterama" panose="020B0504020200020000" pitchFamily="34" charset="0"/>
                              </a:rPr>
                              <m:t>(</m:t>
                            </m:r>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𝜃</m:t>
                            </m:r>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𝜙</m:t>
                            </m:r>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e>
                        </m:d>
                      </m:e>
                      <m:sup>
                        <m:f>
                          <m:fPr>
                            <m:ctrlPr>
                              <a:rPr lang="en-US" b="0" i="1" smtClean="0">
                                <a:solidFill>
                                  <a:schemeClr val="bg1"/>
                                </a:solidFill>
                                <a:latin typeface="Cambria Math" panose="02040503050406030204" pitchFamily="18" charset="0"/>
                                <a:ea typeface="+mn-lt"/>
                                <a:cs typeface="Posterama" panose="020B0504020200020000" pitchFamily="34" charset="0"/>
                              </a:rPr>
                            </m:ctrlPr>
                          </m:fPr>
                          <m:num>
                            <m:r>
                              <a:rPr lang="en-US" b="0" i="1" smtClean="0">
                                <a:solidFill>
                                  <a:schemeClr val="bg1"/>
                                </a:solidFill>
                                <a:latin typeface="Cambria Math" panose="02040503050406030204" pitchFamily="18" charset="0"/>
                                <a:ea typeface="+mn-lt"/>
                                <a:cs typeface="Posterama" panose="020B0504020200020000" pitchFamily="34" charset="0"/>
                              </a:rPr>
                              <m:t>1</m:t>
                            </m:r>
                          </m:num>
                          <m:den>
                            <m:r>
                              <a:rPr lang="en-US" b="0" i="1" smtClean="0">
                                <a:solidFill>
                                  <a:schemeClr val="bg1"/>
                                </a:solidFill>
                                <a:latin typeface="Cambria Math" panose="02040503050406030204" pitchFamily="18" charset="0"/>
                                <a:ea typeface="+mn-lt"/>
                                <a:cs typeface="Posterama" panose="020B0504020200020000" pitchFamily="34" charset="0"/>
                              </a:rPr>
                              <m:t>3</m:t>
                            </m:r>
                          </m:den>
                        </m:f>
                      </m:sup>
                    </m:sSup>
                    <m:r>
                      <a:rPr lang="en-US" b="0" i="0" smtClean="0">
                        <a:solidFill>
                          <a:schemeClr val="bg1"/>
                        </a:solidFill>
                        <a:latin typeface="Cambria Math" panose="02040503050406030204" pitchFamily="18" charset="0"/>
                        <a:ea typeface="+mn-lt"/>
                        <a:cs typeface="Posterama" panose="020B0504020200020000" pitchFamily="34" charset="0"/>
                      </a:rPr>
                      <m:t>.</m:t>
                    </m:r>
                  </m:oMath>
                </a14:m>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r>
                  <a:rPr lang="en-US" dirty="0">
                    <a:solidFill>
                      <a:schemeClr val="bg1"/>
                    </a:solidFill>
                    <a:latin typeface="Posterama" panose="020B0504020200020000" pitchFamily="34" charset="0"/>
                    <a:ea typeface="+mn-lt"/>
                    <a:cs typeface="Posterama" panose="020B0504020200020000" pitchFamily="34" charset="0"/>
                  </a:rPr>
                  <a:t>This shows how the radius </a:t>
                </a:r>
                <a14:m>
                  <m:oMath xmlns:m="http://schemas.openxmlformats.org/officeDocument/2006/math">
                    <m:r>
                      <a:rPr lang="en-US" b="0" i="1" smtClean="0">
                        <a:solidFill>
                          <a:schemeClr val="bg1"/>
                        </a:solidFill>
                        <a:latin typeface="Cambria Math" panose="02040503050406030204" pitchFamily="18" charset="0"/>
                        <a:ea typeface="+mn-lt"/>
                        <a:cs typeface="Posterama" panose="020B0504020200020000" pitchFamily="34" charset="0"/>
                      </a:rPr>
                      <m:t>𝑟</m:t>
                    </m:r>
                  </m:oMath>
                </a14:m>
                <a:r>
                  <a:rPr lang="en-US" dirty="0">
                    <a:solidFill>
                      <a:schemeClr val="bg1"/>
                    </a:solidFill>
                    <a:latin typeface="Posterama" panose="020B0504020200020000" pitchFamily="34" charset="0"/>
                    <a:ea typeface="+mn-lt"/>
                    <a:cs typeface="Posterama" panose="020B0504020200020000" pitchFamily="34" charset="0"/>
                  </a:rPr>
                  <a:t> evolves from its initial configuration through some </a:t>
                </a:r>
                <a:r>
                  <a:rPr lang="en-US" dirty="0" err="1">
                    <a:solidFill>
                      <a:schemeClr val="bg1"/>
                    </a:solidFill>
                    <a:latin typeface="Posterama" panose="020B0504020200020000" pitchFamily="34" charset="0"/>
                    <a:ea typeface="+mn-lt"/>
                    <a:cs typeface="Posterama" panose="020B0504020200020000" pitchFamily="34" charset="0"/>
                  </a:rPr>
                  <a:t>Lagrangian</a:t>
                </a:r>
                <a:r>
                  <a:rPr lang="en-US" dirty="0">
                    <a:solidFill>
                      <a:schemeClr val="bg1"/>
                    </a:solidFill>
                    <a:latin typeface="Posterama" panose="020B0504020200020000" pitchFamily="34" charset="0"/>
                    <a:ea typeface="+mn-lt"/>
                    <a:cs typeface="Posterama" panose="020B0504020200020000" pitchFamily="34" charset="0"/>
                  </a:rPr>
                  <a:t> deformation </a:t>
                </a:r>
                <a14:m>
                  <m:oMath xmlns:m="http://schemas.openxmlformats.org/officeDocument/2006/math">
                    <m:r>
                      <a:rPr lang="en-US" b="0" i="1" smtClean="0">
                        <a:solidFill>
                          <a:schemeClr val="bg1"/>
                        </a:solidFill>
                        <a:latin typeface="Cambria Math" panose="02040503050406030204" pitchFamily="18" charset="0"/>
                        <a:ea typeface="+mn-lt"/>
                        <a:cs typeface="Posterama" panose="020B0504020200020000" pitchFamily="34" charset="0"/>
                      </a:rPr>
                      <m:t>𝑅</m:t>
                    </m:r>
                    <m:d>
                      <m:dPr>
                        <m:ctrlPr>
                          <a:rPr lang="en-US" b="0" i="1" smtClean="0">
                            <a:solidFill>
                              <a:schemeClr val="bg1"/>
                            </a:solidFill>
                            <a:latin typeface="Cambria Math" panose="02040503050406030204" pitchFamily="18" charset="0"/>
                            <a:ea typeface="+mn-lt"/>
                            <a:cs typeface="Posterama" panose="020B0504020200020000" pitchFamily="34" charset="0"/>
                          </a:rPr>
                        </m:ctrlPr>
                      </m:dPr>
                      <m:e>
                        <m:r>
                          <a:rPr lang="en-US" b="0" i="1" smtClean="0">
                            <a:solidFill>
                              <a:schemeClr val="bg1"/>
                            </a:solidFill>
                            <a:latin typeface="Cambria Math" panose="02040503050406030204" pitchFamily="18" charset="0"/>
                            <a:ea typeface="+mn-lt"/>
                            <a:cs typeface="Posterama" panose="020B0504020200020000" pitchFamily="34" charset="0"/>
                          </a:rPr>
                          <m:t>𝑡</m:t>
                        </m:r>
                      </m:e>
                    </m:d>
                  </m:oMath>
                </a14:m>
                <a:r>
                  <a:rPr lang="en-US" dirty="0">
                    <a:solidFill>
                      <a:schemeClr val="bg1"/>
                    </a:solidFill>
                    <a:latin typeface="Posterama" panose="020B0504020200020000" pitchFamily="34" charset="0"/>
                    <a:ea typeface="+mn-lt"/>
                    <a:cs typeface="Posterama" panose="020B0504020200020000" pitchFamily="34" charset="0"/>
                  </a:rPr>
                  <a:t>. The aim is to ensure that deformation from </a:t>
                </a:r>
                <a14:m>
                  <m:oMath xmlns:m="http://schemas.openxmlformats.org/officeDocument/2006/math">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𝑟</m:t>
                        </m:r>
                      </m:e>
                      <m:sub>
                        <m:r>
                          <a:rPr lang="en-US" b="0" i="1" smtClean="0">
                            <a:solidFill>
                              <a:schemeClr val="bg1"/>
                            </a:solidFill>
                            <a:latin typeface="Cambria Math" panose="02040503050406030204" pitchFamily="18" charset="0"/>
                            <a:ea typeface="+mn-lt"/>
                            <a:cs typeface="Posterama" panose="020B0504020200020000" pitchFamily="34" charset="0"/>
                          </a:rPr>
                          <m:t>0</m:t>
                        </m:r>
                      </m:sub>
                    </m:sSub>
                  </m:oMath>
                </a14:m>
                <a:r>
                  <a:rPr lang="en-US" dirty="0">
                    <a:solidFill>
                      <a:schemeClr val="bg1"/>
                    </a:solidFill>
                    <a:latin typeface="Posterama" panose="020B0504020200020000" pitchFamily="34" charset="0"/>
                    <a:ea typeface="+mn-lt"/>
                    <a:cs typeface="Posterama" panose="020B0504020200020000" pitchFamily="34" charset="0"/>
                  </a:rPr>
                  <a:t> to </a:t>
                </a:r>
                <a14:m>
                  <m:oMath xmlns:m="http://schemas.openxmlformats.org/officeDocument/2006/math">
                    <m:r>
                      <a:rPr lang="en-US" b="0" i="1" smtClean="0">
                        <a:solidFill>
                          <a:schemeClr val="bg1"/>
                        </a:solidFill>
                        <a:latin typeface="Cambria Math" panose="02040503050406030204" pitchFamily="18" charset="0"/>
                        <a:ea typeface="+mn-lt"/>
                        <a:cs typeface="Posterama" panose="020B0504020200020000" pitchFamily="34" charset="0"/>
                      </a:rPr>
                      <m:t>𝑟</m:t>
                    </m:r>
                  </m:oMath>
                </a14:m>
                <a:r>
                  <a:rPr lang="en-US" dirty="0">
                    <a:solidFill>
                      <a:schemeClr val="bg1"/>
                    </a:solidFill>
                    <a:latin typeface="Posterama" panose="020B0504020200020000" pitchFamily="34" charset="0"/>
                    <a:ea typeface="+mn-lt"/>
                    <a:cs typeface="Posterama" panose="020B0504020200020000" pitchFamily="34" charset="0"/>
                  </a:rPr>
                  <a:t> preserves the volumed enclosed by the surface meaning every point on the initial surface retains its volume at later times. </a:t>
                </a:r>
              </a:p>
              <a:p>
                <a:pPr marL="0" indent="0">
                  <a:buNone/>
                </a:pPr>
                <a:r>
                  <a:rPr lang="en-US" dirty="0">
                    <a:solidFill>
                      <a:schemeClr val="bg1"/>
                    </a:solidFill>
                    <a:latin typeface="Posterama" panose="020B0504020200020000" pitchFamily="34" charset="0"/>
                    <a:ea typeface="+mn-lt"/>
                    <a:cs typeface="Posterama" panose="020B0504020200020000" pitchFamily="34" charset="0"/>
                  </a:rPr>
                  <a:t>Since they both states are </a:t>
                </a:r>
                <a:r>
                  <a:rPr lang="en-US" dirty="0" err="1">
                    <a:solidFill>
                      <a:schemeClr val="bg1"/>
                    </a:solidFill>
                    <a:latin typeface="Posterama" panose="020B0504020200020000" pitchFamily="34" charset="0"/>
                    <a:ea typeface="+mn-lt"/>
                    <a:cs typeface="Posterama" panose="020B0504020200020000" pitchFamily="34" charset="0"/>
                  </a:rPr>
                  <a:t>Lagrangian</a:t>
                </a:r>
                <a:r>
                  <a:rPr lang="en-US" dirty="0">
                    <a:solidFill>
                      <a:schemeClr val="bg1"/>
                    </a:solidFill>
                    <a:latin typeface="Posterama" panose="020B0504020200020000" pitchFamily="34" charset="0"/>
                    <a:ea typeface="+mn-lt"/>
                    <a:cs typeface="Posterama" panose="020B0504020200020000" pitchFamily="34" charset="0"/>
                  </a:rPr>
                  <a:t>, if the initial condition is satisfied, then all later conditions will also be satisfied. So, we can define </a:t>
                </a:r>
                <a14:m>
                  <m:oMath xmlns:m="http://schemas.openxmlformats.org/officeDocument/2006/math">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𝑅</m:t>
                        </m:r>
                      </m:e>
                      <m:sub>
                        <m:r>
                          <a:rPr lang="en-US" b="0" i="1" smtClean="0">
                            <a:solidFill>
                              <a:schemeClr val="bg1"/>
                            </a:solidFill>
                            <a:latin typeface="Cambria Math" panose="02040503050406030204" pitchFamily="18" charset="0"/>
                            <a:ea typeface="+mn-lt"/>
                            <a:cs typeface="Posterama" panose="020B0504020200020000" pitchFamily="34" charset="0"/>
                          </a:rPr>
                          <m:t>0</m:t>
                        </m:r>
                      </m:sub>
                    </m:sSub>
                  </m:oMath>
                </a14:m>
                <a:r>
                  <a:rPr lang="en-US" dirty="0">
                    <a:solidFill>
                      <a:schemeClr val="bg1"/>
                    </a:solidFill>
                    <a:latin typeface="Posterama" panose="020B0504020200020000" pitchFamily="34" charset="0"/>
                    <a:ea typeface="+mn-lt"/>
                    <a:cs typeface="Posterama" panose="020B0504020200020000" pitchFamily="34" charset="0"/>
                  </a:rPr>
                  <a:t> by </a:t>
                </a:r>
              </a:p>
              <a:p>
                <a:pPr marL="0" indent="0">
                  <a:buNone/>
                </a:pPr>
                <a14:m>
                  <m:oMathPara xmlns:m="http://schemas.openxmlformats.org/officeDocument/2006/math">
                    <m:oMathParaPr>
                      <m:jc m:val="centerGroup"/>
                    </m:oMathParaPr>
                    <m:oMath xmlns:m="http://schemas.openxmlformats.org/officeDocument/2006/math">
                      <m:f>
                        <m:fPr>
                          <m:ctrlPr>
                            <a:rPr lang="en-US" b="0" i="1" smtClean="0">
                              <a:solidFill>
                                <a:schemeClr val="bg1"/>
                              </a:solidFill>
                              <a:latin typeface="Cambria Math" panose="02040503050406030204" pitchFamily="18" charset="0"/>
                              <a:ea typeface="+mn-lt"/>
                              <a:cs typeface="Posterama" panose="020B0504020200020000" pitchFamily="34" charset="0"/>
                            </a:rPr>
                          </m:ctrlPr>
                        </m:fPr>
                        <m:num>
                          <m:r>
                            <a:rPr lang="en-US" b="0" i="1" smtClean="0">
                              <a:solidFill>
                                <a:schemeClr val="bg1"/>
                              </a:solidFill>
                              <a:latin typeface="Cambria Math" panose="02040503050406030204" pitchFamily="18" charset="0"/>
                              <a:ea typeface="+mn-lt"/>
                              <a:cs typeface="Posterama" panose="020B0504020200020000" pitchFamily="34" charset="0"/>
                            </a:rPr>
                            <m:t>4</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𝜋</m:t>
                          </m:r>
                        </m:num>
                        <m:den>
                          <m:r>
                            <a:rPr lang="en-US" b="0" i="1" smtClean="0">
                              <a:solidFill>
                                <a:schemeClr val="bg1"/>
                              </a:solidFill>
                              <a:latin typeface="Cambria Math" panose="02040503050406030204" pitchFamily="18" charset="0"/>
                              <a:ea typeface="+mn-lt"/>
                              <a:cs typeface="Posterama" panose="020B0504020200020000" pitchFamily="34" charset="0"/>
                            </a:rPr>
                            <m:t>3</m:t>
                          </m:r>
                        </m:den>
                      </m:f>
                      <m:sSubSup>
                        <m:sSubSupPr>
                          <m:ctrlPr>
                            <a:rPr lang="en-US" b="0" i="1" smtClean="0">
                              <a:solidFill>
                                <a:schemeClr val="bg1"/>
                              </a:solidFill>
                              <a:latin typeface="Cambria Math" panose="02040503050406030204" pitchFamily="18" charset="0"/>
                              <a:ea typeface="+mn-lt"/>
                              <a:cs typeface="Posterama" panose="020B0504020200020000" pitchFamily="34" charset="0"/>
                            </a:rPr>
                          </m:ctrlPr>
                        </m:sSubSupPr>
                        <m:e>
                          <m:r>
                            <a:rPr lang="en-US" b="0" i="1" smtClean="0">
                              <a:solidFill>
                                <a:schemeClr val="bg1"/>
                              </a:solidFill>
                              <a:latin typeface="Cambria Math" panose="02040503050406030204" pitchFamily="18" charset="0"/>
                              <a:ea typeface="+mn-lt"/>
                              <a:cs typeface="Posterama" panose="020B0504020200020000" pitchFamily="34" charset="0"/>
                            </a:rPr>
                            <m:t>𝑅</m:t>
                          </m:r>
                        </m:e>
                        <m:sub>
                          <m:r>
                            <a:rPr lang="en-US" b="0" i="1" smtClean="0">
                              <a:solidFill>
                                <a:schemeClr val="bg1"/>
                              </a:solidFill>
                              <a:latin typeface="Cambria Math" panose="02040503050406030204" pitchFamily="18" charset="0"/>
                              <a:ea typeface="+mn-lt"/>
                              <a:cs typeface="Posterama" panose="020B0504020200020000" pitchFamily="34" charset="0"/>
                            </a:rPr>
                            <m:t>0</m:t>
                          </m:r>
                        </m:sub>
                        <m:sup>
                          <m:r>
                            <a:rPr lang="en-US" b="0" i="1" smtClean="0">
                              <a:solidFill>
                                <a:schemeClr val="bg1"/>
                              </a:solidFill>
                              <a:latin typeface="Cambria Math" panose="02040503050406030204" pitchFamily="18" charset="0"/>
                              <a:ea typeface="+mn-lt"/>
                              <a:cs typeface="Posterama" panose="020B0504020200020000" pitchFamily="34" charset="0"/>
                            </a:rPr>
                            <m:t>3</m:t>
                          </m:r>
                        </m:sup>
                      </m:sSubSup>
                      <m:r>
                        <a:rPr lang="en-US" b="0" i="1" smtClean="0">
                          <a:solidFill>
                            <a:schemeClr val="bg1"/>
                          </a:solidFill>
                          <a:latin typeface="Cambria Math" panose="02040503050406030204" pitchFamily="18" charset="0"/>
                          <a:ea typeface="+mn-lt"/>
                          <a:cs typeface="Posterama" panose="020B0504020200020000" pitchFamily="34" charset="0"/>
                        </a:rPr>
                        <m:t>=</m:t>
                      </m:r>
                      <m:nary>
                        <m:naryPr>
                          <m:limLoc m:val="undOvr"/>
                          <m:subHide m:val="on"/>
                          <m:supHide m:val="on"/>
                          <m:ctrlPr>
                            <a:rPr lang="en-US" b="0" i="1" smtClean="0">
                              <a:solidFill>
                                <a:schemeClr val="bg1"/>
                              </a:solidFill>
                              <a:latin typeface="Cambria Math" panose="02040503050406030204" pitchFamily="18" charset="0"/>
                              <a:ea typeface="+mn-lt"/>
                              <a:cs typeface="Posterama" panose="020B0504020200020000" pitchFamily="34" charset="0"/>
                            </a:rPr>
                          </m:ctrlPr>
                        </m:naryPr>
                        <m:sub/>
                        <m:sup/>
                        <m:e>
                          <m:nary>
                            <m:naryPr>
                              <m:limLoc m:val="undOvr"/>
                              <m:subHide m:val="on"/>
                              <m:supHide m:val="on"/>
                              <m:ctrlPr>
                                <a:rPr lang="en-US" i="1">
                                  <a:solidFill>
                                    <a:schemeClr val="bg1"/>
                                  </a:solidFill>
                                  <a:latin typeface="Cambria Math" panose="02040503050406030204" pitchFamily="18" charset="0"/>
                                  <a:ea typeface="+mn-lt"/>
                                  <a:cs typeface="Posterama" panose="020B0504020200020000" pitchFamily="34" charset="0"/>
                                </a:rPr>
                              </m:ctrlPr>
                            </m:naryPr>
                            <m:sub/>
                            <m:sup/>
                            <m:e>
                              <m:r>
                                <a:rPr lang="en-US" i="1">
                                  <a:solidFill>
                                    <a:schemeClr val="bg1"/>
                                  </a:solidFill>
                                  <a:latin typeface="Cambria Math" panose="02040503050406030204" pitchFamily="18" charset="0"/>
                                  <a:ea typeface="+mn-lt"/>
                                  <a:cs typeface="Posterama" panose="020B0504020200020000" pitchFamily="34" charset="0"/>
                                </a:rPr>
                                <m:t>𝑠𝑖𝑛</m:t>
                              </m:r>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𝜃</m:t>
                              </m:r>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𝑑</m:t>
                              </m:r>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𝜃</m:t>
                              </m:r>
                            </m:e>
                          </m:nary>
                          <m:r>
                            <a:rPr lang="en-US" i="1">
                              <a:solidFill>
                                <a:schemeClr val="bg1"/>
                              </a:solidFill>
                              <a:latin typeface="Cambria Math" panose="02040503050406030204" pitchFamily="18" charset="0"/>
                              <a:ea typeface="+mn-lt"/>
                              <a:cs typeface="Posterama" panose="020B0504020200020000" pitchFamily="34" charset="0"/>
                            </a:rPr>
                            <m:t>𝑑</m:t>
                          </m:r>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𝜙</m:t>
                          </m:r>
                        </m:e>
                      </m:nary>
                      <m:nary>
                        <m:naryPr>
                          <m:ctrlPr>
                            <a:rPr lang="en-US" b="0" i="1" smtClean="0">
                              <a:solidFill>
                                <a:schemeClr val="bg1"/>
                              </a:solidFill>
                              <a:latin typeface="Cambria Math" panose="02040503050406030204" pitchFamily="18" charset="0"/>
                              <a:ea typeface="+mn-lt"/>
                              <a:cs typeface="Posterama" panose="020B0504020200020000" pitchFamily="34" charset="0"/>
                            </a:rPr>
                          </m:ctrlPr>
                        </m:naryPr>
                        <m:sub>
                          <m:r>
                            <m:rPr>
                              <m:brk m:alnAt="23"/>
                            </m:rPr>
                            <a:rPr lang="en-US" b="0" i="1" smtClean="0">
                              <a:solidFill>
                                <a:schemeClr val="bg1"/>
                              </a:solidFill>
                              <a:latin typeface="Cambria Math" panose="02040503050406030204" pitchFamily="18" charset="0"/>
                              <a:ea typeface="+mn-lt"/>
                              <a:cs typeface="Posterama" panose="020B0504020200020000" pitchFamily="34" charset="0"/>
                            </a:rPr>
                            <m:t>0</m:t>
                          </m:r>
                        </m:sub>
                        <m:sup>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𝑄</m:t>
                              </m:r>
                            </m:e>
                            <m:sub>
                              <m:r>
                                <a:rPr lang="en-US" b="0" i="1" smtClean="0">
                                  <a:solidFill>
                                    <a:schemeClr val="bg1"/>
                                  </a:solidFill>
                                  <a:latin typeface="Cambria Math" panose="02040503050406030204" pitchFamily="18" charset="0"/>
                                  <a:ea typeface="+mn-lt"/>
                                  <a:cs typeface="Posterama" panose="020B0504020200020000" pitchFamily="34" charset="0"/>
                                </a:rPr>
                                <m:t>0</m:t>
                              </m:r>
                            </m:sub>
                          </m:sSub>
                        </m:sup>
                        <m:e>
                          <m:sSup>
                            <m:sSupPr>
                              <m:ctrlPr>
                                <a:rPr lang="en-US" b="0" i="1" smtClean="0">
                                  <a:solidFill>
                                    <a:schemeClr val="bg1"/>
                                  </a:solidFill>
                                  <a:latin typeface="Cambria Math" panose="02040503050406030204" pitchFamily="18" charset="0"/>
                                  <a:ea typeface="+mn-lt"/>
                                  <a:cs typeface="Posterama" panose="020B0504020200020000" pitchFamily="34" charset="0"/>
                                </a:rPr>
                              </m:ctrlPr>
                            </m:sSupPr>
                            <m:e>
                              <m:r>
                                <a:rPr lang="en-US" b="0" i="1" smtClean="0">
                                  <a:solidFill>
                                    <a:schemeClr val="bg1"/>
                                  </a:solidFill>
                                  <a:latin typeface="Cambria Math" panose="02040503050406030204" pitchFamily="18" charset="0"/>
                                  <a:ea typeface="+mn-lt"/>
                                  <a:cs typeface="Posterama" panose="020B0504020200020000" pitchFamily="34" charset="0"/>
                                </a:rPr>
                                <m:t>𝑟</m:t>
                              </m:r>
                            </m:e>
                            <m:sup>
                              <m:r>
                                <a:rPr lang="en-US" b="0" i="1" smtClean="0">
                                  <a:solidFill>
                                    <a:schemeClr val="bg1"/>
                                  </a:solidFill>
                                  <a:latin typeface="Cambria Math" panose="02040503050406030204" pitchFamily="18" charset="0"/>
                                  <a:ea typeface="+mn-lt"/>
                                  <a:cs typeface="Posterama" panose="020B0504020200020000" pitchFamily="34" charset="0"/>
                                </a:rPr>
                                <m:t>2</m:t>
                              </m:r>
                            </m:sup>
                          </m:sSup>
                          <m:r>
                            <a:rPr lang="en-US" b="0" i="1" smtClean="0">
                              <a:solidFill>
                                <a:schemeClr val="bg1"/>
                              </a:solidFill>
                              <a:latin typeface="Cambria Math" panose="02040503050406030204" pitchFamily="18" charset="0"/>
                              <a:ea typeface="+mn-lt"/>
                              <a:cs typeface="Posterama" panose="020B0504020200020000" pitchFamily="34" charset="0"/>
                            </a:rPr>
                            <m:t>𝑑𝑟</m:t>
                          </m:r>
                        </m:e>
                      </m:nary>
                      <m:r>
                        <a:rPr lang="en-US" b="0" i="1" smtClean="0">
                          <a:solidFill>
                            <a:schemeClr val="bg1"/>
                          </a:solidFill>
                          <a:latin typeface="Cambria Math" panose="02040503050406030204" pitchFamily="18" charset="0"/>
                          <a:ea typeface="+mn-lt"/>
                          <a:cs typeface="Posterama" panose="020B0504020200020000" pitchFamily="34" charset="0"/>
                        </a:rPr>
                        <m:t>=</m:t>
                      </m:r>
                      <m:f>
                        <m:fPr>
                          <m:ctrlPr>
                            <a:rPr lang="en-US" b="0" i="1" smtClean="0">
                              <a:solidFill>
                                <a:schemeClr val="bg1"/>
                              </a:solidFill>
                              <a:latin typeface="Cambria Math" panose="02040503050406030204" pitchFamily="18" charset="0"/>
                              <a:ea typeface="+mn-lt"/>
                              <a:cs typeface="Posterama" panose="020B0504020200020000" pitchFamily="34" charset="0"/>
                            </a:rPr>
                          </m:ctrlPr>
                        </m:fPr>
                        <m:num>
                          <m:r>
                            <a:rPr lang="en-US" b="0" i="1" smtClean="0">
                              <a:solidFill>
                                <a:schemeClr val="bg1"/>
                              </a:solidFill>
                              <a:latin typeface="Cambria Math" panose="02040503050406030204" pitchFamily="18" charset="0"/>
                              <a:ea typeface="+mn-lt"/>
                              <a:cs typeface="Posterama" panose="020B0504020200020000" pitchFamily="34" charset="0"/>
                            </a:rPr>
                            <m:t>1</m:t>
                          </m:r>
                        </m:num>
                        <m:den>
                          <m:r>
                            <a:rPr lang="en-US" b="0" i="1" smtClean="0">
                              <a:solidFill>
                                <a:schemeClr val="bg1"/>
                              </a:solidFill>
                              <a:latin typeface="Cambria Math" panose="02040503050406030204" pitchFamily="18" charset="0"/>
                              <a:ea typeface="+mn-lt"/>
                              <a:cs typeface="Posterama" panose="020B0504020200020000" pitchFamily="34" charset="0"/>
                            </a:rPr>
                            <m:t>3</m:t>
                          </m:r>
                        </m:den>
                      </m:f>
                      <m:nary>
                        <m:naryPr>
                          <m:limLoc m:val="undOvr"/>
                          <m:subHide m:val="on"/>
                          <m:supHide m:val="on"/>
                          <m:ctrlPr>
                            <a:rPr lang="en-US" b="0" i="1" smtClean="0">
                              <a:solidFill>
                                <a:schemeClr val="bg1"/>
                              </a:solidFill>
                              <a:latin typeface="Cambria Math" panose="02040503050406030204" pitchFamily="18" charset="0"/>
                              <a:ea typeface="+mn-lt"/>
                              <a:cs typeface="Posterama" panose="020B0504020200020000" pitchFamily="34" charset="0"/>
                            </a:rPr>
                          </m:ctrlPr>
                        </m:naryPr>
                        <m:sub/>
                        <m:sup/>
                        <m:e>
                          <m:nary>
                            <m:naryPr>
                              <m:limLoc m:val="undOvr"/>
                              <m:subHide m:val="on"/>
                              <m:supHide m:val="on"/>
                              <m:ctrlPr>
                                <a:rPr lang="en-US" i="1">
                                  <a:solidFill>
                                    <a:schemeClr val="bg1"/>
                                  </a:solidFill>
                                  <a:latin typeface="Cambria Math" panose="02040503050406030204" pitchFamily="18" charset="0"/>
                                  <a:ea typeface="+mn-lt"/>
                                  <a:cs typeface="Posterama" panose="020B0504020200020000" pitchFamily="34" charset="0"/>
                                </a:rPr>
                              </m:ctrlPr>
                            </m:naryPr>
                            <m:sub/>
                            <m:sup/>
                            <m:e>
                              <m:sSubSup>
                                <m:sSubSupPr>
                                  <m:ctrlP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ctrlPr>
                                </m:sSubSupPr>
                                <m:e>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𝑄</m:t>
                                  </m:r>
                                </m:e>
                                <m:sub>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0</m:t>
                                  </m:r>
                                </m:sub>
                                <m:sup>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3</m:t>
                                  </m:r>
                                </m:sup>
                              </m:sSubSup>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𝜃</m:t>
                              </m:r>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𝜙</m:t>
                              </m:r>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r>
                                <a:rPr lang="en-US" i="1">
                                  <a:solidFill>
                                    <a:schemeClr val="bg1"/>
                                  </a:solidFill>
                                  <a:latin typeface="Cambria Math" panose="02040503050406030204" pitchFamily="18" charset="0"/>
                                  <a:ea typeface="+mn-lt"/>
                                  <a:cs typeface="Posterama" panose="020B0504020200020000" pitchFamily="34" charset="0"/>
                                </a:rPr>
                                <m:t>𝑠𝑖𝑛</m:t>
                              </m:r>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𝜃</m:t>
                              </m:r>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𝑑</m:t>
                              </m:r>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𝜃</m:t>
                              </m:r>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𝑑</m:t>
                              </m:r>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𝜙</m:t>
                              </m:r>
                            </m:e>
                          </m:nary>
                        </m:e>
                      </m:nary>
                      <m:r>
                        <a:rPr lang="en-US" b="0" i="0" smtClean="0">
                          <a:solidFill>
                            <a:schemeClr val="bg1"/>
                          </a:solidFill>
                          <a:latin typeface="Cambria Math" panose="02040503050406030204" pitchFamily="18" charset="0"/>
                          <a:ea typeface="+mn-lt"/>
                          <a:cs typeface="Posterama" panose="020B0504020200020000" pitchFamily="34" charset="0"/>
                        </a:rPr>
                        <m:t>,</m:t>
                      </m:r>
                      <m:r>
                        <a:rPr lang="en-US" b="0" i="1" smtClean="0">
                          <a:solidFill>
                            <a:schemeClr val="bg1"/>
                          </a:solidFill>
                          <a:latin typeface="Cambria Math" panose="02040503050406030204" pitchFamily="18" charset="0"/>
                          <a:ea typeface="+mn-lt"/>
                          <a:cs typeface="Posterama" panose="020B0504020200020000" pitchFamily="34" charset="0"/>
                        </a:rPr>
                        <m:t>0≤</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𝜃</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≤2</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𝜋</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𝜋</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𝜙</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𝜋</m:t>
                      </m:r>
                    </m:oMath>
                  </m:oMathPara>
                </a14:m>
                <a:endParaRPr lang="en-US" dirty="0">
                  <a:solidFill>
                    <a:schemeClr val="bg1"/>
                  </a:solidFill>
                  <a:latin typeface="Posterama" panose="020B0504020200020000" pitchFamily="34" charset="0"/>
                  <a:ea typeface="+mn-lt"/>
                  <a:cs typeface="Posterama" panose="020B0504020200020000" pitchFamily="34" charset="0"/>
                </a:endParaRPr>
              </a:p>
            </p:txBody>
          </p:sp>
        </mc:Choice>
        <mc:Fallback xmlns="">
          <p:sp>
            <p:nvSpPr>
              <p:cNvPr id="2" name="Content Placeholder 2">
                <a:extLst>
                  <a:ext uri="{FF2B5EF4-FFF2-40B4-BE49-F238E27FC236}">
                    <a16:creationId xmlns:a16="http://schemas.microsoft.com/office/drawing/2014/main" id="{83A0F1B9-B7E7-5E5D-0E3A-25CD726C5C03}"/>
                  </a:ext>
                </a:extLst>
              </p:cNvPr>
              <p:cNvSpPr txBox="1">
                <a:spLocks noRot="1" noChangeAspect="1" noMove="1" noResize="1" noEditPoints="1" noAdjustHandles="1" noChangeArrowheads="1" noChangeShapeType="1" noTextEdit="1"/>
              </p:cNvSpPr>
              <p:nvPr/>
            </p:nvSpPr>
            <p:spPr>
              <a:xfrm>
                <a:off x="612646" y="1715532"/>
                <a:ext cx="10653579" cy="4593828"/>
              </a:xfrm>
              <a:prstGeom prst="rect">
                <a:avLst/>
              </a:prstGeom>
              <a:blipFill>
                <a:blip r:embed="rId3"/>
                <a:stretch>
                  <a:fillRect l="-572"/>
                </a:stretch>
              </a:blipFill>
            </p:spPr>
            <p:txBody>
              <a:bodyPr/>
              <a:lstStyle/>
              <a:p>
                <a:r>
                  <a:rPr lang="en-US">
                    <a:noFill/>
                  </a:rPr>
                  <a:t> </a:t>
                </a:r>
              </a:p>
            </p:txBody>
          </p:sp>
        </mc:Fallback>
      </mc:AlternateContent>
    </p:spTree>
    <p:extLst>
      <p:ext uri="{BB962C8B-B14F-4D97-AF65-F5344CB8AC3E}">
        <p14:creationId xmlns:p14="http://schemas.microsoft.com/office/powerpoint/2010/main" val="2952763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C3D801-2160-3AF3-1655-D4CB30AC5A02}"/>
              </a:ext>
            </a:extLst>
          </p:cNvPr>
          <p:cNvSpPr txBox="1">
            <a:spLocks/>
          </p:cNvSpPr>
          <p:nvPr/>
        </p:nvSpPr>
        <p:spPr>
          <a:xfrm>
            <a:off x="612647" y="548640"/>
            <a:ext cx="10951823" cy="1132258"/>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2800" b="1" dirty="0">
                <a:solidFill>
                  <a:srgbClr val="F2F2F2"/>
                </a:solidFill>
                <a:latin typeface="Posterama"/>
                <a:ea typeface="+mn-lt"/>
                <a:cs typeface="Posterama"/>
              </a:rPr>
              <a:t>Example: Incompressible Spherically Symmetric Radial Velocity Field in Spherical Coordinates </a:t>
            </a:r>
          </a:p>
        </p:txBody>
      </p:sp>
      <p:sp>
        <p:nvSpPr>
          <p:cNvPr id="4" name="Content Placeholder 2">
            <a:extLst>
              <a:ext uri="{FF2B5EF4-FFF2-40B4-BE49-F238E27FC236}">
                <a16:creationId xmlns:a16="http://schemas.microsoft.com/office/drawing/2014/main" id="{F43245F4-806C-564C-777B-2E1649186180}"/>
              </a:ext>
            </a:extLst>
          </p:cNvPr>
          <p:cNvSpPr txBox="1">
            <a:spLocks/>
          </p:cNvSpPr>
          <p:nvPr/>
        </p:nvSpPr>
        <p:spPr>
          <a:xfrm>
            <a:off x="612647"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latin typeface="Posterama" panose="020B0504020200020000" pitchFamily="34" charset="0"/>
              <a:cs typeface="Posterama" panose="020B0504020200020000" pitchFamily="34" charset="0"/>
            </a:endParaRPr>
          </a:p>
        </p:txBody>
      </p:sp>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83A0F1B9-B7E7-5E5D-0E3A-25CD726C5C03}"/>
                  </a:ext>
                </a:extLst>
              </p:cNvPr>
              <p:cNvSpPr txBox="1">
                <a:spLocks/>
              </p:cNvSpPr>
              <p:nvPr/>
            </p:nvSpPr>
            <p:spPr>
              <a:xfrm>
                <a:off x="612646"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latin typeface="Posterama" panose="020B0504020200020000" pitchFamily="34" charset="0"/>
                    <a:ea typeface="+mn-lt"/>
                    <a:cs typeface="Posterama" panose="020B0504020200020000" pitchFamily="34" charset="0"/>
                  </a:rPr>
                  <a:t>Volume Conservation: Since both states are </a:t>
                </a:r>
                <a:r>
                  <a:rPr lang="en-US" dirty="0" err="1">
                    <a:solidFill>
                      <a:schemeClr val="bg1"/>
                    </a:solidFill>
                    <a:latin typeface="Posterama" panose="020B0504020200020000" pitchFamily="34" charset="0"/>
                    <a:ea typeface="+mn-lt"/>
                    <a:cs typeface="Posterama" panose="020B0504020200020000" pitchFamily="34" charset="0"/>
                  </a:rPr>
                  <a:t>Lagrangian</a:t>
                </a:r>
                <a:r>
                  <a:rPr lang="en-US" dirty="0">
                    <a:solidFill>
                      <a:schemeClr val="bg1"/>
                    </a:solidFill>
                    <a:latin typeface="Posterama" panose="020B0504020200020000" pitchFamily="34" charset="0"/>
                    <a:ea typeface="+mn-lt"/>
                    <a:cs typeface="Posterama" panose="020B0504020200020000" pitchFamily="34" charset="0"/>
                  </a:rPr>
                  <a:t>, if the initial condition is satisfied, then all later conditions will also be satisfied. So, we can define </a:t>
                </a:r>
                <a14:m>
                  <m:oMath xmlns:m="http://schemas.openxmlformats.org/officeDocument/2006/math">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𝑅</m:t>
                        </m:r>
                      </m:e>
                      <m:sub>
                        <m:r>
                          <a:rPr lang="en-US" b="0" i="1" smtClean="0">
                            <a:solidFill>
                              <a:schemeClr val="bg1"/>
                            </a:solidFill>
                            <a:latin typeface="Cambria Math" panose="02040503050406030204" pitchFamily="18" charset="0"/>
                            <a:ea typeface="+mn-lt"/>
                            <a:cs typeface="Posterama" panose="020B0504020200020000" pitchFamily="34" charset="0"/>
                          </a:rPr>
                          <m:t>0</m:t>
                        </m:r>
                      </m:sub>
                    </m:sSub>
                  </m:oMath>
                </a14:m>
                <a:r>
                  <a:rPr lang="en-US" dirty="0">
                    <a:solidFill>
                      <a:schemeClr val="bg1"/>
                    </a:solidFill>
                    <a:latin typeface="Posterama" panose="020B0504020200020000" pitchFamily="34" charset="0"/>
                    <a:ea typeface="+mn-lt"/>
                    <a:cs typeface="Posterama" panose="020B0504020200020000" pitchFamily="34" charset="0"/>
                  </a:rPr>
                  <a:t> by </a:t>
                </a:r>
              </a:p>
              <a:p>
                <a:pPr marL="0" indent="0">
                  <a:buNone/>
                </a:pPr>
                <a14:m>
                  <m:oMathPara xmlns:m="http://schemas.openxmlformats.org/officeDocument/2006/math">
                    <m:oMathParaPr>
                      <m:jc m:val="centerGroup"/>
                    </m:oMathParaPr>
                    <m:oMath xmlns:m="http://schemas.openxmlformats.org/officeDocument/2006/math">
                      <m:f>
                        <m:fPr>
                          <m:ctrlPr>
                            <a:rPr lang="en-US" b="0" i="1" smtClean="0">
                              <a:solidFill>
                                <a:schemeClr val="bg1"/>
                              </a:solidFill>
                              <a:latin typeface="Cambria Math" panose="02040503050406030204" pitchFamily="18" charset="0"/>
                              <a:ea typeface="+mn-lt"/>
                              <a:cs typeface="Posterama" panose="020B0504020200020000" pitchFamily="34" charset="0"/>
                            </a:rPr>
                          </m:ctrlPr>
                        </m:fPr>
                        <m:num>
                          <m:r>
                            <a:rPr lang="en-US" b="0" i="1" smtClean="0">
                              <a:solidFill>
                                <a:schemeClr val="bg1"/>
                              </a:solidFill>
                              <a:latin typeface="Cambria Math" panose="02040503050406030204" pitchFamily="18" charset="0"/>
                              <a:ea typeface="+mn-lt"/>
                              <a:cs typeface="Posterama" panose="020B0504020200020000" pitchFamily="34" charset="0"/>
                            </a:rPr>
                            <m:t>4</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𝜋</m:t>
                          </m:r>
                        </m:num>
                        <m:den>
                          <m:r>
                            <a:rPr lang="en-US" b="0" i="1" smtClean="0">
                              <a:solidFill>
                                <a:schemeClr val="bg1"/>
                              </a:solidFill>
                              <a:latin typeface="Cambria Math" panose="02040503050406030204" pitchFamily="18" charset="0"/>
                              <a:ea typeface="+mn-lt"/>
                              <a:cs typeface="Posterama" panose="020B0504020200020000" pitchFamily="34" charset="0"/>
                            </a:rPr>
                            <m:t>3</m:t>
                          </m:r>
                        </m:den>
                      </m:f>
                      <m:sSubSup>
                        <m:sSubSupPr>
                          <m:ctrlPr>
                            <a:rPr lang="en-US" b="0" i="1" smtClean="0">
                              <a:solidFill>
                                <a:schemeClr val="bg1"/>
                              </a:solidFill>
                              <a:latin typeface="Cambria Math" panose="02040503050406030204" pitchFamily="18" charset="0"/>
                              <a:ea typeface="+mn-lt"/>
                              <a:cs typeface="Posterama" panose="020B0504020200020000" pitchFamily="34" charset="0"/>
                            </a:rPr>
                          </m:ctrlPr>
                        </m:sSubSupPr>
                        <m:e>
                          <m:r>
                            <a:rPr lang="en-US" b="0" i="1" smtClean="0">
                              <a:solidFill>
                                <a:schemeClr val="bg1"/>
                              </a:solidFill>
                              <a:latin typeface="Cambria Math" panose="02040503050406030204" pitchFamily="18" charset="0"/>
                              <a:ea typeface="+mn-lt"/>
                              <a:cs typeface="Posterama" panose="020B0504020200020000" pitchFamily="34" charset="0"/>
                            </a:rPr>
                            <m:t>𝑅</m:t>
                          </m:r>
                        </m:e>
                        <m:sub>
                          <m:r>
                            <a:rPr lang="en-US" b="0" i="1" smtClean="0">
                              <a:solidFill>
                                <a:schemeClr val="bg1"/>
                              </a:solidFill>
                              <a:latin typeface="Cambria Math" panose="02040503050406030204" pitchFamily="18" charset="0"/>
                              <a:ea typeface="+mn-lt"/>
                              <a:cs typeface="Posterama" panose="020B0504020200020000" pitchFamily="34" charset="0"/>
                            </a:rPr>
                            <m:t>0</m:t>
                          </m:r>
                        </m:sub>
                        <m:sup>
                          <m:r>
                            <a:rPr lang="en-US" b="0" i="1" smtClean="0">
                              <a:solidFill>
                                <a:schemeClr val="bg1"/>
                              </a:solidFill>
                              <a:latin typeface="Cambria Math" panose="02040503050406030204" pitchFamily="18" charset="0"/>
                              <a:ea typeface="+mn-lt"/>
                              <a:cs typeface="Posterama" panose="020B0504020200020000" pitchFamily="34" charset="0"/>
                            </a:rPr>
                            <m:t>3</m:t>
                          </m:r>
                        </m:sup>
                      </m:sSubSup>
                      <m:r>
                        <a:rPr lang="en-US" b="0" i="1" smtClean="0">
                          <a:solidFill>
                            <a:schemeClr val="bg1"/>
                          </a:solidFill>
                          <a:latin typeface="Cambria Math" panose="02040503050406030204" pitchFamily="18" charset="0"/>
                          <a:ea typeface="+mn-lt"/>
                          <a:cs typeface="Posterama" panose="020B0504020200020000" pitchFamily="34" charset="0"/>
                        </a:rPr>
                        <m:t>=</m:t>
                      </m:r>
                      <m:nary>
                        <m:naryPr>
                          <m:limLoc m:val="undOvr"/>
                          <m:subHide m:val="on"/>
                          <m:supHide m:val="on"/>
                          <m:ctrlPr>
                            <a:rPr lang="en-US" b="0" i="1" smtClean="0">
                              <a:solidFill>
                                <a:schemeClr val="bg1"/>
                              </a:solidFill>
                              <a:latin typeface="Cambria Math" panose="02040503050406030204" pitchFamily="18" charset="0"/>
                              <a:ea typeface="+mn-lt"/>
                              <a:cs typeface="Posterama" panose="020B0504020200020000" pitchFamily="34" charset="0"/>
                            </a:rPr>
                          </m:ctrlPr>
                        </m:naryPr>
                        <m:sub/>
                        <m:sup/>
                        <m:e>
                          <m:nary>
                            <m:naryPr>
                              <m:limLoc m:val="undOvr"/>
                              <m:subHide m:val="on"/>
                              <m:supHide m:val="on"/>
                              <m:ctrlPr>
                                <a:rPr lang="en-US" i="1">
                                  <a:solidFill>
                                    <a:schemeClr val="bg1"/>
                                  </a:solidFill>
                                  <a:latin typeface="Cambria Math" panose="02040503050406030204" pitchFamily="18" charset="0"/>
                                  <a:ea typeface="+mn-lt"/>
                                  <a:cs typeface="Posterama" panose="020B0504020200020000" pitchFamily="34" charset="0"/>
                                </a:rPr>
                              </m:ctrlPr>
                            </m:naryPr>
                            <m:sub/>
                            <m:sup/>
                            <m:e>
                              <m:r>
                                <a:rPr lang="en-US" i="1">
                                  <a:solidFill>
                                    <a:schemeClr val="bg1"/>
                                  </a:solidFill>
                                  <a:latin typeface="Cambria Math" panose="02040503050406030204" pitchFamily="18" charset="0"/>
                                  <a:ea typeface="+mn-lt"/>
                                  <a:cs typeface="Posterama" panose="020B0504020200020000" pitchFamily="34" charset="0"/>
                                </a:rPr>
                                <m:t>𝑠𝑖𝑛</m:t>
                              </m:r>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𝜃</m:t>
                              </m:r>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𝑑</m:t>
                              </m:r>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𝜃</m:t>
                              </m:r>
                            </m:e>
                          </m:nary>
                          <m:r>
                            <a:rPr lang="en-US" i="1">
                              <a:solidFill>
                                <a:schemeClr val="bg1"/>
                              </a:solidFill>
                              <a:latin typeface="Cambria Math" panose="02040503050406030204" pitchFamily="18" charset="0"/>
                              <a:ea typeface="+mn-lt"/>
                              <a:cs typeface="Posterama" panose="020B0504020200020000" pitchFamily="34" charset="0"/>
                            </a:rPr>
                            <m:t>𝑑</m:t>
                          </m:r>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𝜙</m:t>
                          </m:r>
                        </m:e>
                      </m:nary>
                      <m:nary>
                        <m:naryPr>
                          <m:ctrlPr>
                            <a:rPr lang="en-US" b="0" i="1" smtClean="0">
                              <a:solidFill>
                                <a:schemeClr val="bg1"/>
                              </a:solidFill>
                              <a:latin typeface="Cambria Math" panose="02040503050406030204" pitchFamily="18" charset="0"/>
                              <a:ea typeface="+mn-lt"/>
                              <a:cs typeface="Posterama" panose="020B0504020200020000" pitchFamily="34" charset="0"/>
                            </a:rPr>
                          </m:ctrlPr>
                        </m:naryPr>
                        <m:sub>
                          <m:r>
                            <m:rPr>
                              <m:brk m:alnAt="23"/>
                            </m:rPr>
                            <a:rPr lang="en-US" b="0" i="1" smtClean="0">
                              <a:solidFill>
                                <a:schemeClr val="bg1"/>
                              </a:solidFill>
                              <a:latin typeface="Cambria Math" panose="02040503050406030204" pitchFamily="18" charset="0"/>
                              <a:ea typeface="+mn-lt"/>
                              <a:cs typeface="Posterama" panose="020B0504020200020000" pitchFamily="34" charset="0"/>
                            </a:rPr>
                            <m:t>0</m:t>
                          </m:r>
                        </m:sub>
                        <m:sup>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𝑄</m:t>
                              </m:r>
                            </m:e>
                            <m:sub>
                              <m:r>
                                <a:rPr lang="en-US" b="0" i="1" smtClean="0">
                                  <a:solidFill>
                                    <a:schemeClr val="bg1"/>
                                  </a:solidFill>
                                  <a:latin typeface="Cambria Math" panose="02040503050406030204" pitchFamily="18" charset="0"/>
                                  <a:ea typeface="+mn-lt"/>
                                  <a:cs typeface="Posterama" panose="020B0504020200020000" pitchFamily="34" charset="0"/>
                                </a:rPr>
                                <m:t>0</m:t>
                              </m:r>
                            </m:sub>
                          </m:sSub>
                        </m:sup>
                        <m:e>
                          <m:sSup>
                            <m:sSupPr>
                              <m:ctrlPr>
                                <a:rPr lang="en-US" b="0" i="1" smtClean="0">
                                  <a:solidFill>
                                    <a:schemeClr val="bg1"/>
                                  </a:solidFill>
                                  <a:latin typeface="Cambria Math" panose="02040503050406030204" pitchFamily="18" charset="0"/>
                                  <a:ea typeface="+mn-lt"/>
                                  <a:cs typeface="Posterama" panose="020B0504020200020000" pitchFamily="34" charset="0"/>
                                </a:rPr>
                              </m:ctrlPr>
                            </m:sSupPr>
                            <m:e>
                              <m:r>
                                <a:rPr lang="en-US" b="0" i="1" smtClean="0">
                                  <a:solidFill>
                                    <a:schemeClr val="bg1"/>
                                  </a:solidFill>
                                  <a:latin typeface="Cambria Math" panose="02040503050406030204" pitchFamily="18" charset="0"/>
                                  <a:ea typeface="+mn-lt"/>
                                  <a:cs typeface="Posterama" panose="020B0504020200020000" pitchFamily="34" charset="0"/>
                                </a:rPr>
                                <m:t>𝑟</m:t>
                              </m:r>
                            </m:e>
                            <m:sup>
                              <m:r>
                                <a:rPr lang="en-US" b="0" i="1" smtClean="0">
                                  <a:solidFill>
                                    <a:schemeClr val="bg1"/>
                                  </a:solidFill>
                                  <a:latin typeface="Cambria Math" panose="02040503050406030204" pitchFamily="18" charset="0"/>
                                  <a:ea typeface="+mn-lt"/>
                                  <a:cs typeface="Posterama" panose="020B0504020200020000" pitchFamily="34" charset="0"/>
                                </a:rPr>
                                <m:t>2</m:t>
                              </m:r>
                            </m:sup>
                          </m:sSup>
                          <m:r>
                            <a:rPr lang="en-US" b="0" i="1" smtClean="0">
                              <a:solidFill>
                                <a:schemeClr val="bg1"/>
                              </a:solidFill>
                              <a:latin typeface="Cambria Math" panose="02040503050406030204" pitchFamily="18" charset="0"/>
                              <a:ea typeface="+mn-lt"/>
                              <a:cs typeface="Posterama" panose="020B0504020200020000" pitchFamily="34" charset="0"/>
                            </a:rPr>
                            <m:t>𝑑𝑟</m:t>
                          </m:r>
                        </m:e>
                      </m:nary>
                    </m:oMath>
                  </m:oMathPara>
                </a14:m>
                <a:endParaRPr lang="en-US" b="0" i="1" dirty="0">
                  <a:solidFill>
                    <a:schemeClr val="bg1"/>
                  </a:solidFill>
                  <a:latin typeface="Cambria Math" panose="02040503050406030204" pitchFamily="18" charset="0"/>
                  <a:ea typeface="+mn-lt"/>
                  <a:cs typeface="Posterama" panose="020B0504020200020000" pitchFamily="34" charset="0"/>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ea typeface="+mn-lt"/>
                          <a:cs typeface="Posterama" panose="020B0504020200020000" pitchFamily="34" charset="0"/>
                        </a:rPr>
                        <m:t>=</m:t>
                      </m:r>
                      <m:f>
                        <m:fPr>
                          <m:ctrlPr>
                            <a:rPr lang="en-US" b="0" i="1" smtClean="0">
                              <a:solidFill>
                                <a:schemeClr val="bg1"/>
                              </a:solidFill>
                              <a:latin typeface="Cambria Math" panose="02040503050406030204" pitchFamily="18" charset="0"/>
                              <a:ea typeface="+mn-lt"/>
                              <a:cs typeface="Posterama" panose="020B0504020200020000" pitchFamily="34" charset="0"/>
                            </a:rPr>
                          </m:ctrlPr>
                        </m:fPr>
                        <m:num>
                          <m:r>
                            <a:rPr lang="en-US" b="0" i="1" smtClean="0">
                              <a:solidFill>
                                <a:schemeClr val="bg1"/>
                              </a:solidFill>
                              <a:latin typeface="Cambria Math" panose="02040503050406030204" pitchFamily="18" charset="0"/>
                              <a:ea typeface="+mn-lt"/>
                              <a:cs typeface="Posterama" panose="020B0504020200020000" pitchFamily="34" charset="0"/>
                            </a:rPr>
                            <m:t>1</m:t>
                          </m:r>
                        </m:num>
                        <m:den>
                          <m:r>
                            <a:rPr lang="en-US" b="0" i="1" smtClean="0">
                              <a:solidFill>
                                <a:schemeClr val="bg1"/>
                              </a:solidFill>
                              <a:latin typeface="Cambria Math" panose="02040503050406030204" pitchFamily="18" charset="0"/>
                              <a:ea typeface="+mn-lt"/>
                              <a:cs typeface="Posterama" panose="020B0504020200020000" pitchFamily="34" charset="0"/>
                            </a:rPr>
                            <m:t>3</m:t>
                          </m:r>
                        </m:den>
                      </m:f>
                      <m:nary>
                        <m:naryPr>
                          <m:limLoc m:val="undOvr"/>
                          <m:subHide m:val="on"/>
                          <m:supHide m:val="on"/>
                          <m:ctrlPr>
                            <a:rPr lang="en-US" b="0" i="1" smtClean="0">
                              <a:solidFill>
                                <a:schemeClr val="bg1"/>
                              </a:solidFill>
                              <a:latin typeface="Cambria Math" panose="02040503050406030204" pitchFamily="18" charset="0"/>
                              <a:ea typeface="+mn-lt"/>
                              <a:cs typeface="Posterama" panose="020B0504020200020000" pitchFamily="34" charset="0"/>
                            </a:rPr>
                          </m:ctrlPr>
                        </m:naryPr>
                        <m:sub/>
                        <m:sup/>
                        <m:e>
                          <m:nary>
                            <m:naryPr>
                              <m:limLoc m:val="undOvr"/>
                              <m:subHide m:val="on"/>
                              <m:supHide m:val="on"/>
                              <m:ctrlPr>
                                <a:rPr lang="en-US" i="1">
                                  <a:solidFill>
                                    <a:schemeClr val="bg1"/>
                                  </a:solidFill>
                                  <a:latin typeface="Cambria Math" panose="02040503050406030204" pitchFamily="18" charset="0"/>
                                  <a:ea typeface="+mn-lt"/>
                                  <a:cs typeface="Posterama" panose="020B0504020200020000" pitchFamily="34" charset="0"/>
                                </a:rPr>
                              </m:ctrlPr>
                            </m:naryPr>
                            <m:sub/>
                            <m:sup/>
                            <m:e>
                              <m:sSubSup>
                                <m:sSubSupPr>
                                  <m:ctrlP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ctrlPr>
                                </m:sSubSupPr>
                                <m:e>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𝑄</m:t>
                                  </m:r>
                                </m:e>
                                <m:sub>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0</m:t>
                                  </m:r>
                                </m:sub>
                                <m:sup>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3</m:t>
                                  </m:r>
                                </m:sup>
                              </m:sSubSup>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𝜃</m:t>
                              </m:r>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𝜙</m:t>
                              </m:r>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r>
                                <a:rPr lang="en-US" i="1">
                                  <a:solidFill>
                                    <a:schemeClr val="bg1"/>
                                  </a:solidFill>
                                  <a:latin typeface="Cambria Math" panose="02040503050406030204" pitchFamily="18" charset="0"/>
                                  <a:ea typeface="+mn-lt"/>
                                  <a:cs typeface="Posterama" panose="020B0504020200020000" pitchFamily="34" charset="0"/>
                                </a:rPr>
                                <m:t>𝑠𝑖𝑛</m:t>
                              </m:r>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𝜃</m:t>
                              </m:r>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𝑑</m:t>
                              </m:r>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𝜃</m:t>
                              </m:r>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𝑑</m:t>
                              </m:r>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𝜙</m:t>
                              </m:r>
                            </m:e>
                          </m:nary>
                        </m:e>
                      </m:nary>
                      <m:r>
                        <a:rPr lang="en-US" b="0" i="0" smtClean="0">
                          <a:solidFill>
                            <a:schemeClr val="bg1"/>
                          </a:solidFill>
                          <a:latin typeface="Cambria Math" panose="02040503050406030204" pitchFamily="18" charset="0"/>
                          <a:ea typeface="+mn-lt"/>
                          <a:cs typeface="Posterama" panose="020B0504020200020000" pitchFamily="34" charset="0"/>
                        </a:rPr>
                        <m:t>,</m:t>
                      </m:r>
                      <m:r>
                        <a:rPr lang="en-US" b="0" i="1" smtClean="0">
                          <a:solidFill>
                            <a:schemeClr val="bg1"/>
                          </a:solidFill>
                          <a:latin typeface="Cambria Math" panose="02040503050406030204" pitchFamily="18" charset="0"/>
                          <a:ea typeface="+mn-lt"/>
                          <a:cs typeface="Posterama" panose="020B0504020200020000" pitchFamily="34" charset="0"/>
                        </a:rPr>
                        <m:t>0≤</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𝜃</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≤2</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𝜋</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𝜋</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𝜙</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𝜋</m:t>
                      </m:r>
                    </m:oMath>
                  </m:oMathPara>
                </a14:m>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r>
                  <a:rPr lang="en-US" dirty="0">
                    <a:solidFill>
                      <a:schemeClr val="bg1"/>
                    </a:solidFill>
                    <a:latin typeface="Posterama" panose="020B0504020200020000" pitchFamily="34" charset="0"/>
                    <a:ea typeface="+mn-lt"/>
                    <a:cs typeface="Posterama" panose="020B0504020200020000" pitchFamily="34" charset="0"/>
                  </a:rPr>
                  <a:t>This step describes the mathematical formulation for how a deformable and spherically influenced fluid surface evolves over time while conserving its volume to set the stage for further analysis of such a system.</a:t>
                </a:r>
              </a:p>
            </p:txBody>
          </p:sp>
        </mc:Choice>
        <mc:Fallback xmlns="">
          <p:sp>
            <p:nvSpPr>
              <p:cNvPr id="2" name="Content Placeholder 2">
                <a:extLst>
                  <a:ext uri="{FF2B5EF4-FFF2-40B4-BE49-F238E27FC236}">
                    <a16:creationId xmlns:a16="http://schemas.microsoft.com/office/drawing/2014/main" id="{83A0F1B9-B7E7-5E5D-0E3A-25CD726C5C03}"/>
                  </a:ext>
                </a:extLst>
              </p:cNvPr>
              <p:cNvSpPr txBox="1">
                <a:spLocks noRot="1" noChangeAspect="1" noMove="1" noResize="1" noEditPoints="1" noAdjustHandles="1" noChangeArrowheads="1" noChangeShapeType="1" noTextEdit="1"/>
              </p:cNvSpPr>
              <p:nvPr/>
            </p:nvSpPr>
            <p:spPr>
              <a:xfrm>
                <a:off x="612646" y="1715532"/>
                <a:ext cx="10653579" cy="4593828"/>
              </a:xfrm>
              <a:prstGeom prst="rect">
                <a:avLst/>
              </a:prstGeom>
              <a:blipFill>
                <a:blip r:embed="rId3"/>
                <a:stretch>
                  <a:fillRect l="-595" t="-6887" r="-952"/>
                </a:stretch>
              </a:blipFill>
            </p:spPr>
            <p:txBody>
              <a:bodyPr/>
              <a:lstStyle/>
              <a:p>
                <a:r>
                  <a:rPr lang="en-US">
                    <a:noFill/>
                  </a:rPr>
                  <a:t> </a:t>
                </a:r>
              </a:p>
            </p:txBody>
          </p:sp>
        </mc:Fallback>
      </mc:AlternateContent>
    </p:spTree>
    <p:extLst>
      <p:ext uri="{BB962C8B-B14F-4D97-AF65-F5344CB8AC3E}">
        <p14:creationId xmlns:p14="http://schemas.microsoft.com/office/powerpoint/2010/main" val="3452441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C3D801-2160-3AF3-1655-D4CB30AC5A02}"/>
              </a:ext>
            </a:extLst>
          </p:cNvPr>
          <p:cNvSpPr txBox="1">
            <a:spLocks/>
          </p:cNvSpPr>
          <p:nvPr/>
        </p:nvSpPr>
        <p:spPr>
          <a:xfrm>
            <a:off x="612647" y="548640"/>
            <a:ext cx="10951823" cy="1132258"/>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2800" b="1" dirty="0">
                <a:solidFill>
                  <a:srgbClr val="F2F2F2"/>
                </a:solidFill>
                <a:latin typeface="Posterama"/>
                <a:ea typeface="+mn-lt"/>
                <a:cs typeface="Posterama"/>
              </a:rPr>
              <a:t>Simulation</a:t>
            </a:r>
          </a:p>
        </p:txBody>
      </p:sp>
      <p:sp>
        <p:nvSpPr>
          <p:cNvPr id="4" name="Content Placeholder 2">
            <a:extLst>
              <a:ext uri="{FF2B5EF4-FFF2-40B4-BE49-F238E27FC236}">
                <a16:creationId xmlns:a16="http://schemas.microsoft.com/office/drawing/2014/main" id="{F43245F4-806C-564C-777B-2E1649186180}"/>
              </a:ext>
            </a:extLst>
          </p:cNvPr>
          <p:cNvSpPr txBox="1">
            <a:spLocks/>
          </p:cNvSpPr>
          <p:nvPr/>
        </p:nvSpPr>
        <p:spPr>
          <a:xfrm>
            <a:off x="612647"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latin typeface="Posterama" panose="020B0504020200020000" pitchFamily="34" charset="0"/>
              <a:cs typeface="Posterama" panose="020B0504020200020000" pitchFamily="34" charset="0"/>
            </a:endParaRPr>
          </a:p>
        </p:txBody>
      </p:sp>
      <p:sp>
        <p:nvSpPr>
          <p:cNvPr id="2" name="Content Placeholder 2">
            <a:extLst>
              <a:ext uri="{FF2B5EF4-FFF2-40B4-BE49-F238E27FC236}">
                <a16:creationId xmlns:a16="http://schemas.microsoft.com/office/drawing/2014/main" id="{83A0F1B9-B7E7-5E5D-0E3A-25CD726C5C03}"/>
              </a:ext>
            </a:extLst>
          </p:cNvPr>
          <p:cNvSpPr txBox="1">
            <a:spLocks/>
          </p:cNvSpPr>
          <p:nvPr/>
        </p:nvSpPr>
        <p:spPr>
          <a:xfrm>
            <a:off x="612646"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solidFill>
                <a:schemeClr val="bg1"/>
              </a:solidFill>
              <a:latin typeface="Posterama" panose="020B0504020200020000" pitchFamily="34" charset="0"/>
              <a:ea typeface="+mn-lt"/>
              <a:cs typeface="Posterama" panose="020B0504020200020000" pitchFamily="34" charset="0"/>
            </a:endParaRP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C588A8A1-86F5-B615-3106-DD08A4FF41BA}"/>
                  </a:ext>
                </a:extLst>
              </p:cNvPr>
              <p:cNvSpPr txBox="1">
                <a:spLocks/>
              </p:cNvSpPr>
              <p:nvPr/>
            </p:nvSpPr>
            <p:spPr>
              <a:xfrm>
                <a:off x="627530" y="1680898"/>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latin typeface="Posterama" panose="020B0504020200020000" pitchFamily="34" charset="0"/>
                    <a:ea typeface="+mn-lt"/>
                    <a:cs typeface="Posterama" panose="020B0504020200020000" pitchFamily="34" charset="0"/>
                  </a:rPr>
                  <a:t>Using the nonlinear ODE: </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solidFill>
                                <a:schemeClr val="bg1"/>
                              </a:solidFill>
                              <a:latin typeface="Cambria Math" panose="02040503050406030204" pitchFamily="18" charset="0"/>
                              <a:ea typeface="+mn-lt"/>
                              <a:cs typeface="Posterama" panose="020B0504020200020000" pitchFamily="34" charset="0"/>
                            </a:rPr>
                          </m:ctrlPr>
                        </m:accPr>
                        <m:e>
                          <m:r>
                            <a:rPr lang="en-US" b="0" i="1" smtClean="0">
                              <a:solidFill>
                                <a:schemeClr val="bg1"/>
                              </a:solidFill>
                              <a:latin typeface="Cambria Math" panose="02040503050406030204" pitchFamily="18" charset="0"/>
                              <a:ea typeface="+mn-lt"/>
                              <a:cs typeface="Posterama" panose="020B0504020200020000" pitchFamily="34" charset="0"/>
                            </a:rPr>
                            <m:t>𝑟</m:t>
                          </m:r>
                        </m:e>
                      </m:acc>
                      <m:r>
                        <a:rPr lang="en-US" b="0" i="1" smtClean="0">
                          <a:solidFill>
                            <a:schemeClr val="bg1"/>
                          </a:solidFill>
                          <a:latin typeface="Cambria Math" panose="02040503050406030204" pitchFamily="18" charset="0"/>
                          <a:ea typeface="+mn-lt"/>
                          <a:cs typeface="Posterama" panose="020B0504020200020000" pitchFamily="34" charset="0"/>
                        </a:rPr>
                        <m:t>=</m:t>
                      </m:r>
                      <m:f>
                        <m:fPr>
                          <m:ctrlPr>
                            <a:rPr lang="en-US" b="0" i="1" smtClean="0">
                              <a:solidFill>
                                <a:schemeClr val="bg1"/>
                              </a:solidFill>
                              <a:latin typeface="Cambria Math" panose="02040503050406030204" pitchFamily="18" charset="0"/>
                              <a:ea typeface="+mn-lt"/>
                              <a:cs typeface="Posterama" panose="020B0504020200020000" pitchFamily="34" charset="0"/>
                            </a:rPr>
                          </m:ctrlPr>
                        </m:fPr>
                        <m:num>
                          <m:r>
                            <a:rPr lang="en-US" b="0" i="1" smtClean="0">
                              <a:solidFill>
                                <a:schemeClr val="bg1"/>
                              </a:solidFill>
                              <a:latin typeface="Cambria Math" panose="02040503050406030204" pitchFamily="18" charset="0"/>
                              <a:ea typeface="+mn-lt"/>
                              <a:cs typeface="Posterama" panose="020B0504020200020000" pitchFamily="34" charset="0"/>
                            </a:rPr>
                            <m:t>𝑎</m:t>
                          </m:r>
                          <m:r>
                            <a:rPr lang="en-US" b="0" i="1" smtClean="0">
                              <a:solidFill>
                                <a:schemeClr val="bg1"/>
                              </a:solidFill>
                              <a:latin typeface="Cambria Math" panose="02040503050406030204" pitchFamily="18" charset="0"/>
                              <a:ea typeface="+mn-lt"/>
                              <a:cs typeface="Posterama" panose="020B0504020200020000" pitchFamily="34" charset="0"/>
                            </a:rPr>
                            <m:t>(</m:t>
                          </m:r>
                          <m:r>
                            <a:rPr lang="en-US" b="0" i="1" smtClean="0">
                              <a:solidFill>
                                <a:schemeClr val="bg1"/>
                              </a:solidFill>
                              <a:latin typeface="Cambria Math" panose="02040503050406030204" pitchFamily="18" charset="0"/>
                              <a:ea typeface="+mn-lt"/>
                              <a:cs typeface="Posterama" panose="020B0504020200020000" pitchFamily="34" charset="0"/>
                            </a:rPr>
                            <m:t>𝑡</m:t>
                          </m:r>
                          <m:r>
                            <a:rPr lang="en-US" b="0" i="1" smtClean="0">
                              <a:solidFill>
                                <a:schemeClr val="bg1"/>
                              </a:solidFill>
                              <a:latin typeface="Cambria Math" panose="02040503050406030204" pitchFamily="18" charset="0"/>
                              <a:ea typeface="+mn-lt"/>
                              <a:cs typeface="Posterama" panose="020B0504020200020000" pitchFamily="34" charset="0"/>
                            </a:rPr>
                            <m:t>)</m:t>
                          </m:r>
                        </m:num>
                        <m:den>
                          <m:sSup>
                            <m:sSupPr>
                              <m:ctrlPr>
                                <a:rPr lang="en-US" b="0" i="1" smtClean="0">
                                  <a:solidFill>
                                    <a:schemeClr val="bg1"/>
                                  </a:solidFill>
                                  <a:latin typeface="Cambria Math" panose="02040503050406030204" pitchFamily="18" charset="0"/>
                                  <a:ea typeface="+mn-lt"/>
                                  <a:cs typeface="Posterama" panose="020B0504020200020000" pitchFamily="34" charset="0"/>
                                </a:rPr>
                              </m:ctrlPr>
                            </m:sSupPr>
                            <m:e>
                              <m:r>
                                <a:rPr lang="en-US" b="0" i="1" smtClean="0">
                                  <a:solidFill>
                                    <a:schemeClr val="bg1"/>
                                  </a:solidFill>
                                  <a:latin typeface="Cambria Math" panose="02040503050406030204" pitchFamily="18" charset="0"/>
                                  <a:ea typeface="+mn-lt"/>
                                  <a:cs typeface="Posterama" panose="020B0504020200020000" pitchFamily="34" charset="0"/>
                                </a:rPr>
                                <m:t>𝑟</m:t>
                              </m:r>
                            </m:e>
                            <m:sup>
                              <m:r>
                                <a:rPr lang="en-US" b="0" i="1" smtClean="0">
                                  <a:solidFill>
                                    <a:schemeClr val="bg1"/>
                                  </a:solidFill>
                                  <a:latin typeface="Cambria Math" panose="02040503050406030204" pitchFamily="18" charset="0"/>
                                  <a:ea typeface="+mn-lt"/>
                                  <a:cs typeface="Posterama" panose="020B0504020200020000" pitchFamily="34" charset="0"/>
                                </a:rPr>
                                <m:t>2</m:t>
                              </m:r>
                            </m:sup>
                          </m:sSup>
                        </m:den>
                      </m:f>
                    </m:oMath>
                  </m:oMathPara>
                </a14:m>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r>
                  <a:rPr lang="en-US" dirty="0">
                    <a:solidFill>
                      <a:schemeClr val="bg1"/>
                    </a:solidFill>
                    <a:latin typeface="Posterama" panose="020B0504020200020000" pitchFamily="34" charset="0"/>
                    <a:ea typeface="+mn-lt"/>
                    <a:cs typeface="Posterama" panose="020B0504020200020000" pitchFamily="34" charset="0"/>
                  </a:rPr>
                  <a:t>We set </a:t>
                </a:r>
                <a14:m>
                  <m:oMath xmlns:m="http://schemas.openxmlformats.org/officeDocument/2006/math">
                    <m:r>
                      <a:rPr lang="en-US" b="0" i="1" smtClean="0">
                        <a:solidFill>
                          <a:schemeClr val="bg1"/>
                        </a:solidFill>
                        <a:latin typeface="Cambria Math" panose="02040503050406030204" pitchFamily="18" charset="0"/>
                        <a:ea typeface="+mn-lt"/>
                        <a:cs typeface="Posterama" panose="020B0504020200020000" pitchFamily="34" charset="0"/>
                      </a:rPr>
                      <m:t>𝑎</m:t>
                    </m:r>
                    <m:d>
                      <m:dPr>
                        <m:ctrlPr>
                          <a:rPr lang="en-US" b="0" i="1" smtClean="0">
                            <a:solidFill>
                              <a:schemeClr val="bg1"/>
                            </a:solidFill>
                            <a:latin typeface="Cambria Math" panose="02040503050406030204" pitchFamily="18" charset="0"/>
                            <a:ea typeface="+mn-lt"/>
                            <a:cs typeface="Posterama" panose="020B0504020200020000" pitchFamily="34" charset="0"/>
                          </a:rPr>
                        </m:ctrlPr>
                      </m:dPr>
                      <m:e>
                        <m:r>
                          <a:rPr lang="en-US" b="0" i="1" smtClean="0">
                            <a:solidFill>
                              <a:schemeClr val="bg1"/>
                            </a:solidFill>
                            <a:latin typeface="Cambria Math" panose="02040503050406030204" pitchFamily="18" charset="0"/>
                            <a:ea typeface="+mn-lt"/>
                            <a:cs typeface="Posterama" panose="020B0504020200020000" pitchFamily="34" charset="0"/>
                          </a:rPr>
                          <m:t>𝑡</m:t>
                        </m:r>
                      </m:e>
                    </m:d>
                    <m:r>
                      <a:rPr lang="en-US" b="0" i="1" smtClean="0">
                        <a:solidFill>
                          <a:schemeClr val="bg1"/>
                        </a:solidFill>
                        <a:latin typeface="Cambria Math" panose="02040503050406030204" pitchFamily="18" charset="0"/>
                        <a:ea typeface="+mn-lt"/>
                        <a:cs typeface="Posterama" panose="020B0504020200020000" pitchFamily="34" charset="0"/>
                      </a:rPr>
                      <m:t>=</m:t>
                    </m:r>
                    <m:r>
                      <a:rPr lang="en-US" b="0" i="1" smtClean="0">
                        <a:solidFill>
                          <a:schemeClr val="bg1"/>
                        </a:solidFill>
                        <a:latin typeface="Cambria Math" panose="02040503050406030204" pitchFamily="18" charset="0"/>
                        <a:ea typeface="+mn-lt"/>
                        <a:cs typeface="Posterama" panose="020B0504020200020000" pitchFamily="34" charset="0"/>
                      </a:rPr>
                      <m:t>𝑡</m:t>
                    </m:r>
                  </m:oMath>
                </a14:m>
                <a:r>
                  <a:rPr lang="en-US" dirty="0">
                    <a:solidFill>
                      <a:schemeClr val="bg1"/>
                    </a:solidFill>
                    <a:latin typeface="Posterama" panose="020B0504020200020000" pitchFamily="34" charset="0"/>
                    <a:ea typeface="+mn-lt"/>
                    <a:cs typeface="Posterama" panose="020B0504020200020000" pitchFamily="34" charset="0"/>
                  </a:rPr>
                  <a:t>, a simple function of time </a:t>
                </a:r>
                <a:endParaRPr lang="en-US" b="0" dirty="0">
                  <a:solidFill>
                    <a:schemeClr val="bg1"/>
                  </a:solidFill>
                  <a:latin typeface="Posterama" panose="020B0504020200020000" pitchFamily="34" charset="0"/>
                  <a:ea typeface="+mn-lt"/>
                  <a:cs typeface="Posterama" panose="020B0504020200020000" pitchFamily="34" charset="0"/>
                </a:endParaRPr>
              </a:p>
              <a:p>
                <a:pPr marL="0" indent="0">
                  <a:buNone/>
                </a:pPr>
                <a:r>
                  <a:rPr lang="en-US" dirty="0">
                    <a:solidFill>
                      <a:schemeClr val="bg1"/>
                    </a:solidFill>
                    <a:latin typeface="Posterama" panose="020B0504020200020000" pitchFamily="34" charset="0"/>
                    <a:ea typeface="+mn-lt"/>
                    <a:cs typeface="Posterama" panose="020B0504020200020000" pitchFamily="34" charset="0"/>
                  </a:rPr>
                  <a:t>which results to</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solidFill>
                                <a:schemeClr val="bg1"/>
                              </a:solidFill>
                              <a:latin typeface="Cambria Math" panose="02040503050406030204" pitchFamily="18" charset="0"/>
                              <a:ea typeface="+mn-lt"/>
                              <a:cs typeface="Posterama" panose="020B0504020200020000" pitchFamily="34" charset="0"/>
                            </a:rPr>
                          </m:ctrlPr>
                        </m:accPr>
                        <m:e>
                          <m:r>
                            <a:rPr lang="en-US" b="0" i="1" smtClean="0">
                              <a:solidFill>
                                <a:schemeClr val="bg1"/>
                              </a:solidFill>
                              <a:latin typeface="Cambria Math" panose="02040503050406030204" pitchFamily="18" charset="0"/>
                              <a:ea typeface="+mn-lt"/>
                              <a:cs typeface="Posterama" panose="020B0504020200020000" pitchFamily="34" charset="0"/>
                            </a:rPr>
                            <m:t>𝑟</m:t>
                          </m:r>
                        </m:e>
                      </m:acc>
                      <m:r>
                        <a:rPr lang="en-US" b="0" i="1" smtClean="0">
                          <a:solidFill>
                            <a:schemeClr val="bg1"/>
                          </a:solidFill>
                          <a:latin typeface="Cambria Math" panose="02040503050406030204" pitchFamily="18" charset="0"/>
                          <a:ea typeface="+mn-lt"/>
                          <a:cs typeface="Posterama" panose="020B0504020200020000" pitchFamily="34" charset="0"/>
                        </a:rPr>
                        <m:t>=</m:t>
                      </m:r>
                      <m:f>
                        <m:fPr>
                          <m:ctrlPr>
                            <a:rPr lang="en-US" b="0" i="1" smtClean="0">
                              <a:solidFill>
                                <a:schemeClr val="bg1"/>
                              </a:solidFill>
                              <a:latin typeface="Cambria Math" panose="02040503050406030204" pitchFamily="18" charset="0"/>
                              <a:ea typeface="+mn-lt"/>
                              <a:cs typeface="Posterama" panose="020B0504020200020000" pitchFamily="34" charset="0"/>
                            </a:rPr>
                          </m:ctrlPr>
                        </m:fPr>
                        <m:num>
                          <m:r>
                            <a:rPr lang="en-US" b="0" i="1" smtClean="0">
                              <a:solidFill>
                                <a:schemeClr val="bg1"/>
                              </a:solidFill>
                              <a:latin typeface="Cambria Math" panose="02040503050406030204" pitchFamily="18" charset="0"/>
                              <a:ea typeface="+mn-lt"/>
                              <a:cs typeface="Posterama" panose="020B0504020200020000" pitchFamily="34" charset="0"/>
                            </a:rPr>
                            <m:t>𝑡</m:t>
                          </m:r>
                        </m:num>
                        <m:den>
                          <m:sSup>
                            <m:sSupPr>
                              <m:ctrlPr>
                                <a:rPr lang="en-US" b="0" i="1" smtClean="0">
                                  <a:solidFill>
                                    <a:schemeClr val="bg1"/>
                                  </a:solidFill>
                                  <a:latin typeface="Cambria Math" panose="02040503050406030204" pitchFamily="18" charset="0"/>
                                  <a:ea typeface="+mn-lt"/>
                                  <a:cs typeface="Posterama" panose="020B0504020200020000" pitchFamily="34" charset="0"/>
                                </a:rPr>
                              </m:ctrlPr>
                            </m:sSupPr>
                            <m:e>
                              <m:r>
                                <a:rPr lang="en-US" b="0" i="1" smtClean="0">
                                  <a:solidFill>
                                    <a:schemeClr val="bg1"/>
                                  </a:solidFill>
                                  <a:latin typeface="Cambria Math" panose="02040503050406030204" pitchFamily="18" charset="0"/>
                                  <a:ea typeface="+mn-lt"/>
                                  <a:cs typeface="Posterama" panose="020B0504020200020000" pitchFamily="34" charset="0"/>
                                </a:rPr>
                                <m:t>𝑟</m:t>
                              </m:r>
                            </m:e>
                            <m:sup>
                              <m:r>
                                <a:rPr lang="en-US" b="0" i="1" smtClean="0">
                                  <a:solidFill>
                                    <a:schemeClr val="bg1"/>
                                  </a:solidFill>
                                  <a:latin typeface="Cambria Math" panose="02040503050406030204" pitchFamily="18" charset="0"/>
                                  <a:ea typeface="+mn-lt"/>
                                  <a:cs typeface="Posterama" panose="020B0504020200020000" pitchFamily="34" charset="0"/>
                                </a:rPr>
                                <m:t>2</m:t>
                              </m:r>
                            </m:sup>
                          </m:sSup>
                        </m:den>
                      </m:f>
                    </m:oMath>
                  </m:oMathPara>
                </a14:m>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endParaRPr lang="en-US" dirty="0">
                  <a:solidFill>
                    <a:schemeClr val="bg1"/>
                  </a:solidFill>
                  <a:latin typeface="Posterama" panose="020B0504020200020000" pitchFamily="34" charset="0"/>
                  <a:ea typeface="+mn-lt"/>
                  <a:cs typeface="Posterama" panose="020B0504020200020000" pitchFamily="34" charset="0"/>
                </a:endParaRPr>
              </a:p>
            </p:txBody>
          </p:sp>
        </mc:Choice>
        <mc:Fallback xmlns="">
          <p:sp>
            <p:nvSpPr>
              <p:cNvPr id="8" name="Content Placeholder 2">
                <a:extLst>
                  <a:ext uri="{FF2B5EF4-FFF2-40B4-BE49-F238E27FC236}">
                    <a16:creationId xmlns:a16="http://schemas.microsoft.com/office/drawing/2014/main" id="{C588A8A1-86F5-B615-3106-DD08A4FF41BA}"/>
                  </a:ext>
                </a:extLst>
              </p:cNvPr>
              <p:cNvSpPr txBox="1">
                <a:spLocks noRot="1" noChangeAspect="1" noMove="1" noResize="1" noEditPoints="1" noAdjustHandles="1" noChangeArrowheads="1" noChangeShapeType="1" noTextEdit="1"/>
              </p:cNvSpPr>
              <p:nvPr/>
            </p:nvSpPr>
            <p:spPr>
              <a:xfrm>
                <a:off x="627530" y="1680898"/>
                <a:ext cx="10653579" cy="4593828"/>
              </a:xfrm>
              <a:prstGeom prst="rect">
                <a:avLst/>
              </a:prstGeom>
              <a:blipFill>
                <a:blip r:embed="rId3"/>
                <a:stretch>
                  <a:fillRect l="-595"/>
                </a:stretch>
              </a:blipFill>
            </p:spPr>
            <p:txBody>
              <a:bodyPr/>
              <a:lstStyle/>
              <a:p>
                <a:r>
                  <a:rPr lang="en-US">
                    <a:noFill/>
                  </a:rPr>
                  <a:t> </a:t>
                </a:r>
              </a:p>
            </p:txBody>
          </p:sp>
        </mc:Fallback>
      </mc:AlternateContent>
    </p:spTree>
    <p:extLst>
      <p:ext uri="{BB962C8B-B14F-4D97-AF65-F5344CB8AC3E}">
        <p14:creationId xmlns:p14="http://schemas.microsoft.com/office/powerpoint/2010/main" val="1055120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C3D801-2160-3AF3-1655-D4CB30AC5A02}"/>
              </a:ext>
            </a:extLst>
          </p:cNvPr>
          <p:cNvSpPr txBox="1">
            <a:spLocks/>
          </p:cNvSpPr>
          <p:nvPr/>
        </p:nvSpPr>
        <p:spPr>
          <a:xfrm>
            <a:off x="612647" y="548640"/>
            <a:ext cx="10951823" cy="1132258"/>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2800" b="1" dirty="0">
                <a:solidFill>
                  <a:srgbClr val="F2F2F2"/>
                </a:solidFill>
                <a:latin typeface="Posterama"/>
                <a:ea typeface="+mn-lt"/>
                <a:cs typeface="Posterama"/>
              </a:rPr>
              <a:t>Simulation: Euler’s Method</a:t>
            </a:r>
          </a:p>
        </p:txBody>
      </p:sp>
      <p:sp>
        <p:nvSpPr>
          <p:cNvPr id="4" name="Content Placeholder 2">
            <a:extLst>
              <a:ext uri="{FF2B5EF4-FFF2-40B4-BE49-F238E27FC236}">
                <a16:creationId xmlns:a16="http://schemas.microsoft.com/office/drawing/2014/main" id="{F43245F4-806C-564C-777B-2E1649186180}"/>
              </a:ext>
            </a:extLst>
          </p:cNvPr>
          <p:cNvSpPr txBox="1">
            <a:spLocks/>
          </p:cNvSpPr>
          <p:nvPr/>
        </p:nvSpPr>
        <p:spPr>
          <a:xfrm>
            <a:off x="612647"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latin typeface="Posterama" panose="020B0504020200020000" pitchFamily="34" charset="0"/>
              <a:cs typeface="Posterama" panose="020B0504020200020000" pitchFamily="34" charset="0"/>
            </a:endParaRPr>
          </a:p>
        </p:txBody>
      </p:sp>
      <p:sp>
        <p:nvSpPr>
          <p:cNvPr id="2" name="Content Placeholder 2">
            <a:extLst>
              <a:ext uri="{FF2B5EF4-FFF2-40B4-BE49-F238E27FC236}">
                <a16:creationId xmlns:a16="http://schemas.microsoft.com/office/drawing/2014/main" id="{83A0F1B9-B7E7-5E5D-0E3A-25CD726C5C03}"/>
              </a:ext>
            </a:extLst>
          </p:cNvPr>
          <p:cNvSpPr txBox="1">
            <a:spLocks/>
          </p:cNvSpPr>
          <p:nvPr/>
        </p:nvSpPr>
        <p:spPr>
          <a:xfrm>
            <a:off x="612646"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solidFill>
                <a:schemeClr val="bg1"/>
              </a:solidFill>
              <a:latin typeface="Posterama" panose="020B0504020200020000" pitchFamily="34" charset="0"/>
              <a:ea typeface="+mn-lt"/>
              <a:cs typeface="Posterama" panose="020B0504020200020000" pitchFamily="34" charset="0"/>
            </a:endParaRP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C588A8A1-86F5-B615-3106-DD08A4FF41BA}"/>
                  </a:ext>
                </a:extLst>
              </p:cNvPr>
              <p:cNvSpPr txBox="1">
                <a:spLocks/>
              </p:cNvSpPr>
              <p:nvPr/>
            </p:nvSpPr>
            <p:spPr>
              <a:xfrm>
                <a:off x="627530" y="1680898"/>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0" dirty="0">
                    <a:solidFill>
                      <a:schemeClr val="bg1"/>
                    </a:solidFill>
                    <a:latin typeface="Posterama" panose="020B0504020200020000" pitchFamily="34" charset="0"/>
                    <a:ea typeface="+mn-lt"/>
                    <a:cs typeface="Posterama" panose="020B0504020200020000" pitchFamily="34" charset="0"/>
                  </a:rPr>
                  <a:t>General Formula</a:t>
                </a:r>
                <a:r>
                  <a:rPr lang="en-US" dirty="0">
                    <a:solidFill>
                      <a:schemeClr val="bg1"/>
                    </a:solidFill>
                    <a:latin typeface="Posterama" panose="020B0504020200020000" pitchFamily="34" charset="0"/>
                    <a:ea typeface="+mn-lt"/>
                    <a:cs typeface="Posterama" panose="020B0504020200020000" pitchFamily="34" charset="0"/>
                  </a:rPr>
                  <a:t>:</a:t>
                </a:r>
                <a:endParaRPr lang="en-US" b="0" dirty="0">
                  <a:solidFill>
                    <a:schemeClr val="bg1"/>
                  </a:solidFill>
                  <a:latin typeface="Posterama" panose="020B0504020200020000" pitchFamily="34" charset="0"/>
                  <a:ea typeface="+mn-lt"/>
                  <a:cs typeface="Posterama" panose="020B0504020200020000"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𝑟</m:t>
                          </m:r>
                        </m:e>
                        <m:sub>
                          <m:r>
                            <a:rPr lang="en-US" b="0" i="1" smtClean="0">
                              <a:solidFill>
                                <a:schemeClr val="bg1"/>
                              </a:solidFill>
                              <a:latin typeface="Cambria Math" panose="02040503050406030204" pitchFamily="18" charset="0"/>
                              <a:ea typeface="+mn-lt"/>
                              <a:cs typeface="Posterama" panose="020B0504020200020000" pitchFamily="34" charset="0"/>
                            </a:rPr>
                            <m:t>𝑛</m:t>
                          </m:r>
                          <m:r>
                            <a:rPr lang="en-US" b="0" i="1" smtClean="0">
                              <a:solidFill>
                                <a:schemeClr val="bg1"/>
                              </a:solidFill>
                              <a:latin typeface="Cambria Math" panose="02040503050406030204" pitchFamily="18" charset="0"/>
                              <a:ea typeface="+mn-lt"/>
                              <a:cs typeface="Posterama" panose="020B0504020200020000" pitchFamily="34" charset="0"/>
                            </a:rPr>
                            <m:t>+1</m:t>
                          </m:r>
                        </m:sub>
                      </m:sSub>
                      <m:r>
                        <a:rPr lang="en-US" b="0" i="1" smtClean="0">
                          <a:solidFill>
                            <a:schemeClr val="bg1"/>
                          </a:solidFill>
                          <a:latin typeface="Cambria Math" panose="02040503050406030204" pitchFamily="18" charset="0"/>
                          <a:ea typeface="+mn-lt"/>
                          <a:cs typeface="Posterama" panose="020B0504020200020000" pitchFamily="34" charset="0"/>
                        </a:rPr>
                        <m:t>=</m:t>
                      </m:r>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𝑟</m:t>
                          </m:r>
                        </m:e>
                        <m:sub>
                          <m:r>
                            <a:rPr lang="en-US" b="0" i="1" smtClean="0">
                              <a:solidFill>
                                <a:schemeClr val="bg1"/>
                              </a:solidFill>
                              <a:latin typeface="Cambria Math" panose="02040503050406030204" pitchFamily="18" charset="0"/>
                              <a:ea typeface="+mn-lt"/>
                              <a:cs typeface="Posterama" panose="020B0504020200020000" pitchFamily="34" charset="0"/>
                            </a:rPr>
                            <m:t>𝑛</m:t>
                          </m:r>
                        </m:sub>
                      </m:sSub>
                      <m:r>
                        <a:rPr lang="en-US" b="0" i="1" smtClean="0">
                          <a:solidFill>
                            <a:schemeClr val="bg1"/>
                          </a:solidFill>
                          <a:latin typeface="Cambria Math" panose="02040503050406030204" pitchFamily="18" charset="0"/>
                          <a:ea typeface="+mn-lt"/>
                          <a:cs typeface="Posterama" panose="020B0504020200020000" pitchFamily="34" charset="0"/>
                        </a:rPr>
                        <m:t>+</m:t>
                      </m:r>
                      <m:r>
                        <a:rPr lang="en-US" b="0" i="1" smtClean="0">
                          <a:solidFill>
                            <a:schemeClr val="bg1"/>
                          </a:solidFill>
                          <a:latin typeface="Cambria Math" panose="02040503050406030204" pitchFamily="18" charset="0"/>
                          <a:ea typeface="+mn-lt"/>
                          <a:cs typeface="Posterama" panose="020B0504020200020000" pitchFamily="34" charset="0"/>
                        </a:rPr>
                        <m:t>h</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acc>
                        <m:accPr>
                          <m:chr m:val="̇"/>
                          <m:ctrlP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ctrlPr>
                        </m:accPr>
                        <m:e>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𝑟</m:t>
                          </m:r>
                        </m:e>
                      </m:acc>
                      <m:r>
                        <a:rPr lang="en-US" b="0" i="1" smtClean="0">
                          <a:solidFill>
                            <a:schemeClr val="bg1"/>
                          </a:solidFill>
                          <a:latin typeface="Cambria Math" panose="02040503050406030204" pitchFamily="18" charset="0"/>
                          <a:ea typeface="+mn-lt"/>
                          <a:cs typeface="Posterama" panose="020B0504020200020000" pitchFamily="34" charset="0"/>
                        </a:rPr>
                        <m:t>(</m:t>
                      </m:r>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𝑡</m:t>
                          </m:r>
                        </m:e>
                        <m:sub>
                          <m:r>
                            <a:rPr lang="en-US" b="0" i="1" smtClean="0">
                              <a:solidFill>
                                <a:schemeClr val="bg1"/>
                              </a:solidFill>
                              <a:latin typeface="Cambria Math" panose="02040503050406030204" pitchFamily="18" charset="0"/>
                              <a:ea typeface="+mn-lt"/>
                              <a:cs typeface="Posterama" panose="020B0504020200020000" pitchFamily="34" charset="0"/>
                            </a:rPr>
                            <m:t>𝑛</m:t>
                          </m:r>
                        </m:sub>
                      </m:sSub>
                      <m:r>
                        <a:rPr lang="en-US" b="0" i="1" smtClean="0">
                          <a:solidFill>
                            <a:schemeClr val="bg1"/>
                          </a:solidFill>
                          <a:latin typeface="Cambria Math" panose="02040503050406030204" pitchFamily="18" charset="0"/>
                          <a:ea typeface="+mn-lt"/>
                          <a:cs typeface="Posterama" panose="020B0504020200020000" pitchFamily="34" charset="0"/>
                        </a:rPr>
                        <m:t>,</m:t>
                      </m:r>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𝑟</m:t>
                          </m:r>
                        </m:e>
                        <m:sub>
                          <m:r>
                            <a:rPr lang="en-US" b="0" i="1" smtClean="0">
                              <a:solidFill>
                                <a:schemeClr val="bg1"/>
                              </a:solidFill>
                              <a:latin typeface="Cambria Math" panose="02040503050406030204" pitchFamily="18" charset="0"/>
                              <a:ea typeface="+mn-lt"/>
                              <a:cs typeface="Posterama" panose="020B0504020200020000" pitchFamily="34" charset="0"/>
                            </a:rPr>
                            <m:t>𝑛</m:t>
                          </m:r>
                        </m:sub>
                      </m:sSub>
                      <m:r>
                        <a:rPr lang="en-US" b="0" i="1" smtClean="0">
                          <a:solidFill>
                            <a:schemeClr val="bg1"/>
                          </a:solidFill>
                          <a:latin typeface="Cambria Math" panose="02040503050406030204" pitchFamily="18" charset="0"/>
                          <a:ea typeface="+mn-lt"/>
                          <a:cs typeface="Posterama" panose="020B0504020200020000" pitchFamily="34" charset="0"/>
                        </a:rPr>
                        <m:t>)</m:t>
                      </m:r>
                    </m:oMath>
                  </m:oMathPara>
                </a14:m>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r>
                  <a:rPr lang="en-US" dirty="0">
                    <a:solidFill>
                      <a:schemeClr val="bg1"/>
                    </a:solidFill>
                    <a:latin typeface="Posterama" panose="020B0504020200020000" pitchFamily="34" charset="0"/>
                    <a:ea typeface="+mn-lt"/>
                    <a:cs typeface="Posterama" panose="020B0504020200020000" pitchFamily="34" charset="0"/>
                  </a:rPr>
                  <a:t>where </a:t>
                </a:r>
                <a14:m>
                  <m:oMath xmlns:m="http://schemas.openxmlformats.org/officeDocument/2006/math">
                    <m:r>
                      <a:rPr lang="en-US" i="1" dirty="0" smtClean="0">
                        <a:solidFill>
                          <a:schemeClr val="bg1"/>
                        </a:solidFill>
                        <a:latin typeface="Cambria Math" panose="02040503050406030204" pitchFamily="18" charset="0"/>
                        <a:ea typeface="+mn-lt"/>
                        <a:cs typeface="Posterama" panose="020B0504020200020000" pitchFamily="34" charset="0"/>
                      </a:rPr>
                      <m:t>h</m:t>
                    </m:r>
                  </m:oMath>
                </a14:m>
                <a:r>
                  <a:rPr lang="en-US" dirty="0">
                    <a:solidFill>
                      <a:schemeClr val="bg1"/>
                    </a:solidFill>
                    <a:latin typeface="Posterama" panose="020B0504020200020000" pitchFamily="34" charset="0"/>
                    <a:ea typeface="+mn-lt"/>
                    <a:cs typeface="Posterama" panose="020B0504020200020000" pitchFamily="34" charset="0"/>
                  </a:rPr>
                  <a:t> is the time step and </a:t>
                </a:r>
                <a14:m>
                  <m:oMath xmlns:m="http://schemas.openxmlformats.org/officeDocument/2006/math">
                    <m:acc>
                      <m:accPr>
                        <m:chr m:val="̇"/>
                        <m:ctrlP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ctrlPr>
                      </m:accPr>
                      <m:e>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𝑟</m:t>
                        </m:r>
                      </m:e>
                    </m:acc>
                    <m:d>
                      <m:dPr>
                        <m:ctrlPr>
                          <a:rPr lang="en-US" i="1">
                            <a:solidFill>
                              <a:schemeClr val="bg1"/>
                            </a:solidFill>
                            <a:latin typeface="Cambria Math" panose="02040503050406030204" pitchFamily="18" charset="0"/>
                            <a:ea typeface="+mn-lt"/>
                            <a:cs typeface="Posterama" panose="020B0504020200020000" pitchFamily="34" charset="0"/>
                          </a:rPr>
                        </m:ctrlPr>
                      </m:dPr>
                      <m:e>
                        <m:sSub>
                          <m:sSubPr>
                            <m:ctrlPr>
                              <a:rPr lang="en-US" i="1">
                                <a:solidFill>
                                  <a:schemeClr val="bg1"/>
                                </a:solidFill>
                                <a:latin typeface="Cambria Math" panose="02040503050406030204" pitchFamily="18" charset="0"/>
                                <a:ea typeface="+mn-lt"/>
                                <a:cs typeface="Posterama" panose="020B0504020200020000" pitchFamily="34" charset="0"/>
                              </a:rPr>
                            </m:ctrlPr>
                          </m:sSubPr>
                          <m:e>
                            <m:r>
                              <a:rPr lang="en-US" i="1">
                                <a:solidFill>
                                  <a:schemeClr val="bg1"/>
                                </a:solidFill>
                                <a:latin typeface="Cambria Math" panose="02040503050406030204" pitchFamily="18" charset="0"/>
                                <a:ea typeface="+mn-lt"/>
                                <a:cs typeface="Posterama" panose="020B0504020200020000" pitchFamily="34" charset="0"/>
                              </a:rPr>
                              <m:t>𝑡</m:t>
                            </m:r>
                          </m:e>
                          <m:sub>
                            <m:r>
                              <a:rPr lang="en-US" i="1">
                                <a:solidFill>
                                  <a:schemeClr val="bg1"/>
                                </a:solidFill>
                                <a:latin typeface="Cambria Math" panose="02040503050406030204" pitchFamily="18" charset="0"/>
                                <a:ea typeface="+mn-lt"/>
                                <a:cs typeface="Posterama" panose="020B0504020200020000" pitchFamily="34" charset="0"/>
                              </a:rPr>
                              <m:t>𝑛</m:t>
                            </m:r>
                          </m:sub>
                        </m:sSub>
                        <m:r>
                          <a:rPr lang="en-US" i="1">
                            <a:solidFill>
                              <a:schemeClr val="bg1"/>
                            </a:solidFill>
                            <a:latin typeface="Cambria Math" panose="02040503050406030204" pitchFamily="18" charset="0"/>
                            <a:ea typeface="+mn-lt"/>
                            <a:cs typeface="Posterama" panose="020B0504020200020000" pitchFamily="34" charset="0"/>
                          </a:rPr>
                          <m:t>,</m:t>
                        </m:r>
                        <m:sSub>
                          <m:sSubPr>
                            <m:ctrlPr>
                              <a:rPr lang="en-US" i="1">
                                <a:solidFill>
                                  <a:schemeClr val="bg1"/>
                                </a:solidFill>
                                <a:latin typeface="Cambria Math" panose="02040503050406030204" pitchFamily="18" charset="0"/>
                                <a:ea typeface="+mn-lt"/>
                                <a:cs typeface="Posterama" panose="020B0504020200020000" pitchFamily="34" charset="0"/>
                              </a:rPr>
                            </m:ctrlPr>
                          </m:sSubPr>
                          <m:e>
                            <m:r>
                              <a:rPr lang="en-US" i="1">
                                <a:solidFill>
                                  <a:schemeClr val="bg1"/>
                                </a:solidFill>
                                <a:latin typeface="Cambria Math" panose="02040503050406030204" pitchFamily="18" charset="0"/>
                                <a:ea typeface="+mn-lt"/>
                                <a:cs typeface="Posterama" panose="020B0504020200020000" pitchFamily="34" charset="0"/>
                              </a:rPr>
                              <m:t>𝑟</m:t>
                            </m:r>
                          </m:e>
                          <m:sub>
                            <m:r>
                              <a:rPr lang="en-US" i="1">
                                <a:solidFill>
                                  <a:schemeClr val="bg1"/>
                                </a:solidFill>
                                <a:latin typeface="Cambria Math" panose="02040503050406030204" pitchFamily="18" charset="0"/>
                                <a:ea typeface="+mn-lt"/>
                                <a:cs typeface="Posterama" panose="020B0504020200020000" pitchFamily="34" charset="0"/>
                              </a:rPr>
                              <m:t>𝑛</m:t>
                            </m:r>
                          </m:sub>
                        </m:sSub>
                      </m:e>
                    </m:d>
                    <m:r>
                      <a:rPr lang="en-US" b="0" i="1" smtClean="0">
                        <a:solidFill>
                          <a:schemeClr val="bg1"/>
                        </a:solidFill>
                        <a:latin typeface="Cambria Math" panose="02040503050406030204" pitchFamily="18" charset="0"/>
                        <a:ea typeface="+mn-lt"/>
                        <a:cs typeface="Posterama" panose="020B0504020200020000" pitchFamily="34" charset="0"/>
                      </a:rPr>
                      <m:t>=</m:t>
                    </m:r>
                    <m:f>
                      <m:fPr>
                        <m:ctrlPr>
                          <a:rPr lang="en-US" b="0" i="1" smtClean="0">
                            <a:solidFill>
                              <a:schemeClr val="bg1"/>
                            </a:solidFill>
                            <a:latin typeface="Cambria Math" panose="02040503050406030204" pitchFamily="18" charset="0"/>
                            <a:ea typeface="+mn-lt"/>
                            <a:cs typeface="Posterama" panose="020B0504020200020000" pitchFamily="34" charset="0"/>
                          </a:rPr>
                        </m:ctrlPr>
                      </m:fPr>
                      <m:num>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𝑡</m:t>
                            </m:r>
                          </m:e>
                          <m:sub>
                            <m:r>
                              <a:rPr lang="en-US" b="0" i="1" smtClean="0">
                                <a:solidFill>
                                  <a:schemeClr val="bg1"/>
                                </a:solidFill>
                                <a:latin typeface="Cambria Math" panose="02040503050406030204" pitchFamily="18" charset="0"/>
                                <a:ea typeface="+mn-lt"/>
                                <a:cs typeface="Posterama" panose="020B0504020200020000" pitchFamily="34" charset="0"/>
                              </a:rPr>
                              <m:t>𝑛</m:t>
                            </m:r>
                          </m:sub>
                        </m:sSub>
                      </m:num>
                      <m:den>
                        <m:sSubSup>
                          <m:sSubSupPr>
                            <m:ctrlPr>
                              <a:rPr lang="en-US" b="0" i="1" smtClean="0">
                                <a:solidFill>
                                  <a:schemeClr val="bg1"/>
                                </a:solidFill>
                                <a:latin typeface="Cambria Math" panose="02040503050406030204" pitchFamily="18" charset="0"/>
                                <a:ea typeface="+mn-lt"/>
                                <a:cs typeface="Posterama" panose="020B0504020200020000" pitchFamily="34" charset="0"/>
                              </a:rPr>
                            </m:ctrlPr>
                          </m:sSubSupPr>
                          <m:e>
                            <m:r>
                              <a:rPr lang="en-US" b="0" i="1" smtClean="0">
                                <a:solidFill>
                                  <a:schemeClr val="bg1"/>
                                </a:solidFill>
                                <a:latin typeface="Cambria Math" panose="02040503050406030204" pitchFamily="18" charset="0"/>
                                <a:ea typeface="+mn-lt"/>
                                <a:cs typeface="Posterama" panose="020B0504020200020000" pitchFamily="34" charset="0"/>
                              </a:rPr>
                              <m:t>𝑟</m:t>
                            </m:r>
                          </m:e>
                          <m:sub>
                            <m:r>
                              <a:rPr lang="en-US" b="0" i="1" smtClean="0">
                                <a:solidFill>
                                  <a:schemeClr val="bg1"/>
                                </a:solidFill>
                                <a:latin typeface="Cambria Math" panose="02040503050406030204" pitchFamily="18" charset="0"/>
                                <a:ea typeface="+mn-lt"/>
                                <a:cs typeface="Posterama" panose="020B0504020200020000" pitchFamily="34" charset="0"/>
                              </a:rPr>
                              <m:t>𝑛</m:t>
                            </m:r>
                          </m:sub>
                          <m:sup>
                            <m:r>
                              <a:rPr lang="en-US" b="0" i="1" smtClean="0">
                                <a:solidFill>
                                  <a:schemeClr val="bg1"/>
                                </a:solidFill>
                                <a:latin typeface="Cambria Math" panose="02040503050406030204" pitchFamily="18" charset="0"/>
                                <a:ea typeface="+mn-lt"/>
                                <a:cs typeface="Posterama" panose="020B0504020200020000" pitchFamily="34" charset="0"/>
                              </a:rPr>
                              <m:t>2</m:t>
                            </m:r>
                          </m:sup>
                        </m:sSubSup>
                      </m:den>
                    </m:f>
                  </m:oMath>
                </a14:m>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r>
                  <a:rPr lang="en-US" dirty="0">
                    <a:solidFill>
                      <a:schemeClr val="bg1"/>
                    </a:solidFill>
                    <a:latin typeface="Posterama" panose="020B0504020200020000" pitchFamily="34" charset="0"/>
                    <a:ea typeface="+mn-lt"/>
                    <a:cs typeface="Posterama" panose="020B0504020200020000" pitchFamily="34" charset="0"/>
                  </a:rPr>
                  <a:t>Initial Conditions:</a:t>
                </a:r>
                <a:br>
                  <a:rPr lang="en-US" dirty="0">
                    <a:solidFill>
                      <a:schemeClr val="bg1"/>
                    </a:solidFill>
                    <a:latin typeface="Posterama" panose="020B0504020200020000" pitchFamily="34" charset="0"/>
                    <a:ea typeface="+mn-lt"/>
                    <a:cs typeface="Posterama" panose="020B0504020200020000" pitchFamily="34" charset="0"/>
                  </a:rPr>
                </a:br>
                <a14:m>
                  <m:oMath xmlns:m="http://schemas.openxmlformats.org/officeDocument/2006/math">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𝑟</m:t>
                        </m:r>
                      </m:e>
                      <m:sub>
                        <m:r>
                          <a:rPr lang="en-US" b="0" i="1" smtClean="0">
                            <a:solidFill>
                              <a:schemeClr val="bg1"/>
                            </a:solidFill>
                            <a:latin typeface="Cambria Math" panose="02040503050406030204" pitchFamily="18" charset="0"/>
                            <a:ea typeface="+mn-lt"/>
                            <a:cs typeface="Posterama" panose="020B0504020200020000" pitchFamily="34" charset="0"/>
                          </a:rPr>
                          <m:t>0</m:t>
                        </m:r>
                      </m:sub>
                    </m:sSub>
                    <m:r>
                      <a:rPr lang="en-US" b="0" i="1" smtClean="0">
                        <a:solidFill>
                          <a:schemeClr val="bg1"/>
                        </a:solidFill>
                        <a:latin typeface="Cambria Math" panose="02040503050406030204" pitchFamily="18" charset="0"/>
                        <a:ea typeface="+mn-lt"/>
                        <a:cs typeface="Posterama" panose="020B0504020200020000" pitchFamily="34" charset="0"/>
                      </a:rPr>
                      <m:t>=1</m:t>
                    </m:r>
                  </m:oMath>
                </a14:m>
                <a:r>
                  <a:rPr lang="en-US" dirty="0">
                    <a:solidFill>
                      <a:schemeClr val="bg1"/>
                    </a:solidFill>
                    <a:latin typeface="Posterama" panose="020B0504020200020000" pitchFamily="34" charset="0"/>
                    <a:ea typeface="+mn-lt"/>
                    <a:cs typeface="Posterama" panose="020B0504020200020000" pitchFamily="34" charset="0"/>
                  </a:rPr>
                  <a:t> </a:t>
                </a:r>
              </a:p>
              <a:p>
                <a:pPr marL="0" indent="0">
                  <a:buNone/>
                </a:pPr>
                <a14:m>
                  <m:oMath xmlns:m="http://schemas.openxmlformats.org/officeDocument/2006/math">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𝑡</m:t>
                        </m:r>
                      </m:e>
                      <m:sub>
                        <m:r>
                          <a:rPr lang="en-US" b="0" i="1" smtClean="0">
                            <a:solidFill>
                              <a:schemeClr val="bg1"/>
                            </a:solidFill>
                            <a:latin typeface="Cambria Math" panose="02040503050406030204" pitchFamily="18" charset="0"/>
                            <a:ea typeface="+mn-lt"/>
                            <a:cs typeface="Posterama" panose="020B0504020200020000" pitchFamily="34" charset="0"/>
                          </a:rPr>
                          <m:t>0</m:t>
                        </m:r>
                      </m:sub>
                    </m:sSub>
                    <m:r>
                      <a:rPr lang="en-US" b="0" i="1" smtClean="0">
                        <a:solidFill>
                          <a:schemeClr val="bg1"/>
                        </a:solidFill>
                        <a:latin typeface="Cambria Math" panose="02040503050406030204" pitchFamily="18" charset="0"/>
                        <a:ea typeface="+mn-lt"/>
                        <a:cs typeface="Posterama" panose="020B0504020200020000" pitchFamily="34" charset="0"/>
                      </a:rPr>
                      <m:t>=0</m:t>
                    </m:r>
                  </m:oMath>
                </a14:m>
                <a:r>
                  <a:rPr lang="en-US" dirty="0">
                    <a:solidFill>
                      <a:schemeClr val="bg1"/>
                    </a:solidFill>
                    <a:latin typeface="Posterama" panose="020B0504020200020000" pitchFamily="34" charset="0"/>
                    <a:ea typeface="+mn-lt"/>
                    <a:cs typeface="Posterama" panose="020B0504020200020000" pitchFamily="34" charset="0"/>
                  </a:rPr>
                  <a:t> </a:t>
                </a:r>
              </a:p>
              <a:p>
                <a:pPr marL="0" indent="0">
                  <a:buNone/>
                </a:pPr>
                <a14:m>
                  <m:oMath xmlns:m="http://schemas.openxmlformats.org/officeDocument/2006/math">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𝑡</m:t>
                        </m:r>
                      </m:e>
                      <m:sub>
                        <m:r>
                          <a:rPr lang="en-US" b="0" i="1" smtClean="0">
                            <a:solidFill>
                              <a:schemeClr val="bg1"/>
                            </a:solidFill>
                            <a:latin typeface="Cambria Math" panose="02040503050406030204" pitchFamily="18" charset="0"/>
                            <a:ea typeface="+mn-lt"/>
                            <a:cs typeface="Posterama" panose="020B0504020200020000" pitchFamily="34" charset="0"/>
                          </a:rPr>
                          <m:t>𝑓</m:t>
                        </m:r>
                      </m:sub>
                    </m:sSub>
                    <m:r>
                      <a:rPr lang="en-US" b="0" i="1" smtClean="0">
                        <a:solidFill>
                          <a:schemeClr val="bg1"/>
                        </a:solidFill>
                        <a:latin typeface="Cambria Math" panose="02040503050406030204" pitchFamily="18" charset="0"/>
                        <a:ea typeface="+mn-lt"/>
                        <a:cs typeface="Posterama" panose="020B0504020200020000" pitchFamily="34" charset="0"/>
                      </a:rPr>
                      <m:t>=10</m:t>
                    </m:r>
                  </m:oMath>
                </a14:m>
                <a:r>
                  <a:rPr lang="en-US" dirty="0">
                    <a:solidFill>
                      <a:schemeClr val="bg1"/>
                    </a:solidFill>
                    <a:latin typeface="Posterama" panose="020B0504020200020000" pitchFamily="34" charset="0"/>
                    <a:ea typeface="+mn-lt"/>
                    <a:cs typeface="Posterama" panose="020B0504020200020000" pitchFamily="34" charset="0"/>
                  </a:rPr>
                  <a:t> </a:t>
                </a:r>
              </a:p>
              <a:p>
                <a:pPr marL="0" indent="0">
                  <a:buNone/>
                </a:pPr>
                <a14:m>
                  <m:oMath xmlns:m="http://schemas.openxmlformats.org/officeDocument/2006/math">
                    <m:r>
                      <a:rPr lang="en-US" b="0" i="1" smtClean="0">
                        <a:solidFill>
                          <a:schemeClr val="bg1"/>
                        </a:solidFill>
                        <a:latin typeface="Cambria Math" panose="02040503050406030204" pitchFamily="18" charset="0"/>
                        <a:ea typeface="+mn-lt"/>
                        <a:cs typeface="Posterama" panose="020B0504020200020000" pitchFamily="34" charset="0"/>
                      </a:rPr>
                      <m:t>h</m:t>
                    </m:r>
                    <m:r>
                      <a:rPr lang="en-US" b="0" i="1" smtClean="0">
                        <a:solidFill>
                          <a:schemeClr val="bg1"/>
                        </a:solidFill>
                        <a:latin typeface="Cambria Math" panose="02040503050406030204" pitchFamily="18" charset="0"/>
                        <a:ea typeface="+mn-lt"/>
                        <a:cs typeface="Posterama" panose="020B0504020200020000" pitchFamily="34" charset="0"/>
                      </a:rPr>
                      <m:t>=0.01</m:t>
                    </m:r>
                  </m:oMath>
                </a14:m>
                <a:r>
                  <a:rPr lang="en-US" dirty="0">
                    <a:solidFill>
                      <a:schemeClr val="bg1"/>
                    </a:solidFill>
                    <a:latin typeface="Posterama" panose="020B0504020200020000" pitchFamily="34" charset="0"/>
                    <a:ea typeface="+mn-lt"/>
                    <a:cs typeface="Posterama" panose="020B0504020200020000" pitchFamily="34" charset="0"/>
                  </a:rPr>
                  <a:t> </a:t>
                </a:r>
              </a:p>
              <a:p>
                <a:pPr marL="0" indent="0">
                  <a:buNone/>
                </a:pPr>
                <a:endParaRPr lang="en-US" dirty="0">
                  <a:solidFill>
                    <a:schemeClr val="bg1"/>
                  </a:solidFill>
                  <a:latin typeface="Posterama" panose="020B0504020200020000" pitchFamily="34" charset="0"/>
                  <a:ea typeface="+mn-lt"/>
                  <a:cs typeface="Posterama" panose="020B0504020200020000" pitchFamily="34" charset="0"/>
                </a:endParaRPr>
              </a:p>
            </p:txBody>
          </p:sp>
        </mc:Choice>
        <mc:Fallback xmlns="">
          <p:sp>
            <p:nvSpPr>
              <p:cNvPr id="8" name="Content Placeholder 2">
                <a:extLst>
                  <a:ext uri="{FF2B5EF4-FFF2-40B4-BE49-F238E27FC236}">
                    <a16:creationId xmlns:a16="http://schemas.microsoft.com/office/drawing/2014/main" id="{C588A8A1-86F5-B615-3106-DD08A4FF41BA}"/>
                  </a:ext>
                </a:extLst>
              </p:cNvPr>
              <p:cNvSpPr txBox="1">
                <a:spLocks noRot="1" noChangeAspect="1" noMove="1" noResize="1" noEditPoints="1" noAdjustHandles="1" noChangeArrowheads="1" noChangeShapeType="1" noTextEdit="1"/>
              </p:cNvSpPr>
              <p:nvPr/>
            </p:nvSpPr>
            <p:spPr>
              <a:xfrm>
                <a:off x="627530" y="1680898"/>
                <a:ext cx="10653579" cy="4593828"/>
              </a:xfrm>
              <a:prstGeom prst="rect">
                <a:avLst/>
              </a:prstGeom>
              <a:blipFill>
                <a:blip r:embed="rId3"/>
                <a:stretch>
                  <a:fillRect l="-595"/>
                </a:stretch>
              </a:blipFill>
            </p:spPr>
            <p:txBody>
              <a:bodyPr/>
              <a:lstStyle/>
              <a:p>
                <a:r>
                  <a:rPr lang="en-US">
                    <a:noFill/>
                  </a:rPr>
                  <a:t> </a:t>
                </a:r>
              </a:p>
            </p:txBody>
          </p:sp>
        </mc:Fallback>
      </mc:AlternateContent>
    </p:spTree>
    <p:extLst>
      <p:ext uri="{BB962C8B-B14F-4D97-AF65-F5344CB8AC3E}">
        <p14:creationId xmlns:p14="http://schemas.microsoft.com/office/powerpoint/2010/main" val="15286643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C3D801-2160-3AF3-1655-D4CB30AC5A02}"/>
              </a:ext>
            </a:extLst>
          </p:cNvPr>
          <p:cNvSpPr txBox="1">
            <a:spLocks/>
          </p:cNvSpPr>
          <p:nvPr/>
        </p:nvSpPr>
        <p:spPr>
          <a:xfrm>
            <a:off x="612647" y="548640"/>
            <a:ext cx="10951823" cy="1132258"/>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2800" b="1" dirty="0">
                <a:solidFill>
                  <a:srgbClr val="F2F2F2"/>
                </a:solidFill>
                <a:latin typeface="Posterama"/>
                <a:ea typeface="+mn-lt"/>
                <a:cs typeface="Posterama"/>
              </a:rPr>
              <a:t>Simulation: Euler’s Method Graphical Plot in 3D and Table Results</a:t>
            </a:r>
          </a:p>
        </p:txBody>
      </p:sp>
      <p:sp>
        <p:nvSpPr>
          <p:cNvPr id="4" name="Content Placeholder 2">
            <a:extLst>
              <a:ext uri="{FF2B5EF4-FFF2-40B4-BE49-F238E27FC236}">
                <a16:creationId xmlns:a16="http://schemas.microsoft.com/office/drawing/2014/main" id="{F43245F4-806C-564C-777B-2E1649186180}"/>
              </a:ext>
            </a:extLst>
          </p:cNvPr>
          <p:cNvSpPr txBox="1">
            <a:spLocks/>
          </p:cNvSpPr>
          <p:nvPr/>
        </p:nvSpPr>
        <p:spPr>
          <a:xfrm>
            <a:off x="612647"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latin typeface="Posterama" panose="020B0504020200020000" pitchFamily="34" charset="0"/>
              <a:cs typeface="Posterama" panose="020B0504020200020000" pitchFamily="34" charset="0"/>
            </a:endParaRPr>
          </a:p>
        </p:txBody>
      </p:sp>
      <p:sp>
        <p:nvSpPr>
          <p:cNvPr id="2" name="Content Placeholder 2">
            <a:extLst>
              <a:ext uri="{FF2B5EF4-FFF2-40B4-BE49-F238E27FC236}">
                <a16:creationId xmlns:a16="http://schemas.microsoft.com/office/drawing/2014/main" id="{83A0F1B9-B7E7-5E5D-0E3A-25CD726C5C03}"/>
              </a:ext>
            </a:extLst>
          </p:cNvPr>
          <p:cNvSpPr txBox="1">
            <a:spLocks/>
          </p:cNvSpPr>
          <p:nvPr/>
        </p:nvSpPr>
        <p:spPr>
          <a:xfrm>
            <a:off x="612646"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solidFill>
                <a:schemeClr val="bg1"/>
              </a:solidFill>
              <a:latin typeface="Posterama" panose="020B0504020200020000" pitchFamily="34" charset="0"/>
              <a:ea typeface="+mn-lt"/>
              <a:cs typeface="Posterama" panose="020B0504020200020000" pitchFamily="34" charset="0"/>
            </a:endParaRPr>
          </a:p>
        </p:txBody>
      </p:sp>
      <p:sp>
        <p:nvSpPr>
          <p:cNvPr id="8" name="Content Placeholder 2">
            <a:extLst>
              <a:ext uri="{FF2B5EF4-FFF2-40B4-BE49-F238E27FC236}">
                <a16:creationId xmlns:a16="http://schemas.microsoft.com/office/drawing/2014/main" id="{C588A8A1-86F5-B615-3106-DD08A4FF41BA}"/>
              </a:ext>
            </a:extLst>
          </p:cNvPr>
          <p:cNvSpPr txBox="1">
            <a:spLocks/>
          </p:cNvSpPr>
          <p:nvPr/>
        </p:nvSpPr>
        <p:spPr>
          <a:xfrm>
            <a:off x="627530" y="1680898"/>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schemeClr val="bg1"/>
              </a:solidFill>
              <a:latin typeface="Posterama" panose="020B0504020200020000" pitchFamily="34" charset="0"/>
              <a:ea typeface="+mn-lt"/>
              <a:cs typeface="Posterama" panose="020B0504020200020000" pitchFamily="34" charset="0"/>
            </a:endParaRPr>
          </a:p>
        </p:txBody>
      </p:sp>
      <p:pic>
        <p:nvPicPr>
          <p:cNvPr id="5" name="Picture 4">
            <a:extLst>
              <a:ext uri="{FF2B5EF4-FFF2-40B4-BE49-F238E27FC236}">
                <a16:creationId xmlns:a16="http://schemas.microsoft.com/office/drawing/2014/main" id="{4166592B-9479-AE96-7B37-A34B79C6DE64}"/>
              </a:ext>
            </a:extLst>
          </p:cNvPr>
          <p:cNvPicPr>
            <a:picLocks noChangeAspect="1"/>
          </p:cNvPicPr>
          <p:nvPr/>
        </p:nvPicPr>
        <p:blipFill>
          <a:blip r:embed="rId3"/>
          <a:stretch>
            <a:fillRect/>
          </a:stretch>
        </p:blipFill>
        <p:spPr>
          <a:xfrm>
            <a:off x="1257631" y="1503551"/>
            <a:ext cx="4382992" cy="4478795"/>
          </a:xfrm>
          <a:prstGeom prst="rect">
            <a:avLst/>
          </a:prstGeom>
        </p:spPr>
      </p:pic>
      <p:pic>
        <p:nvPicPr>
          <p:cNvPr id="9" name="Picture 8">
            <a:extLst>
              <a:ext uri="{FF2B5EF4-FFF2-40B4-BE49-F238E27FC236}">
                <a16:creationId xmlns:a16="http://schemas.microsoft.com/office/drawing/2014/main" id="{0BF71672-EC74-952A-A55D-CF039171F9D5}"/>
              </a:ext>
            </a:extLst>
          </p:cNvPr>
          <p:cNvPicPr>
            <a:picLocks noChangeAspect="1"/>
          </p:cNvPicPr>
          <p:nvPr/>
        </p:nvPicPr>
        <p:blipFill>
          <a:blip r:embed="rId4"/>
          <a:stretch>
            <a:fillRect/>
          </a:stretch>
        </p:blipFill>
        <p:spPr>
          <a:xfrm>
            <a:off x="6369639" y="2090720"/>
            <a:ext cx="4564730" cy="3387886"/>
          </a:xfrm>
          <a:prstGeom prst="rect">
            <a:avLst/>
          </a:prstGeom>
        </p:spPr>
      </p:pic>
    </p:spTree>
    <p:extLst>
      <p:ext uri="{BB962C8B-B14F-4D97-AF65-F5344CB8AC3E}">
        <p14:creationId xmlns:p14="http://schemas.microsoft.com/office/powerpoint/2010/main" val="387474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C3D801-2160-3AF3-1655-D4CB30AC5A02}"/>
              </a:ext>
            </a:extLst>
          </p:cNvPr>
          <p:cNvSpPr txBox="1">
            <a:spLocks/>
          </p:cNvSpPr>
          <p:nvPr/>
        </p:nvSpPr>
        <p:spPr>
          <a:xfrm>
            <a:off x="612647" y="548640"/>
            <a:ext cx="10951823" cy="1132258"/>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2800" b="1" dirty="0">
                <a:solidFill>
                  <a:srgbClr val="F2F2F2"/>
                </a:solidFill>
                <a:latin typeface="Posterama"/>
                <a:ea typeface="+mn-lt"/>
                <a:cs typeface="Posterama"/>
              </a:rPr>
              <a:t>Simulation: Euler’s Method Graphical Plot in 2D</a:t>
            </a:r>
          </a:p>
        </p:txBody>
      </p:sp>
      <p:sp>
        <p:nvSpPr>
          <p:cNvPr id="4" name="Content Placeholder 2">
            <a:extLst>
              <a:ext uri="{FF2B5EF4-FFF2-40B4-BE49-F238E27FC236}">
                <a16:creationId xmlns:a16="http://schemas.microsoft.com/office/drawing/2014/main" id="{F43245F4-806C-564C-777B-2E1649186180}"/>
              </a:ext>
            </a:extLst>
          </p:cNvPr>
          <p:cNvSpPr txBox="1">
            <a:spLocks/>
          </p:cNvSpPr>
          <p:nvPr/>
        </p:nvSpPr>
        <p:spPr>
          <a:xfrm>
            <a:off x="612647"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latin typeface="Posterama" panose="020B0504020200020000" pitchFamily="34" charset="0"/>
              <a:cs typeface="Posterama" panose="020B0504020200020000" pitchFamily="34" charset="0"/>
            </a:endParaRPr>
          </a:p>
        </p:txBody>
      </p:sp>
      <p:sp>
        <p:nvSpPr>
          <p:cNvPr id="2" name="Content Placeholder 2">
            <a:extLst>
              <a:ext uri="{FF2B5EF4-FFF2-40B4-BE49-F238E27FC236}">
                <a16:creationId xmlns:a16="http://schemas.microsoft.com/office/drawing/2014/main" id="{83A0F1B9-B7E7-5E5D-0E3A-25CD726C5C03}"/>
              </a:ext>
            </a:extLst>
          </p:cNvPr>
          <p:cNvSpPr txBox="1">
            <a:spLocks/>
          </p:cNvSpPr>
          <p:nvPr/>
        </p:nvSpPr>
        <p:spPr>
          <a:xfrm>
            <a:off x="612646"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solidFill>
                <a:schemeClr val="bg1"/>
              </a:solidFill>
              <a:latin typeface="Posterama" panose="020B0504020200020000" pitchFamily="34" charset="0"/>
              <a:ea typeface="+mn-lt"/>
              <a:cs typeface="Posterama" panose="020B0504020200020000" pitchFamily="34" charset="0"/>
            </a:endParaRPr>
          </a:p>
        </p:txBody>
      </p:sp>
      <p:sp>
        <p:nvSpPr>
          <p:cNvPr id="8" name="Content Placeholder 2">
            <a:extLst>
              <a:ext uri="{FF2B5EF4-FFF2-40B4-BE49-F238E27FC236}">
                <a16:creationId xmlns:a16="http://schemas.microsoft.com/office/drawing/2014/main" id="{C588A8A1-86F5-B615-3106-DD08A4FF41BA}"/>
              </a:ext>
            </a:extLst>
          </p:cNvPr>
          <p:cNvSpPr txBox="1">
            <a:spLocks/>
          </p:cNvSpPr>
          <p:nvPr/>
        </p:nvSpPr>
        <p:spPr>
          <a:xfrm>
            <a:off x="627530" y="1680898"/>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schemeClr val="bg1"/>
              </a:solidFill>
              <a:latin typeface="Posterama" panose="020B0504020200020000" pitchFamily="34" charset="0"/>
              <a:ea typeface="+mn-lt"/>
              <a:cs typeface="Posterama" panose="020B0504020200020000" pitchFamily="34" charset="0"/>
            </a:endParaRPr>
          </a:p>
        </p:txBody>
      </p:sp>
      <p:pic>
        <p:nvPicPr>
          <p:cNvPr id="6" name="Picture 5">
            <a:extLst>
              <a:ext uri="{FF2B5EF4-FFF2-40B4-BE49-F238E27FC236}">
                <a16:creationId xmlns:a16="http://schemas.microsoft.com/office/drawing/2014/main" id="{16465DD8-626F-111F-FC8C-3ABD461BDE37}"/>
              </a:ext>
            </a:extLst>
          </p:cNvPr>
          <p:cNvPicPr>
            <a:picLocks noChangeAspect="1"/>
          </p:cNvPicPr>
          <p:nvPr/>
        </p:nvPicPr>
        <p:blipFill>
          <a:blip r:embed="rId3"/>
          <a:stretch>
            <a:fillRect/>
          </a:stretch>
        </p:blipFill>
        <p:spPr>
          <a:xfrm>
            <a:off x="3154221" y="1260960"/>
            <a:ext cx="5883557" cy="4783380"/>
          </a:xfrm>
          <a:prstGeom prst="rect">
            <a:avLst/>
          </a:prstGeom>
        </p:spPr>
      </p:pic>
    </p:spTree>
    <p:extLst>
      <p:ext uri="{BB962C8B-B14F-4D97-AF65-F5344CB8AC3E}">
        <p14:creationId xmlns:p14="http://schemas.microsoft.com/office/powerpoint/2010/main" val="1913006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C3D801-2160-3AF3-1655-D4CB30AC5A02}"/>
              </a:ext>
            </a:extLst>
          </p:cNvPr>
          <p:cNvSpPr txBox="1">
            <a:spLocks/>
          </p:cNvSpPr>
          <p:nvPr/>
        </p:nvSpPr>
        <p:spPr>
          <a:xfrm>
            <a:off x="612647" y="548640"/>
            <a:ext cx="10951823" cy="666974"/>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altLang="ko-KR" sz="2800" b="1" dirty="0">
                <a:solidFill>
                  <a:schemeClr val="bg1">
                    <a:lumMod val="95000"/>
                  </a:schemeClr>
                </a:solidFill>
                <a:latin typeface="Posterama"/>
                <a:ea typeface="맑은 고딕"/>
                <a:cs typeface="Arial"/>
              </a:rPr>
              <a:t>Assumptions that need to be made…</a:t>
            </a:r>
            <a:endParaRPr lang="ko-KR" altLang="en-US" sz="2800" b="1" dirty="0">
              <a:solidFill>
                <a:schemeClr val="bg1">
                  <a:lumMod val="95000"/>
                </a:schemeClr>
              </a:solidFill>
              <a:latin typeface="Posterama"/>
              <a:ea typeface="맑은 고딕"/>
              <a:cs typeface="Arial"/>
            </a:endParaRPr>
          </a:p>
        </p:txBody>
      </p:sp>
      <p:sp>
        <p:nvSpPr>
          <p:cNvPr id="4" name="Content Placeholder 2">
            <a:extLst>
              <a:ext uri="{FF2B5EF4-FFF2-40B4-BE49-F238E27FC236}">
                <a16:creationId xmlns:a16="http://schemas.microsoft.com/office/drawing/2014/main" id="{F43245F4-806C-564C-777B-2E1649186180}"/>
              </a:ext>
            </a:extLst>
          </p:cNvPr>
          <p:cNvSpPr txBox="1">
            <a:spLocks/>
          </p:cNvSpPr>
          <p:nvPr/>
        </p:nvSpPr>
        <p:spPr>
          <a:xfrm>
            <a:off x="612647"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latin typeface="Posterama" panose="020B0504020200020000" pitchFamily="34" charset="0"/>
              <a:cs typeface="Posterama" panose="020B0504020200020000" pitchFamily="34" charset="0"/>
            </a:endParaRPr>
          </a:p>
        </p:txBody>
      </p:sp>
      <mc:AlternateContent xmlns:mc="http://schemas.openxmlformats.org/markup-compatibility/2006" xmlns:a14="http://schemas.microsoft.com/office/drawing/2010/main">
        <mc:Choice Requires="a14">
          <p:sp>
            <p:nvSpPr>
              <p:cNvPr id="5" name="직사각형 15">
                <a:extLst>
                  <a:ext uri="{FF2B5EF4-FFF2-40B4-BE49-F238E27FC236}">
                    <a16:creationId xmlns:a16="http://schemas.microsoft.com/office/drawing/2014/main" id="{00B8F8FE-9956-12E3-2EE9-BAB308E205B9}"/>
                  </a:ext>
                </a:extLst>
              </p:cNvPr>
              <p:cNvSpPr/>
              <p:nvPr/>
            </p:nvSpPr>
            <p:spPr>
              <a:xfrm>
                <a:off x="1880251" y="2140236"/>
                <a:ext cx="2949935" cy="1015663"/>
              </a:xfrm>
              <a:prstGeom prst="rect">
                <a:avLst/>
              </a:prstGeom>
            </p:spPr>
            <p:txBody>
              <a:bodyPr wrap="square" lIns="91440" tIns="45720" rIns="91440" bIns="45720" anchor="t">
                <a:spAutoFit/>
              </a:bodyPr>
              <a:lstStyle/>
              <a:p>
                <a:r>
                  <a:rPr lang="en-US" altLang="ko-KR" sz="2000">
                    <a:solidFill>
                      <a:schemeClr val="bg1">
                        <a:lumMod val="95000"/>
                      </a:schemeClr>
                    </a:solidFill>
                    <a:latin typeface="Posterama" panose="020B0504020200020000" pitchFamily="34" charset="0"/>
                    <a:cs typeface="Posterama" panose="020B0504020200020000" pitchFamily="34" charset="0"/>
                  </a:rPr>
                  <a:t>The fluid velocity field, </a:t>
                </a:r>
                <a14:m>
                  <m:oMath xmlns:m="http://schemas.openxmlformats.org/officeDocument/2006/math">
                    <m:r>
                      <a:rPr lang="en-US" sz="2000" b="1" i="1" smtClean="0">
                        <a:solidFill>
                          <a:schemeClr val="bg1"/>
                        </a:solidFill>
                        <a:latin typeface="Cambria Math" panose="02040503050406030204" pitchFamily="18" charset="0"/>
                        <a:ea typeface="+mn-lt"/>
                        <a:cs typeface="+mn-lt"/>
                      </a:rPr>
                      <m:t>𝒖</m:t>
                    </m:r>
                    <m:d>
                      <m:dPr>
                        <m:ctrlPr>
                          <a:rPr lang="en-US" sz="2000" b="1" i="1" smtClean="0">
                            <a:solidFill>
                              <a:schemeClr val="bg1">
                                <a:lumMod val="95000"/>
                              </a:schemeClr>
                            </a:solidFill>
                            <a:latin typeface="Cambria Math" panose="02040503050406030204" pitchFamily="18" charset="0"/>
                            <a:ea typeface="+mn-lt"/>
                            <a:cs typeface="+mn-lt"/>
                          </a:rPr>
                        </m:ctrlPr>
                      </m:dPr>
                      <m:e>
                        <m:r>
                          <a:rPr lang="en-US" sz="2000" b="1" i="1" smtClean="0">
                            <a:solidFill>
                              <a:schemeClr val="bg1"/>
                            </a:solidFill>
                            <a:latin typeface="Cambria Math" panose="02040503050406030204" pitchFamily="18" charset="0"/>
                            <a:ea typeface="+mn-lt"/>
                            <a:cs typeface="+mn-lt"/>
                          </a:rPr>
                          <m:t>𝒙</m:t>
                        </m:r>
                        <m:r>
                          <a:rPr lang="en-US" sz="2000" b="1" i="1" smtClean="0">
                            <a:solidFill>
                              <a:schemeClr val="bg1">
                                <a:lumMod val="95000"/>
                              </a:schemeClr>
                            </a:solidFill>
                            <a:latin typeface="Cambria Math" panose="02040503050406030204" pitchFamily="18" charset="0"/>
                            <a:ea typeface="+mn-lt"/>
                            <a:cs typeface="+mn-lt"/>
                          </a:rPr>
                          <m:t>,</m:t>
                        </m:r>
                        <m:r>
                          <a:rPr lang="en-US" sz="2000" b="0" i="1" smtClean="0">
                            <a:solidFill>
                              <a:schemeClr val="bg1">
                                <a:lumMod val="95000"/>
                              </a:schemeClr>
                            </a:solidFill>
                            <a:latin typeface="Cambria Math" panose="02040503050406030204" pitchFamily="18" charset="0"/>
                            <a:ea typeface="+mn-lt"/>
                            <a:cs typeface="+mn-lt"/>
                          </a:rPr>
                          <m:t>𝑡</m:t>
                        </m:r>
                      </m:e>
                    </m:d>
                  </m:oMath>
                </a14:m>
                <a:r>
                  <a:rPr lang="en-US" altLang="ko-KR" sz="2000">
                    <a:solidFill>
                      <a:schemeClr val="bg1">
                        <a:lumMod val="95000"/>
                      </a:schemeClr>
                    </a:solidFill>
                    <a:latin typeface="Posterama" panose="020B0504020200020000" pitchFamily="34" charset="0"/>
                    <a:cs typeface="Posterama" panose="020B0504020200020000" pitchFamily="34" charset="0"/>
                  </a:rPr>
                  <a:t>, is known or can be determined.</a:t>
                </a:r>
              </a:p>
            </p:txBody>
          </p:sp>
        </mc:Choice>
        <mc:Fallback xmlns="">
          <p:sp>
            <p:nvSpPr>
              <p:cNvPr id="5" name="직사각형 15">
                <a:extLst>
                  <a:ext uri="{FF2B5EF4-FFF2-40B4-BE49-F238E27FC236}">
                    <a16:creationId xmlns:a16="http://schemas.microsoft.com/office/drawing/2014/main" id="{00B8F8FE-9956-12E3-2EE9-BAB308E205B9}"/>
                  </a:ext>
                </a:extLst>
              </p:cNvPr>
              <p:cNvSpPr>
                <a:spLocks noRot="1" noChangeAspect="1" noMove="1" noResize="1" noEditPoints="1" noAdjustHandles="1" noChangeArrowheads="1" noChangeShapeType="1" noTextEdit="1"/>
              </p:cNvSpPr>
              <p:nvPr/>
            </p:nvSpPr>
            <p:spPr>
              <a:xfrm>
                <a:off x="1880251" y="2140236"/>
                <a:ext cx="2949935" cy="1015663"/>
              </a:xfrm>
              <a:prstGeom prst="rect">
                <a:avLst/>
              </a:prstGeom>
              <a:blipFill>
                <a:blip r:embed="rId3"/>
                <a:stretch>
                  <a:fillRect l="-2066" t="-2994" b="-9581"/>
                </a:stretch>
              </a:blipFill>
            </p:spPr>
            <p:txBody>
              <a:bodyPr/>
              <a:lstStyle/>
              <a:p>
                <a:r>
                  <a:rPr lang="en-US">
                    <a:noFill/>
                  </a:rPr>
                  <a:t> </a:t>
                </a:r>
              </a:p>
            </p:txBody>
          </p:sp>
        </mc:Fallback>
      </mc:AlternateContent>
      <p:sp>
        <p:nvSpPr>
          <p:cNvPr id="6" name="직사각형 16">
            <a:extLst>
              <a:ext uri="{FF2B5EF4-FFF2-40B4-BE49-F238E27FC236}">
                <a16:creationId xmlns:a16="http://schemas.microsoft.com/office/drawing/2014/main" id="{83AE6DE3-4451-77DB-45A5-E25107C8E11D}"/>
              </a:ext>
            </a:extLst>
          </p:cNvPr>
          <p:cNvSpPr/>
          <p:nvPr/>
        </p:nvSpPr>
        <p:spPr>
          <a:xfrm>
            <a:off x="1880251" y="1617016"/>
            <a:ext cx="1879018" cy="523220"/>
          </a:xfrm>
          <a:prstGeom prst="rect">
            <a:avLst/>
          </a:prstGeom>
        </p:spPr>
        <p:txBody>
          <a:bodyPr wrap="square">
            <a:spAutoFit/>
          </a:bodyPr>
          <a:lstStyle/>
          <a:p>
            <a:r>
              <a:rPr lang="en-US" altLang="ko-KR" sz="2800" u="sng">
                <a:solidFill>
                  <a:schemeClr val="bg1">
                    <a:lumMod val="95000"/>
                  </a:schemeClr>
                </a:solidFill>
                <a:latin typeface="Posterama"/>
                <a:cs typeface="Posterama"/>
              </a:rPr>
              <a:t>01</a:t>
            </a:r>
            <a:endParaRPr lang="ko-KR" altLang="en-US" sz="2800" u="sng">
              <a:solidFill>
                <a:schemeClr val="bg1">
                  <a:lumMod val="95000"/>
                </a:schemeClr>
              </a:solidFill>
              <a:latin typeface="Posterama"/>
              <a:cs typeface="Posterama"/>
            </a:endParaRPr>
          </a:p>
        </p:txBody>
      </p:sp>
      <p:sp>
        <p:nvSpPr>
          <p:cNvPr id="7" name="직사각형 19">
            <a:extLst>
              <a:ext uri="{FF2B5EF4-FFF2-40B4-BE49-F238E27FC236}">
                <a16:creationId xmlns:a16="http://schemas.microsoft.com/office/drawing/2014/main" id="{CB69284B-6EA8-CD0A-6463-DC9BAA375784}"/>
              </a:ext>
            </a:extLst>
          </p:cNvPr>
          <p:cNvSpPr/>
          <p:nvPr/>
        </p:nvSpPr>
        <p:spPr>
          <a:xfrm>
            <a:off x="6933512" y="2115148"/>
            <a:ext cx="2762952" cy="1015663"/>
          </a:xfrm>
          <a:prstGeom prst="rect">
            <a:avLst/>
          </a:prstGeom>
        </p:spPr>
        <p:txBody>
          <a:bodyPr wrap="square" lIns="91440" tIns="45720" rIns="91440" bIns="45720" anchor="t">
            <a:spAutoFit/>
          </a:bodyPr>
          <a:lstStyle/>
          <a:p>
            <a:r>
              <a:rPr lang="en-US" sz="2000">
                <a:solidFill>
                  <a:schemeClr val="bg1">
                    <a:lumMod val="95000"/>
                  </a:schemeClr>
                </a:solidFill>
                <a:latin typeface="Posterama"/>
                <a:ea typeface="+mn-lt"/>
                <a:cs typeface="+mn-lt"/>
              </a:rPr>
              <a:t>The fluid velocity field are relatively</a:t>
            </a:r>
          </a:p>
          <a:p>
            <a:r>
              <a:rPr lang="en-US" sz="2000">
                <a:solidFill>
                  <a:schemeClr val="bg1">
                    <a:lumMod val="95000"/>
                  </a:schemeClr>
                </a:solidFill>
                <a:latin typeface="Posterama"/>
                <a:ea typeface="+mn-lt"/>
                <a:cs typeface="+mn-lt"/>
              </a:rPr>
              <a:t>simple.</a:t>
            </a:r>
            <a:endParaRPr lang="en-US" altLang="ko-KR" sz="2000">
              <a:solidFill>
                <a:schemeClr val="bg1">
                  <a:lumMod val="95000"/>
                </a:schemeClr>
              </a:solidFill>
              <a:latin typeface="Posterama"/>
              <a:cs typeface="Posterama"/>
            </a:endParaRPr>
          </a:p>
        </p:txBody>
      </p:sp>
      <p:sp>
        <p:nvSpPr>
          <p:cNvPr id="8" name="직사각형 20">
            <a:extLst>
              <a:ext uri="{FF2B5EF4-FFF2-40B4-BE49-F238E27FC236}">
                <a16:creationId xmlns:a16="http://schemas.microsoft.com/office/drawing/2014/main" id="{BF716BF0-DF42-DF2B-65E2-2C4CE831E22A}"/>
              </a:ext>
            </a:extLst>
          </p:cNvPr>
          <p:cNvSpPr/>
          <p:nvPr/>
        </p:nvSpPr>
        <p:spPr>
          <a:xfrm>
            <a:off x="6933512" y="1576540"/>
            <a:ext cx="1879018" cy="523220"/>
          </a:xfrm>
          <a:prstGeom prst="rect">
            <a:avLst/>
          </a:prstGeom>
        </p:spPr>
        <p:txBody>
          <a:bodyPr wrap="square">
            <a:spAutoFit/>
          </a:bodyPr>
          <a:lstStyle/>
          <a:p>
            <a:r>
              <a:rPr lang="en-US" altLang="ko-KR" sz="2800" u="sng">
                <a:solidFill>
                  <a:schemeClr val="bg1">
                    <a:lumMod val="95000"/>
                  </a:schemeClr>
                </a:solidFill>
                <a:latin typeface="Posterama"/>
                <a:cs typeface="Posterama"/>
              </a:rPr>
              <a:t>02</a:t>
            </a:r>
            <a:endParaRPr lang="ko-KR" altLang="en-US" sz="2800" u="sng">
              <a:solidFill>
                <a:schemeClr val="bg1">
                  <a:lumMod val="95000"/>
                </a:schemeClr>
              </a:solidFill>
              <a:latin typeface="Posterama"/>
              <a:cs typeface="Posterama"/>
            </a:endParaRPr>
          </a:p>
        </p:txBody>
      </p:sp>
      <p:sp>
        <p:nvSpPr>
          <p:cNvPr id="9" name="직사각형 19">
            <a:extLst>
              <a:ext uri="{FF2B5EF4-FFF2-40B4-BE49-F238E27FC236}">
                <a16:creationId xmlns:a16="http://schemas.microsoft.com/office/drawing/2014/main" id="{135EF50B-7B1B-B9EC-3187-5D8B91F0E5D8}"/>
              </a:ext>
            </a:extLst>
          </p:cNvPr>
          <p:cNvSpPr/>
          <p:nvPr/>
        </p:nvSpPr>
        <p:spPr>
          <a:xfrm>
            <a:off x="1880251" y="4461556"/>
            <a:ext cx="3522833" cy="707886"/>
          </a:xfrm>
          <a:prstGeom prst="rect">
            <a:avLst/>
          </a:prstGeom>
        </p:spPr>
        <p:txBody>
          <a:bodyPr wrap="square" lIns="91440" tIns="45720" rIns="91440" bIns="45720" anchor="t">
            <a:spAutoFit/>
          </a:bodyPr>
          <a:lstStyle/>
          <a:p>
            <a:r>
              <a:rPr lang="en-US" sz="2000" dirty="0">
                <a:solidFill>
                  <a:schemeClr val="bg1"/>
                </a:solidFill>
                <a:latin typeface="Posterama" panose="020B0504020200020000" pitchFamily="34" charset="0"/>
                <a:cs typeface="Posterama" panose="020B0504020200020000" pitchFamily="34" charset="0"/>
              </a:rPr>
              <a:t>The scalar quantities being advected are non-diffusive.</a:t>
            </a:r>
          </a:p>
        </p:txBody>
      </p:sp>
      <p:sp>
        <p:nvSpPr>
          <p:cNvPr id="10" name="직사각형 20">
            <a:extLst>
              <a:ext uri="{FF2B5EF4-FFF2-40B4-BE49-F238E27FC236}">
                <a16:creationId xmlns:a16="http://schemas.microsoft.com/office/drawing/2014/main" id="{9EFC7803-0828-699A-B867-E79AE98ED52B}"/>
              </a:ext>
            </a:extLst>
          </p:cNvPr>
          <p:cNvSpPr/>
          <p:nvPr/>
        </p:nvSpPr>
        <p:spPr>
          <a:xfrm>
            <a:off x="1880251" y="3938335"/>
            <a:ext cx="1879018" cy="523220"/>
          </a:xfrm>
          <a:prstGeom prst="rect">
            <a:avLst/>
          </a:prstGeom>
        </p:spPr>
        <p:txBody>
          <a:bodyPr wrap="square">
            <a:spAutoFit/>
          </a:bodyPr>
          <a:lstStyle/>
          <a:p>
            <a:r>
              <a:rPr lang="en-US" altLang="ko-KR" sz="2800" u="sng">
                <a:solidFill>
                  <a:schemeClr val="bg1">
                    <a:lumMod val="95000"/>
                  </a:schemeClr>
                </a:solidFill>
                <a:latin typeface="Posterama"/>
                <a:cs typeface="Posterama"/>
              </a:rPr>
              <a:t>03</a:t>
            </a:r>
            <a:endParaRPr lang="ko-KR" altLang="en-US" sz="2800" u="sng">
              <a:solidFill>
                <a:schemeClr val="bg1">
                  <a:lumMod val="95000"/>
                </a:schemeClr>
              </a:solidFill>
              <a:latin typeface="Posterama"/>
              <a:cs typeface="Posterama"/>
            </a:endParaRPr>
          </a:p>
        </p:txBody>
      </p:sp>
      <p:sp>
        <p:nvSpPr>
          <p:cNvPr id="11" name="직사각형 19">
            <a:extLst>
              <a:ext uri="{FF2B5EF4-FFF2-40B4-BE49-F238E27FC236}">
                <a16:creationId xmlns:a16="http://schemas.microsoft.com/office/drawing/2014/main" id="{EC04090A-1F82-6397-1717-18F732C5D35E}"/>
              </a:ext>
            </a:extLst>
          </p:cNvPr>
          <p:cNvSpPr/>
          <p:nvPr/>
        </p:nvSpPr>
        <p:spPr>
          <a:xfrm>
            <a:off x="6933512" y="4457654"/>
            <a:ext cx="3857688" cy="1015663"/>
          </a:xfrm>
          <a:prstGeom prst="rect">
            <a:avLst/>
          </a:prstGeom>
        </p:spPr>
        <p:txBody>
          <a:bodyPr wrap="square" lIns="91440" tIns="45720" rIns="91440" bIns="45720" anchor="t">
            <a:spAutoFit/>
          </a:bodyPr>
          <a:lstStyle/>
          <a:p>
            <a:r>
              <a:rPr lang="en-US" sz="2000" dirty="0">
                <a:solidFill>
                  <a:schemeClr val="bg1"/>
                </a:solidFill>
                <a:latin typeface="Posterama" panose="020B0504020200020000" pitchFamily="34" charset="0"/>
                <a:cs typeface="Posterama" panose="020B0504020200020000" pitchFamily="34" charset="0"/>
              </a:rPr>
              <a:t>The fluid motion can be described using </a:t>
            </a:r>
            <a:r>
              <a:rPr lang="en-US" sz="2000" dirty="0" err="1">
                <a:solidFill>
                  <a:schemeClr val="bg1"/>
                </a:solidFill>
                <a:latin typeface="Posterama" panose="020B0504020200020000" pitchFamily="34" charset="0"/>
                <a:cs typeface="Posterama" panose="020B0504020200020000" pitchFamily="34" charset="0"/>
              </a:rPr>
              <a:t>Lagrangian</a:t>
            </a:r>
            <a:r>
              <a:rPr lang="en-US" sz="2000" dirty="0">
                <a:solidFill>
                  <a:schemeClr val="bg1"/>
                </a:solidFill>
                <a:latin typeface="Posterama" panose="020B0504020200020000" pitchFamily="34" charset="0"/>
                <a:cs typeface="Posterama" panose="020B0504020200020000" pitchFamily="34" charset="0"/>
              </a:rPr>
              <a:t> surfaces</a:t>
            </a:r>
            <a:endParaRPr lang="en-US" altLang="ko-KR" sz="2000" dirty="0">
              <a:solidFill>
                <a:srgbClr val="F2F2F2"/>
              </a:solidFill>
              <a:latin typeface="Posterama"/>
              <a:cs typeface="Posterama"/>
            </a:endParaRPr>
          </a:p>
        </p:txBody>
      </p:sp>
      <p:sp>
        <p:nvSpPr>
          <p:cNvPr id="12" name="직사각형 20">
            <a:extLst>
              <a:ext uri="{FF2B5EF4-FFF2-40B4-BE49-F238E27FC236}">
                <a16:creationId xmlns:a16="http://schemas.microsoft.com/office/drawing/2014/main" id="{48173585-FFE6-43CF-D392-7818956E4AF3}"/>
              </a:ext>
            </a:extLst>
          </p:cNvPr>
          <p:cNvSpPr/>
          <p:nvPr/>
        </p:nvSpPr>
        <p:spPr>
          <a:xfrm>
            <a:off x="6933512" y="3938335"/>
            <a:ext cx="1879018" cy="523220"/>
          </a:xfrm>
          <a:prstGeom prst="rect">
            <a:avLst/>
          </a:prstGeom>
        </p:spPr>
        <p:txBody>
          <a:bodyPr wrap="square">
            <a:spAutoFit/>
          </a:bodyPr>
          <a:lstStyle/>
          <a:p>
            <a:r>
              <a:rPr lang="en-US" altLang="ko-KR" sz="2800" u="sng">
                <a:solidFill>
                  <a:schemeClr val="bg1">
                    <a:lumMod val="95000"/>
                  </a:schemeClr>
                </a:solidFill>
                <a:latin typeface="Posterama"/>
                <a:cs typeface="Posterama"/>
              </a:rPr>
              <a:t>04</a:t>
            </a:r>
            <a:endParaRPr lang="ko-KR" altLang="en-US" sz="2800" u="sng">
              <a:solidFill>
                <a:schemeClr val="bg1">
                  <a:lumMod val="95000"/>
                </a:schemeClr>
              </a:solidFill>
              <a:latin typeface="Posterama"/>
              <a:cs typeface="Posterama"/>
            </a:endParaRPr>
          </a:p>
        </p:txBody>
      </p:sp>
    </p:spTree>
    <p:extLst>
      <p:ext uri="{BB962C8B-B14F-4D97-AF65-F5344CB8AC3E}">
        <p14:creationId xmlns:p14="http://schemas.microsoft.com/office/powerpoint/2010/main" val="3567792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C3D801-2160-3AF3-1655-D4CB30AC5A02}"/>
              </a:ext>
            </a:extLst>
          </p:cNvPr>
          <p:cNvSpPr txBox="1">
            <a:spLocks/>
          </p:cNvSpPr>
          <p:nvPr/>
        </p:nvSpPr>
        <p:spPr>
          <a:xfrm>
            <a:off x="612647" y="548640"/>
            <a:ext cx="10951823" cy="1132258"/>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2800" b="1" dirty="0">
                <a:solidFill>
                  <a:srgbClr val="F2F2F2"/>
                </a:solidFill>
                <a:latin typeface="Posterama"/>
                <a:ea typeface="+mn-lt"/>
                <a:cs typeface="Posterama"/>
              </a:rPr>
              <a:t>Simulation: Runge-</a:t>
            </a:r>
            <a:r>
              <a:rPr lang="en-US" sz="2800" b="1" dirty="0" err="1">
                <a:solidFill>
                  <a:srgbClr val="F2F2F2"/>
                </a:solidFill>
                <a:latin typeface="Posterama"/>
                <a:ea typeface="+mn-lt"/>
                <a:cs typeface="Posterama"/>
              </a:rPr>
              <a:t>Kutta</a:t>
            </a:r>
            <a:r>
              <a:rPr lang="en-US" sz="2800" b="1" dirty="0">
                <a:solidFill>
                  <a:srgbClr val="F2F2F2"/>
                </a:solidFill>
                <a:latin typeface="Posterama"/>
                <a:ea typeface="+mn-lt"/>
                <a:cs typeface="Posterama"/>
              </a:rPr>
              <a:t> Method</a:t>
            </a:r>
          </a:p>
        </p:txBody>
      </p:sp>
      <p:sp>
        <p:nvSpPr>
          <p:cNvPr id="4" name="Content Placeholder 2">
            <a:extLst>
              <a:ext uri="{FF2B5EF4-FFF2-40B4-BE49-F238E27FC236}">
                <a16:creationId xmlns:a16="http://schemas.microsoft.com/office/drawing/2014/main" id="{F43245F4-806C-564C-777B-2E1649186180}"/>
              </a:ext>
            </a:extLst>
          </p:cNvPr>
          <p:cNvSpPr txBox="1">
            <a:spLocks/>
          </p:cNvSpPr>
          <p:nvPr/>
        </p:nvSpPr>
        <p:spPr>
          <a:xfrm>
            <a:off x="612647"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latin typeface="Posterama" panose="020B0504020200020000" pitchFamily="34" charset="0"/>
              <a:cs typeface="Posterama" panose="020B0504020200020000" pitchFamily="34" charset="0"/>
            </a:endParaRPr>
          </a:p>
        </p:txBody>
      </p:sp>
      <p:sp>
        <p:nvSpPr>
          <p:cNvPr id="2" name="Content Placeholder 2">
            <a:extLst>
              <a:ext uri="{FF2B5EF4-FFF2-40B4-BE49-F238E27FC236}">
                <a16:creationId xmlns:a16="http://schemas.microsoft.com/office/drawing/2014/main" id="{83A0F1B9-B7E7-5E5D-0E3A-25CD726C5C03}"/>
              </a:ext>
            </a:extLst>
          </p:cNvPr>
          <p:cNvSpPr txBox="1">
            <a:spLocks/>
          </p:cNvSpPr>
          <p:nvPr/>
        </p:nvSpPr>
        <p:spPr>
          <a:xfrm>
            <a:off x="612646"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solidFill>
                <a:schemeClr val="bg1"/>
              </a:solidFill>
              <a:latin typeface="Posterama" panose="020B0504020200020000" pitchFamily="34" charset="0"/>
              <a:ea typeface="+mn-lt"/>
              <a:cs typeface="Posterama" panose="020B0504020200020000" pitchFamily="34" charset="0"/>
            </a:endParaRP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C588A8A1-86F5-B615-3106-DD08A4FF41BA}"/>
                  </a:ext>
                </a:extLst>
              </p:cNvPr>
              <p:cNvSpPr txBox="1">
                <a:spLocks/>
              </p:cNvSpPr>
              <p:nvPr/>
            </p:nvSpPr>
            <p:spPr>
              <a:xfrm>
                <a:off x="627530" y="1680898"/>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latin typeface="Posterama" panose="020B0504020200020000" pitchFamily="34" charset="0"/>
                    <a:ea typeface="+mn-lt"/>
                    <a:cs typeface="Posterama" panose="020B0504020200020000" pitchFamily="34" charset="0"/>
                  </a:rPr>
                  <a:t>Runge-</a:t>
                </a:r>
                <a:r>
                  <a:rPr lang="en-US" dirty="0" err="1">
                    <a:solidFill>
                      <a:schemeClr val="bg1"/>
                    </a:solidFill>
                    <a:latin typeface="Posterama" panose="020B0504020200020000" pitchFamily="34" charset="0"/>
                    <a:ea typeface="+mn-lt"/>
                    <a:cs typeface="Posterama" panose="020B0504020200020000" pitchFamily="34" charset="0"/>
                  </a:rPr>
                  <a:t>Kutta</a:t>
                </a:r>
                <a:r>
                  <a:rPr lang="en-US" dirty="0">
                    <a:solidFill>
                      <a:schemeClr val="bg1"/>
                    </a:solidFill>
                    <a:latin typeface="Posterama" panose="020B0504020200020000" pitchFamily="34" charset="0"/>
                    <a:ea typeface="+mn-lt"/>
                    <a:cs typeface="Posterama" panose="020B0504020200020000" pitchFamily="34" charset="0"/>
                  </a:rPr>
                  <a:t> Method uses four intermediate step to compute the next value of </a:t>
                </a:r>
                <a14:m>
                  <m:oMath xmlns:m="http://schemas.openxmlformats.org/officeDocument/2006/math">
                    <m:r>
                      <a:rPr lang="en-US" i="1" dirty="0" smtClean="0">
                        <a:solidFill>
                          <a:schemeClr val="bg1"/>
                        </a:solidFill>
                        <a:latin typeface="Cambria Math" panose="02040503050406030204" pitchFamily="18" charset="0"/>
                        <a:ea typeface="+mn-lt"/>
                        <a:cs typeface="Posterama" panose="020B0504020200020000" pitchFamily="34" charset="0"/>
                      </a:rPr>
                      <m:t>𝑟</m:t>
                    </m:r>
                  </m:oMath>
                </a14:m>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r>
                  <a:rPr lang="en-US" dirty="0">
                    <a:solidFill>
                      <a:schemeClr val="bg1"/>
                    </a:solidFill>
                    <a:latin typeface="Posterama" panose="020B0504020200020000" pitchFamily="34" charset="0"/>
                    <a:ea typeface="+mn-lt"/>
                    <a:cs typeface="Posterama" panose="020B0504020200020000" pitchFamily="34" charset="0"/>
                  </a:rPr>
                  <a:t>Intermediate Slopes: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𝑘</m:t>
                          </m:r>
                        </m:e>
                        <m:sub>
                          <m:r>
                            <a:rPr lang="en-US" b="0" i="1" smtClean="0">
                              <a:solidFill>
                                <a:schemeClr val="bg1"/>
                              </a:solidFill>
                              <a:latin typeface="Cambria Math" panose="02040503050406030204" pitchFamily="18" charset="0"/>
                              <a:ea typeface="+mn-lt"/>
                              <a:cs typeface="Posterama" panose="020B0504020200020000" pitchFamily="34" charset="0"/>
                            </a:rPr>
                            <m:t>1</m:t>
                          </m:r>
                        </m:sub>
                      </m:sSub>
                      <m:r>
                        <a:rPr lang="en-US" b="0" i="1" smtClean="0">
                          <a:solidFill>
                            <a:schemeClr val="bg1"/>
                          </a:solidFill>
                          <a:latin typeface="Cambria Math" panose="02040503050406030204" pitchFamily="18" charset="0"/>
                          <a:ea typeface="+mn-lt"/>
                          <a:cs typeface="Posterama" panose="020B0504020200020000" pitchFamily="34" charset="0"/>
                        </a:rPr>
                        <m:t>=</m:t>
                      </m:r>
                      <m:r>
                        <a:rPr lang="en-US" b="0" i="1" smtClean="0">
                          <a:solidFill>
                            <a:schemeClr val="bg1"/>
                          </a:solidFill>
                          <a:latin typeface="Cambria Math" panose="02040503050406030204" pitchFamily="18" charset="0"/>
                          <a:ea typeface="+mn-lt"/>
                          <a:cs typeface="Posterama" panose="020B0504020200020000" pitchFamily="34" charset="0"/>
                        </a:rPr>
                        <m:t>h</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𝑓</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sSub>
                        <m:sSubPr>
                          <m:ctrlP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ctrlPr>
                        </m:sSubPr>
                        <m:e>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𝑡</m:t>
                          </m:r>
                        </m:e>
                        <m:sub>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𝑛</m:t>
                          </m:r>
                        </m:sub>
                      </m:sSub>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sSub>
                        <m:sSubPr>
                          <m:ctrlP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ctrlPr>
                        </m:sSubPr>
                        <m:e>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𝑟</m:t>
                          </m:r>
                        </m:e>
                        <m:sub>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𝑛</m:t>
                          </m:r>
                        </m:sub>
                      </m:sSub>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oMath>
                  </m:oMathPara>
                </a14:m>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𝑘</m:t>
                          </m:r>
                        </m:e>
                        <m:sub>
                          <m:r>
                            <a:rPr lang="en-US" b="0" i="1" smtClean="0">
                              <a:solidFill>
                                <a:schemeClr val="bg1"/>
                              </a:solidFill>
                              <a:latin typeface="Cambria Math" panose="02040503050406030204" pitchFamily="18" charset="0"/>
                              <a:ea typeface="+mn-lt"/>
                              <a:cs typeface="Posterama" panose="020B0504020200020000" pitchFamily="34" charset="0"/>
                            </a:rPr>
                            <m:t>2</m:t>
                          </m:r>
                        </m:sub>
                      </m:sSub>
                      <m:r>
                        <a:rPr lang="en-US" b="0" i="1" smtClean="0">
                          <a:solidFill>
                            <a:schemeClr val="bg1"/>
                          </a:solidFill>
                          <a:latin typeface="Cambria Math" panose="02040503050406030204" pitchFamily="18" charset="0"/>
                          <a:ea typeface="+mn-lt"/>
                          <a:cs typeface="Posterama" panose="020B0504020200020000" pitchFamily="34" charset="0"/>
                        </a:rPr>
                        <m:t>=</m:t>
                      </m:r>
                      <m:r>
                        <a:rPr lang="en-US" b="0" i="1" smtClean="0">
                          <a:solidFill>
                            <a:schemeClr val="bg1"/>
                          </a:solidFill>
                          <a:latin typeface="Cambria Math" panose="02040503050406030204" pitchFamily="18" charset="0"/>
                          <a:ea typeface="+mn-lt"/>
                          <a:cs typeface="Posterama" panose="020B0504020200020000" pitchFamily="34" charset="0"/>
                        </a:rPr>
                        <m:t>h</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𝑓</m:t>
                      </m:r>
                      <m:d>
                        <m:dPr>
                          <m:ctrlP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ctrlPr>
                        </m:dPr>
                        <m:e>
                          <m:sSub>
                            <m:sSubPr>
                              <m:ctrlP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ctrlPr>
                            </m:sSubPr>
                            <m:e>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𝑡</m:t>
                              </m:r>
                            </m:e>
                            <m:sub>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𝑛</m:t>
                              </m:r>
                            </m:sub>
                          </m:sSub>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f>
                            <m:fPr>
                              <m:ctrlP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ctrlPr>
                            </m:fPr>
                            <m:num>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h</m:t>
                              </m:r>
                            </m:num>
                            <m:den>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2</m:t>
                              </m:r>
                            </m:den>
                          </m:f>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 </m:t>
                          </m:r>
                          <m:sSub>
                            <m:sSubPr>
                              <m:ctrlP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ctrlPr>
                            </m:sSubPr>
                            <m:e>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𝑟</m:t>
                              </m:r>
                            </m:e>
                            <m:sub>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𝑛</m:t>
                              </m:r>
                            </m:sub>
                          </m:sSub>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f>
                            <m:fPr>
                              <m:ctrlP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ctrlPr>
                            </m:fPr>
                            <m:num>
                              <m:sSub>
                                <m:sSubPr>
                                  <m:ctrlP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ctrlPr>
                                </m:sSubPr>
                                <m:e>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𝑘</m:t>
                                  </m:r>
                                </m:e>
                                <m:sub>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1</m:t>
                                  </m:r>
                                </m:sub>
                              </m:sSub>
                            </m:num>
                            <m:den>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2</m:t>
                              </m:r>
                            </m:den>
                          </m:f>
                        </m:e>
                      </m:d>
                    </m:oMath>
                  </m:oMathPara>
                </a14:m>
                <a:endParaRPr lang="en-US" b="0" dirty="0">
                  <a:solidFill>
                    <a:schemeClr val="bg1"/>
                  </a:solidFill>
                  <a:latin typeface="Posterama" panose="020B0504020200020000" pitchFamily="34" charset="0"/>
                  <a:ea typeface="Cambria Math" panose="02040503050406030204" pitchFamily="18" charset="0"/>
                  <a:cs typeface="Posterama" panose="020B0504020200020000"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𝑘</m:t>
                          </m:r>
                        </m:e>
                        <m:sub>
                          <m:r>
                            <a:rPr lang="en-US" b="0" i="1" smtClean="0">
                              <a:solidFill>
                                <a:schemeClr val="bg1"/>
                              </a:solidFill>
                              <a:latin typeface="Cambria Math" panose="02040503050406030204" pitchFamily="18" charset="0"/>
                              <a:ea typeface="+mn-lt"/>
                              <a:cs typeface="Posterama" panose="020B0504020200020000" pitchFamily="34" charset="0"/>
                            </a:rPr>
                            <m:t>3</m:t>
                          </m:r>
                        </m:sub>
                      </m:sSub>
                      <m:r>
                        <a:rPr lang="en-US" b="0" i="1" smtClean="0">
                          <a:solidFill>
                            <a:schemeClr val="bg1"/>
                          </a:solidFill>
                          <a:latin typeface="Cambria Math" panose="02040503050406030204" pitchFamily="18" charset="0"/>
                          <a:ea typeface="+mn-lt"/>
                          <a:cs typeface="Posterama" panose="020B0504020200020000" pitchFamily="34" charset="0"/>
                        </a:rPr>
                        <m:t>=</m:t>
                      </m:r>
                      <m:r>
                        <a:rPr lang="en-US" b="0" i="1" smtClean="0">
                          <a:solidFill>
                            <a:schemeClr val="bg1"/>
                          </a:solidFill>
                          <a:latin typeface="Cambria Math" panose="02040503050406030204" pitchFamily="18" charset="0"/>
                          <a:ea typeface="+mn-lt"/>
                          <a:cs typeface="Posterama" panose="020B0504020200020000" pitchFamily="34" charset="0"/>
                        </a:rPr>
                        <m:t>h</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𝑓</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sSub>
                        <m:sSubPr>
                          <m:ctrlP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ctrlPr>
                        </m:sSubPr>
                        <m:e>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𝑡</m:t>
                          </m:r>
                        </m:e>
                        <m:sub>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𝑛</m:t>
                          </m:r>
                        </m:sub>
                      </m:sSub>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f>
                        <m:fPr>
                          <m:ctrlP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ctrlPr>
                        </m:fPr>
                        <m:num>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h</m:t>
                          </m:r>
                        </m:num>
                        <m:den>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2</m:t>
                          </m:r>
                        </m:den>
                      </m:f>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 </m:t>
                      </m:r>
                      <m:sSub>
                        <m:sSubPr>
                          <m:ctrlP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ctrlPr>
                        </m:sSubPr>
                        <m:e>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𝑟</m:t>
                          </m:r>
                        </m:e>
                        <m:sub>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𝑛</m:t>
                          </m:r>
                        </m:sub>
                      </m:sSub>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f>
                        <m:fPr>
                          <m:ctrlP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ctrlPr>
                        </m:fPr>
                        <m:num>
                          <m:sSub>
                            <m:sSubPr>
                              <m:ctrlP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ctrlPr>
                            </m:sSubPr>
                            <m:e>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𝑘</m:t>
                              </m:r>
                            </m:e>
                            <m:sub>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2</m:t>
                              </m:r>
                            </m:sub>
                          </m:sSub>
                        </m:num>
                        <m:den>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2</m:t>
                          </m:r>
                        </m:den>
                      </m:f>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oMath>
                  </m:oMathPara>
                </a14:m>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𝑘</m:t>
                          </m:r>
                        </m:e>
                        <m:sub>
                          <m:r>
                            <a:rPr lang="en-US" b="0" i="1" smtClean="0">
                              <a:solidFill>
                                <a:schemeClr val="bg1"/>
                              </a:solidFill>
                              <a:latin typeface="Cambria Math" panose="02040503050406030204" pitchFamily="18" charset="0"/>
                              <a:ea typeface="+mn-lt"/>
                              <a:cs typeface="Posterama" panose="020B0504020200020000" pitchFamily="34" charset="0"/>
                            </a:rPr>
                            <m:t>4</m:t>
                          </m:r>
                        </m:sub>
                      </m:sSub>
                      <m:r>
                        <a:rPr lang="en-US" b="0" i="1" smtClean="0">
                          <a:solidFill>
                            <a:schemeClr val="bg1"/>
                          </a:solidFill>
                          <a:latin typeface="Cambria Math" panose="02040503050406030204" pitchFamily="18" charset="0"/>
                          <a:ea typeface="+mn-lt"/>
                          <a:cs typeface="Posterama" panose="020B0504020200020000" pitchFamily="34" charset="0"/>
                        </a:rPr>
                        <m:t>=</m:t>
                      </m:r>
                      <m:r>
                        <a:rPr lang="en-US" b="0" i="1" smtClean="0">
                          <a:solidFill>
                            <a:schemeClr val="bg1"/>
                          </a:solidFill>
                          <a:latin typeface="Cambria Math" panose="02040503050406030204" pitchFamily="18" charset="0"/>
                          <a:ea typeface="+mn-lt"/>
                          <a:cs typeface="Posterama" panose="020B0504020200020000" pitchFamily="34" charset="0"/>
                        </a:rPr>
                        <m:t>h</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𝑓</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sSub>
                        <m:sSubPr>
                          <m:ctrlP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ctrlPr>
                        </m:sSubPr>
                        <m:e>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𝑡</m:t>
                          </m:r>
                        </m:e>
                        <m:sub>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𝑛</m:t>
                          </m:r>
                        </m:sub>
                      </m:sSub>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h</m:t>
                      </m:r>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 </m:t>
                      </m:r>
                      <m:sSub>
                        <m:sSubPr>
                          <m:ctrlP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ctrlPr>
                        </m:sSubPr>
                        <m:e>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𝑟</m:t>
                          </m:r>
                        </m:e>
                        <m:sub>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𝑛</m:t>
                          </m:r>
                        </m:sub>
                      </m:sSub>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sSub>
                        <m:sSubPr>
                          <m:ctrlP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ctrlPr>
                        </m:sSubPr>
                        <m:e>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𝑘</m:t>
                          </m:r>
                        </m:e>
                        <m:sub>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3</m:t>
                          </m:r>
                        </m:sub>
                      </m:sSub>
                      <m:r>
                        <a:rPr lang="en-US" b="0" i="1" smtClean="0">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oMath>
                  </m:oMathPara>
                </a14:m>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endParaRPr lang="en-US" dirty="0">
                  <a:solidFill>
                    <a:schemeClr val="bg1"/>
                  </a:solidFill>
                  <a:latin typeface="Posterama" panose="020B0504020200020000" pitchFamily="34" charset="0"/>
                  <a:ea typeface="+mn-lt"/>
                  <a:cs typeface="Posterama" panose="020B0504020200020000" pitchFamily="34" charset="0"/>
                </a:endParaRPr>
              </a:p>
            </p:txBody>
          </p:sp>
        </mc:Choice>
        <mc:Fallback xmlns="">
          <p:sp>
            <p:nvSpPr>
              <p:cNvPr id="8" name="Content Placeholder 2">
                <a:extLst>
                  <a:ext uri="{FF2B5EF4-FFF2-40B4-BE49-F238E27FC236}">
                    <a16:creationId xmlns:a16="http://schemas.microsoft.com/office/drawing/2014/main" id="{C588A8A1-86F5-B615-3106-DD08A4FF41BA}"/>
                  </a:ext>
                </a:extLst>
              </p:cNvPr>
              <p:cNvSpPr txBox="1">
                <a:spLocks noRot="1" noChangeAspect="1" noMove="1" noResize="1" noEditPoints="1" noAdjustHandles="1" noChangeArrowheads="1" noChangeShapeType="1" noTextEdit="1"/>
              </p:cNvSpPr>
              <p:nvPr/>
            </p:nvSpPr>
            <p:spPr>
              <a:xfrm>
                <a:off x="627530" y="1680898"/>
                <a:ext cx="10653579" cy="4593828"/>
              </a:xfrm>
              <a:prstGeom prst="rect">
                <a:avLst/>
              </a:prstGeom>
              <a:blipFill>
                <a:blip r:embed="rId3"/>
                <a:stretch>
                  <a:fillRect l="-595"/>
                </a:stretch>
              </a:blipFill>
            </p:spPr>
            <p:txBody>
              <a:bodyPr/>
              <a:lstStyle/>
              <a:p>
                <a:r>
                  <a:rPr lang="en-US">
                    <a:noFill/>
                  </a:rPr>
                  <a:t> </a:t>
                </a:r>
              </a:p>
            </p:txBody>
          </p:sp>
        </mc:Fallback>
      </mc:AlternateContent>
    </p:spTree>
    <p:extLst>
      <p:ext uri="{BB962C8B-B14F-4D97-AF65-F5344CB8AC3E}">
        <p14:creationId xmlns:p14="http://schemas.microsoft.com/office/powerpoint/2010/main" val="2370939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C3D801-2160-3AF3-1655-D4CB30AC5A02}"/>
              </a:ext>
            </a:extLst>
          </p:cNvPr>
          <p:cNvSpPr txBox="1">
            <a:spLocks/>
          </p:cNvSpPr>
          <p:nvPr/>
        </p:nvSpPr>
        <p:spPr>
          <a:xfrm>
            <a:off x="612647" y="548640"/>
            <a:ext cx="10951823" cy="1132258"/>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2800" b="1" dirty="0">
                <a:solidFill>
                  <a:srgbClr val="F2F2F2"/>
                </a:solidFill>
                <a:latin typeface="Posterama"/>
                <a:ea typeface="+mn-lt"/>
                <a:cs typeface="Posterama"/>
              </a:rPr>
              <a:t>Simulation: Runge-</a:t>
            </a:r>
            <a:r>
              <a:rPr lang="en-US" sz="2800" b="1" dirty="0" err="1">
                <a:solidFill>
                  <a:srgbClr val="F2F2F2"/>
                </a:solidFill>
                <a:latin typeface="Posterama"/>
                <a:ea typeface="+mn-lt"/>
                <a:cs typeface="Posterama"/>
              </a:rPr>
              <a:t>Kutta</a:t>
            </a:r>
            <a:r>
              <a:rPr lang="en-US" sz="2800" b="1" dirty="0">
                <a:solidFill>
                  <a:srgbClr val="F2F2F2"/>
                </a:solidFill>
                <a:latin typeface="Posterama"/>
                <a:ea typeface="+mn-lt"/>
                <a:cs typeface="Posterama"/>
              </a:rPr>
              <a:t> Method</a:t>
            </a:r>
          </a:p>
        </p:txBody>
      </p:sp>
      <p:sp>
        <p:nvSpPr>
          <p:cNvPr id="4" name="Content Placeholder 2">
            <a:extLst>
              <a:ext uri="{FF2B5EF4-FFF2-40B4-BE49-F238E27FC236}">
                <a16:creationId xmlns:a16="http://schemas.microsoft.com/office/drawing/2014/main" id="{F43245F4-806C-564C-777B-2E1649186180}"/>
              </a:ext>
            </a:extLst>
          </p:cNvPr>
          <p:cNvSpPr txBox="1">
            <a:spLocks/>
          </p:cNvSpPr>
          <p:nvPr/>
        </p:nvSpPr>
        <p:spPr>
          <a:xfrm>
            <a:off x="612647"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latin typeface="Posterama" panose="020B0504020200020000" pitchFamily="34" charset="0"/>
              <a:cs typeface="Posterama" panose="020B0504020200020000" pitchFamily="34" charset="0"/>
            </a:endParaRPr>
          </a:p>
        </p:txBody>
      </p:sp>
      <p:sp>
        <p:nvSpPr>
          <p:cNvPr id="2" name="Content Placeholder 2">
            <a:extLst>
              <a:ext uri="{FF2B5EF4-FFF2-40B4-BE49-F238E27FC236}">
                <a16:creationId xmlns:a16="http://schemas.microsoft.com/office/drawing/2014/main" id="{83A0F1B9-B7E7-5E5D-0E3A-25CD726C5C03}"/>
              </a:ext>
            </a:extLst>
          </p:cNvPr>
          <p:cNvSpPr txBox="1">
            <a:spLocks/>
          </p:cNvSpPr>
          <p:nvPr/>
        </p:nvSpPr>
        <p:spPr>
          <a:xfrm>
            <a:off x="612646"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solidFill>
                <a:schemeClr val="bg1"/>
              </a:solidFill>
              <a:latin typeface="Posterama" panose="020B0504020200020000" pitchFamily="34" charset="0"/>
              <a:ea typeface="+mn-lt"/>
              <a:cs typeface="Posterama" panose="020B0504020200020000" pitchFamily="34" charset="0"/>
            </a:endParaRP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C588A8A1-86F5-B615-3106-DD08A4FF41BA}"/>
                  </a:ext>
                </a:extLst>
              </p:cNvPr>
              <p:cNvSpPr txBox="1">
                <a:spLocks/>
              </p:cNvSpPr>
              <p:nvPr/>
            </p:nvSpPr>
            <p:spPr>
              <a:xfrm>
                <a:off x="627530" y="1680898"/>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latin typeface="Posterama" panose="020B0504020200020000" pitchFamily="34" charset="0"/>
                    <a:ea typeface="+mn-lt"/>
                    <a:cs typeface="Posterama" panose="020B0504020200020000" pitchFamily="34" charset="0"/>
                  </a:rPr>
                  <a:t>We can now define our formula</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𝑟</m:t>
                          </m:r>
                        </m:e>
                        <m:sub>
                          <m:r>
                            <a:rPr lang="en-US" b="0" i="1" smtClean="0">
                              <a:solidFill>
                                <a:schemeClr val="bg1"/>
                              </a:solidFill>
                              <a:latin typeface="Cambria Math" panose="02040503050406030204" pitchFamily="18" charset="0"/>
                              <a:ea typeface="+mn-lt"/>
                              <a:cs typeface="Posterama" panose="020B0504020200020000" pitchFamily="34" charset="0"/>
                            </a:rPr>
                            <m:t>𝑛</m:t>
                          </m:r>
                          <m:r>
                            <a:rPr lang="en-US" b="0" i="1" smtClean="0">
                              <a:solidFill>
                                <a:schemeClr val="bg1"/>
                              </a:solidFill>
                              <a:latin typeface="Cambria Math" panose="02040503050406030204" pitchFamily="18" charset="0"/>
                              <a:ea typeface="+mn-lt"/>
                              <a:cs typeface="Posterama" panose="020B0504020200020000" pitchFamily="34" charset="0"/>
                            </a:rPr>
                            <m:t>+1</m:t>
                          </m:r>
                        </m:sub>
                      </m:sSub>
                      <m:r>
                        <a:rPr lang="en-US" b="0" i="1" smtClean="0">
                          <a:solidFill>
                            <a:schemeClr val="bg1"/>
                          </a:solidFill>
                          <a:latin typeface="Cambria Math" panose="02040503050406030204" pitchFamily="18" charset="0"/>
                          <a:ea typeface="+mn-lt"/>
                          <a:cs typeface="Posterama" panose="020B0504020200020000" pitchFamily="34" charset="0"/>
                        </a:rPr>
                        <m:t>=</m:t>
                      </m:r>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𝑟</m:t>
                          </m:r>
                        </m:e>
                        <m:sub>
                          <m:r>
                            <a:rPr lang="en-US" b="0" i="1" smtClean="0">
                              <a:solidFill>
                                <a:schemeClr val="bg1"/>
                              </a:solidFill>
                              <a:latin typeface="Cambria Math" panose="02040503050406030204" pitchFamily="18" charset="0"/>
                              <a:ea typeface="+mn-lt"/>
                              <a:cs typeface="Posterama" panose="020B0504020200020000" pitchFamily="34" charset="0"/>
                            </a:rPr>
                            <m:t>𝑛</m:t>
                          </m:r>
                        </m:sub>
                      </m:sSub>
                      <m:r>
                        <a:rPr lang="en-US" b="0" i="1" smtClean="0">
                          <a:solidFill>
                            <a:schemeClr val="bg1"/>
                          </a:solidFill>
                          <a:latin typeface="Cambria Math" panose="02040503050406030204" pitchFamily="18" charset="0"/>
                          <a:ea typeface="+mn-lt"/>
                          <a:cs typeface="Posterama" panose="020B0504020200020000" pitchFamily="34" charset="0"/>
                        </a:rPr>
                        <m:t>+</m:t>
                      </m:r>
                      <m:f>
                        <m:fPr>
                          <m:ctrlPr>
                            <a:rPr lang="en-US" b="0" i="1" smtClean="0">
                              <a:solidFill>
                                <a:schemeClr val="bg1"/>
                              </a:solidFill>
                              <a:latin typeface="Cambria Math" panose="02040503050406030204" pitchFamily="18" charset="0"/>
                              <a:ea typeface="+mn-lt"/>
                              <a:cs typeface="Posterama" panose="020B0504020200020000" pitchFamily="34" charset="0"/>
                            </a:rPr>
                          </m:ctrlPr>
                        </m:fPr>
                        <m:num>
                          <m:r>
                            <a:rPr lang="en-US" b="0" i="1" smtClean="0">
                              <a:solidFill>
                                <a:schemeClr val="bg1"/>
                              </a:solidFill>
                              <a:latin typeface="Cambria Math" panose="02040503050406030204" pitchFamily="18" charset="0"/>
                              <a:ea typeface="+mn-lt"/>
                              <a:cs typeface="Posterama" panose="020B0504020200020000" pitchFamily="34" charset="0"/>
                            </a:rPr>
                            <m:t>h</m:t>
                          </m:r>
                        </m:num>
                        <m:den>
                          <m:r>
                            <a:rPr lang="en-US" b="0" i="1" smtClean="0">
                              <a:solidFill>
                                <a:schemeClr val="bg1"/>
                              </a:solidFill>
                              <a:latin typeface="Cambria Math" panose="02040503050406030204" pitchFamily="18" charset="0"/>
                              <a:ea typeface="+mn-lt"/>
                              <a:cs typeface="Posterama" panose="020B0504020200020000" pitchFamily="34" charset="0"/>
                            </a:rPr>
                            <m:t>6</m:t>
                          </m:r>
                        </m:den>
                      </m:f>
                      <m:r>
                        <a:rPr lang="en-US" b="0" i="1" smtClean="0">
                          <a:solidFill>
                            <a:schemeClr val="bg1"/>
                          </a:solidFill>
                          <a:latin typeface="Cambria Math" panose="02040503050406030204" pitchFamily="18" charset="0"/>
                          <a:ea typeface="+mn-lt"/>
                          <a:cs typeface="Posterama" panose="020B0504020200020000" pitchFamily="34" charset="0"/>
                        </a:rPr>
                        <m:t>(</m:t>
                      </m:r>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𝑘</m:t>
                          </m:r>
                        </m:e>
                        <m:sub>
                          <m:r>
                            <a:rPr lang="en-US" b="0" i="1" smtClean="0">
                              <a:solidFill>
                                <a:schemeClr val="bg1"/>
                              </a:solidFill>
                              <a:latin typeface="Cambria Math" panose="02040503050406030204" pitchFamily="18" charset="0"/>
                              <a:ea typeface="+mn-lt"/>
                              <a:cs typeface="Posterama" panose="020B0504020200020000" pitchFamily="34" charset="0"/>
                            </a:rPr>
                            <m:t>1</m:t>
                          </m:r>
                        </m:sub>
                      </m:sSub>
                      <m:r>
                        <a:rPr lang="en-US" b="0" i="1" smtClean="0">
                          <a:solidFill>
                            <a:schemeClr val="bg1"/>
                          </a:solidFill>
                          <a:latin typeface="Cambria Math" panose="02040503050406030204" pitchFamily="18" charset="0"/>
                          <a:ea typeface="+mn-lt"/>
                          <a:cs typeface="Posterama" panose="020B0504020200020000" pitchFamily="34" charset="0"/>
                        </a:rPr>
                        <m:t>+2</m:t>
                      </m:r>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𝑘</m:t>
                          </m:r>
                        </m:e>
                        <m:sub>
                          <m:r>
                            <a:rPr lang="en-US" b="0" i="1" smtClean="0">
                              <a:solidFill>
                                <a:schemeClr val="bg1"/>
                              </a:solidFill>
                              <a:latin typeface="Cambria Math" panose="02040503050406030204" pitchFamily="18" charset="0"/>
                              <a:ea typeface="+mn-lt"/>
                              <a:cs typeface="Posterama" panose="020B0504020200020000" pitchFamily="34" charset="0"/>
                            </a:rPr>
                            <m:t>2</m:t>
                          </m:r>
                        </m:sub>
                      </m:sSub>
                      <m:r>
                        <a:rPr lang="en-US" b="0" i="1" smtClean="0">
                          <a:solidFill>
                            <a:schemeClr val="bg1"/>
                          </a:solidFill>
                          <a:latin typeface="Cambria Math" panose="02040503050406030204" pitchFamily="18" charset="0"/>
                          <a:ea typeface="+mn-lt"/>
                          <a:cs typeface="Posterama" panose="020B0504020200020000" pitchFamily="34" charset="0"/>
                        </a:rPr>
                        <m:t>+2</m:t>
                      </m:r>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𝑘</m:t>
                          </m:r>
                        </m:e>
                        <m:sub>
                          <m:r>
                            <a:rPr lang="en-US" b="0" i="1" smtClean="0">
                              <a:solidFill>
                                <a:schemeClr val="bg1"/>
                              </a:solidFill>
                              <a:latin typeface="Cambria Math" panose="02040503050406030204" pitchFamily="18" charset="0"/>
                              <a:ea typeface="+mn-lt"/>
                              <a:cs typeface="Posterama" panose="020B0504020200020000" pitchFamily="34" charset="0"/>
                            </a:rPr>
                            <m:t>3</m:t>
                          </m:r>
                        </m:sub>
                      </m:sSub>
                      <m:r>
                        <a:rPr lang="en-US" b="0" i="1" smtClean="0">
                          <a:solidFill>
                            <a:schemeClr val="bg1"/>
                          </a:solidFill>
                          <a:latin typeface="Cambria Math" panose="02040503050406030204" pitchFamily="18" charset="0"/>
                          <a:ea typeface="+mn-lt"/>
                          <a:cs typeface="Posterama" panose="020B0504020200020000" pitchFamily="34" charset="0"/>
                        </a:rPr>
                        <m:t>+</m:t>
                      </m:r>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𝑘</m:t>
                          </m:r>
                        </m:e>
                        <m:sub>
                          <m:r>
                            <a:rPr lang="en-US" b="0" i="1" smtClean="0">
                              <a:solidFill>
                                <a:schemeClr val="bg1"/>
                              </a:solidFill>
                              <a:latin typeface="Cambria Math" panose="02040503050406030204" pitchFamily="18" charset="0"/>
                              <a:ea typeface="+mn-lt"/>
                              <a:cs typeface="Posterama" panose="020B0504020200020000" pitchFamily="34" charset="0"/>
                            </a:rPr>
                            <m:t>4</m:t>
                          </m:r>
                        </m:sub>
                      </m:sSub>
                      <m:r>
                        <a:rPr lang="en-US" b="0" i="1" smtClean="0">
                          <a:solidFill>
                            <a:schemeClr val="bg1"/>
                          </a:solidFill>
                          <a:latin typeface="Cambria Math" panose="02040503050406030204" pitchFamily="18" charset="0"/>
                          <a:ea typeface="+mn-lt"/>
                          <a:cs typeface="Posterama" panose="020B0504020200020000" pitchFamily="34" charset="0"/>
                        </a:rPr>
                        <m:t>)</m:t>
                      </m:r>
                    </m:oMath>
                  </m:oMathPara>
                </a14:m>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r>
                  <a:rPr lang="en-US" dirty="0">
                    <a:solidFill>
                      <a:schemeClr val="bg1"/>
                    </a:solidFill>
                    <a:latin typeface="Posterama" panose="020B0504020200020000" pitchFamily="34" charset="0"/>
                    <a:ea typeface="+mn-lt"/>
                    <a:cs typeface="Posterama" panose="020B0504020200020000" pitchFamily="34" charset="0"/>
                  </a:rPr>
                  <a:t>and updating time using the formula</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𝑡</m:t>
                          </m:r>
                        </m:e>
                        <m:sub>
                          <m:r>
                            <a:rPr lang="en-US" b="0" i="1" smtClean="0">
                              <a:solidFill>
                                <a:schemeClr val="bg1"/>
                              </a:solidFill>
                              <a:latin typeface="Cambria Math" panose="02040503050406030204" pitchFamily="18" charset="0"/>
                              <a:ea typeface="+mn-lt"/>
                              <a:cs typeface="Posterama" panose="020B0504020200020000" pitchFamily="34" charset="0"/>
                            </a:rPr>
                            <m:t>𝑛</m:t>
                          </m:r>
                          <m:r>
                            <a:rPr lang="en-US" b="0" i="1" smtClean="0">
                              <a:solidFill>
                                <a:schemeClr val="bg1"/>
                              </a:solidFill>
                              <a:latin typeface="Cambria Math" panose="02040503050406030204" pitchFamily="18" charset="0"/>
                              <a:ea typeface="+mn-lt"/>
                              <a:cs typeface="Posterama" panose="020B0504020200020000" pitchFamily="34" charset="0"/>
                            </a:rPr>
                            <m:t>+1</m:t>
                          </m:r>
                        </m:sub>
                      </m:sSub>
                      <m:r>
                        <a:rPr lang="en-US" b="0" i="1" smtClean="0">
                          <a:solidFill>
                            <a:schemeClr val="bg1"/>
                          </a:solidFill>
                          <a:latin typeface="Cambria Math" panose="02040503050406030204" pitchFamily="18" charset="0"/>
                          <a:ea typeface="+mn-lt"/>
                          <a:cs typeface="Posterama" panose="020B0504020200020000" pitchFamily="34" charset="0"/>
                        </a:rPr>
                        <m:t>=</m:t>
                      </m:r>
                      <m:sSub>
                        <m:sSubPr>
                          <m:ctrlPr>
                            <a:rPr lang="en-US" b="0" i="1" smtClean="0">
                              <a:solidFill>
                                <a:schemeClr val="bg1"/>
                              </a:solidFill>
                              <a:latin typeface="Cambria Math" panose="02040503050406030204" pitchFamily="18" charset="0"/>
                              <a:ea typeface="+mn-lt"/>
                              <a:cs typeface="Posterama" panose="020B0504020200020000" pitchFamily="34" charset="0"/>
                            </a:rPr>
                          </m:ctrlPr>
                        </m:sSubPr>
                        <m:e>
                          <m:r>
                            <a:rPr lang="en-US" b="0" i="1" smtClean="0">
                              <a:solidFill>
                                <a:schemeClr val="bg1"/>
                              </a:solidFill>
                              <a:latin typeface="Cambria Math" panose="02040503050406030204" pitchFamily="18" charset="0"/>
                              <a:ea typeface="+mn-lt"/>
                              <a:cs typeface="Posterama" panose="020B0504020200020000" pitchFamily="34" charset="0"/>
                            </a:rPr>
                            <m:t>𝑡</m:t>
                          </m:r>
                        </m:e>
                        <m:sub>
                          <m:r>
                            <a:rPr lang="en-US" b="0" i="1" smtClean="0">
                              <a:solidFill>
                                <a:schemeClr val="bg1"/>
                              </a:solidFill>
                              <a:latin typeface="Cambria Math" panose="02040503050406030204" pitchFamily="18" charset="0"/>
                              <a:ea typeface="+mn-lt"/>
                              <a:cs typeface="Posterama" panose="020B0504020200020000" pitchFamily="34" charset="0"/>
                            </a:rPr>
                            <m:t>𝑛</m:t>
                          </m:r>
                        </m:sub>
                      </m:sSub>
                      <m:r>
                        <a:rPr lang="en-US" b="0" i="1" smtClean="0">
                          <a:solidFill>
                            <a:schemeClr val="bg1"/>
                          </a:solidFill>
                          <a:latin typeface="Cambria Math" panose="02040503050406030204" pitchFamily="18" charset="0"/>
                          <a:ea typeface="+mn-lt"/>
                          <a:cs typeface="Posterama" panose="020B0504020200020000" pitchFamily="34" charset="0"/>
                        </a:rPr>
                        <m:t>+</m:t>
                      </m:r>
                      <m:r>
                        <a:rPr lang="en-US" b="0" i="1" smtClean="0">
                          <a:solidFill>
                            <a:schemeClr val="bg1"/>
                          </a:solidFill>
                          <a:latin typeface="Cambria Math" panose="02040503050406030204" pitchFamily="18" charset="0"/>
                          <a:ea typeface="+mn-lt"/>
                          <a:cs typeface="Posterama" panose="020B0504020200020000" pitchFamily="34" charset="0"/>
                        </a:rPr>
                        <m:t>h</m:t>
                      </m:r>
                    </m:oMath>
                  </m:oMathPara>
                </a14:m>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endParaRPr lang="en-US" dirty="0">
                  <a:solidFill>
                    <a:schemeClr val="bg1"/>
                  </a:solidFill>
                  <a:latin typeface="Posterama" panose="020B0504020200020000" pitchFamily="34" charset="0"/>
                  <a:ea typeface="+mn-lt"/>
                  <a:cs typeface="Posterama" panose="020B0504020200020000" pitchFamily="34" charset="0"/>
                </a:endParaRPr>
              </a:p>
            </p:txBody>
          </p:sp>
        </mc:Choice>
        <mc:Fallback xmlns="">
          <p:sp>
            <p:nvSpPr>
              <p:cNvPr id="8" name="Content Placeholder 2">
                <a:extLst>
                  <a:ext uri="{FF2B5EF4-FFF2-40B4-BE49-F238E27FC236}">
                    <a16:creationId xmlns:a16="http://schemas.microsoft.com/office/drawing/2014/main" id="{C588A8A1-86F5-B615-3106-DD08A4FF41BA}"/>
                  </a:ext>
                </a:extLst>
              </p:cNvPr>
              <p:cNvSpPr txBox="1">
                <a:spLocks noRot="1" noChangeAspect="1" noMove="1" noResize="1" noEditPoints="1" noAdjustHandles="1" noChangeArrowheads="1" noChangeShapeType="1" noTextEdit="1"/>
              </p:cNvSpPr>
              <p:nvPr/>
            </p:nvSpPr>
            <p:spPr>
              <a:xfrm>
                <a:off x="627530" y="1680898"/>
                <a:ext cx="10653579" cy="4593828"/>
              </a:xfrm>
              <a:prstGeom prst="rect">
                <a:avLst/>
              </a:prstGeom>
              <a:blipFill>
                <a:blip r:embed="rId3"/>
                <a:stretch>
                  <a:fillRect l="-595"/>
                </a:stretch>
              </a:blipFill>
            </p:spPr>
            <p:txBody>
              <a:bodyPr/>
              <a:lstStyle/>
              <a:p>
                <a:r>
                  <a:rPr lang="en-US">
                    <a:noFill/>
                  </a:rPr>
                  <a:t> </a:t>
                </a:r>
              </a:p>
            </p:txBody>
          </p:sp>
        </mc:Fallback>
      </mc:AlternateContent>
    </p:spTree>
    <p:extLst>
      <p:ext uri="{BB962C8B-B14F-4D97-AF65-F5344CB8AC3E}">
        <p14:creationId xmlns:p14="http://schemas.microsoft.com/office/powerpoint/2010/main" val="1112261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C3D801-2160-3AF3-1655-D4CB30AC5A02}"/>
              </a:ext>
            </a:extLst>
          </p:cNvPr>
          <p:cNvSpPr txBox="1">
            <a:spLocks/>
          </p:cNvSpPr>
          <p:nvPr/>
        </p:nvSpPr>
        <p:spPr>
          <a:xfrm>
            <a:off x="612647" y="548640"/>
            <a:ext cx="10951823" cy="1132258"/>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2800" b="1" dirty="0">
                <a:solidFill>
                  <a:srgbClr val="F2F2F2"/>
                </a:solidFill>
                <a:latin typeface="Posterama"/>
                <a:ea typeface="+mn-lt"/>
                <a:cs typeface="Posterama"/>
              </a:rPr>
              <a:t>Runge-</a:t>
            </a:r>
            <a:r>
              <a:rPr lang="en-US" sz="2800" b="1" dirty="0" err="1">
                <a:solidFill>
                  <a:srgbClr val="F2F2F2"/>
                </a:solidFill>
                <a:latin typeface="Posterama"/>
                <a:ea typeface="+mn-lt"/>
                <a:cs typeface="Posterama"/>
              </a:rPr>
              <a:t>Kutta</a:t>
            </a:r>
            <a:r>
              <a:rPr lang="en-US" sz="2800" b="1" dirty="0">
                <a:solidFill>
                  <a:srgbClr val="F2F2F2"/>
                </a:solidFill>
                <a:latin typeface="Posterama"/>
                <a:ea typeface="+mn-lt"/>
                <a:cs typeface="Posterama"/>
              </a:rPr>
              <a:t> Method Graphical Plot in 2D</a:t>
            </a:r>
          </a:p>
        </p:txBody>
      </p:sp>
      <p:sp>
        <p:nvSpPr>
          <p:cNvPr id="4" name="Content Placeholder 2">
            <a:extLst>
              <a:ext uri="{FF2B5EF4-FFF2-40B4-BE49-F238E27FC236}">
                <a16:creationId xmlns:a16="http://schemas.microsoft.com/office/drawing/2014/main" id="{F43245F4-806C-564C-777B-2E1649186180}"/>
              </a:ext>
            </a:extLst>
          </p:cNvPr>
          <p:cNvSpPr txBox="1">
            <a:spLocks/>
          </p:cNvSpPr>
          <p:nvPr/>
        </p:nvSpPr>
        <p:spPr>
          <a:xfrm>
            <a:off x="612647"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latin typeface="Posterama" panose="020B0504020200020000" pitchFamily="34" charset="0"/>
              <a:cs typeface="Posterama" panose="020B0504020200020000" pitchFamily="34" charset="0"/>
            </a:endParaRPr>
          </a:p>
        </p:txBody>
      </p:sp>
      <p:sp>
        <p:nvSpPr>
          <p:cNvPr id="2" name="Content Placeholder 2">
            <a:extLst>
              <a:ext uri="{FF2B5EF4-FFF2-40B4-BE49-F238E27FC236}">
                <a16:creationId xmlns:a16="http://schemas.microsoft.com/office/drawing/2014/main" id="{83A0F1B9-B7E7-5E5D-0E3A-25CD726C5C03}"/>
              </a:ext>
            </a:extLst>
          </p:cNvPr>
          <p:cNvSpPr txBox="1">
            <a:spLocks/>
          </p:cNvSpPr>
          <p:nvPr/>
        </p:nvSpPr>
        <p:spPr>
          <a:xfrm>
            <a:off x="612646"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solidFill>
                <a:schemeClr val="bg1"/>
              </a:solidFill>
              <a:latin typeface="Posterama" panose="020B0504020200020000" pitchFamily="34" charset="0"/>
              <a:ea typeface="+mn-lt"/>
              <a:cs typeface="Posterama" panose="020B0504020200020000" pitchFamily="34" charset="0"/>
            </a:endParaRPr>
          </a:p>
        </p:txBody>
      </p:sp>
      <p:sp>
        <p:nvSpPr>
          <p:cNvPr id="8" name="Content Placeholder 2">
            <a:extLst>
              <a:ext uri="{FF2B5EF4-FFF2-40B4-BE49-F238E27FC236}">
                <a16:creationId xmlns:a16="http://schemas.microsoft.com/office/drawing/2014/main" id="{C588A8A1-86F5-B615-3106-DD08A4FF41BA}"/>
              </a:ext>
            </a:extLst>
          </p:cNvPr>
          <p:cNvSpPr txBox="1">
            <a:spLocks/>
          </p:cNvSpPr>
          <p:nvPr/>
        </p:nvSpPr>
        <p:spPr>
          <a:xfrm>
            <a:off x="627530" y="1680898"/>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schemeClr val="bg1"/>
              </a:solidFill>
              <a:latin typeface="Posterama" panose="020B0504020200020000" pitchFamily="34" charset="0"/>
              <a:ea typeface="+mn-lt"/>
              <a:cs typeface="Posterama" panose="020B0504020200020000" pitchFamily="34" charset="0"/>
            </a:endParaRPr>
          </a:p>
        </p:txBody>
      </p:sp>
      <p:pic>
        <p:nvPicPr>
          <p:cNvPr id="5" name="Picture 4">
            <a:extLst>
              <a:ext uri="{FF2B5EF4-FFF2-40B4-BE49-F238E27FC236}">
                <a16:creationId xmlns:a16="http://schemas.microsoft.com/office/drawing/2014/main" id="{1233813C-6EBC-FB0E-4666-46F25200882A}"/>
              </a:ext>
            </a:extLst>
          </p:cNvPr>
          <p:cNvPicPr>
            <a:picLocks noChangeAspect="1"/>
          </p:cNvPicPr>
          <p:nvPr/>
        </p:nvPicPr>
        <p:blipFill>
          <a:blip r:embed="rId3"/>
          <a:stretch>
            <a:fillRect/>
          </a:stretch>
        </p:blipFill>
        <p:spPr>
          <a:xfrm>
            <a:off x="2896294" y="1114769"/>
            <a:ext cx="6086282" cy="4960567"/>
          </a:xfrm>
          <a:prstGeom prst="rect">
            <a:avLst/>
          </a:prstGeom>
        </p:spPr>
      </p:pic>
    </p:spTree>
    <p:extLst>
      <p:ext uri="{BB962C8B-B14F-4D97-AF65-F5344CB8AC3E}">
        <p14:creationId xmlns:p14="http://schemas.microsoft.com/office/powerpoint/2010/main" val="28636482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C3D801-2160-3AF3-1655-D4CB30AC5A02}"/>
              </a:ext>
            </a:extLst>
          </p:cNvPr>
          <p:cNvSpPr txBox="1">
            <a:spLocks/>
          </p:cNvSpPr>
          <p:nvPr/>
        </p:nvSpPr>
        <p:spPr>
          <a:xfrm>
            <a:off x="612647" y="548640"/>
            <a:ext cx="10951823" cy="1132258"/>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2800" b="1" dirty="0">
                <a:solidFill>
                  <a:srgbClr val="F2F2F2"/>
                </a:solidFill>
                <a:latin typeface="Posterama"/>
                <a:ea typeface="+mn-lt"/>
                <a:cs typeface="Posterama"/>
              </a:rPr>
              <a:t>Simulation: Results</a:t>
            </a:r>
          </a:p>
        </p:txBody>
      </p:sp>
      <p:sp>
        <p:nvSpPr>
          <p:cNvPr id="4" name="Content Placeholder 2">
            <a:extLst>
              <a:ext uri="{FF2B5EF4-FFF2-40B4-BE49-F238E27FC236}">
                <a16:creationId xmlns:a16="http://schemas.microsoft.com/office/drawing/2014/main" id="{F43245F4-806C-564C-777B-2E1649186180}"/>
              </a:ext>
            </a:extLst>
          </p:cNvPr>
          <p:cNvSpPr txBox="1">
            <a:spLocks/>
          </p:cNvSpPr>
          <p:nvPr/>
        </p:nvSpPr>
        <p:spPr>
          <a:xfrm>
            <a:off x="612647"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latin typeface="Posterama" panose="020B0504020200020000" pitchFamily="34" charset="0"/>
              <a:cs typeface="Posterama" panose="020B0504020200020000" pitchFamily="34" charset="0"/>
            </a:endParaRPr>
          </a:p>
        </p:txBody>
      </p:sp>
      <p:sp>
        <p:nvSpPr>
          <p:cNvPr id="2" name="Content Placeholder 2">
            <a:extLst>
              <a:ext uri="{FF2B5EF4-FFF2-40B4-BE49-F238E27FC236}">
                <a16:creationId xmlns:a16="http://schemas.microsoft.com/office/drawing/2014/main" id="{83A0F1B9-B7E7-5E5D-0E3A-25CD726C5C03}"/>
              </a:ext>
            </a:extLst>
          </p:cNvPr>
          <p:cNvSpPr txBox="1">
            <a:spLocks/>
          </p:cNvSpPr>
          <p:nvPr/>
        </p:nvSpPr>
        <p:spPr>
          <a:xfrm>
            <a:off x="612646"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solidFill>
                <a:schemeClr val="bg1"/>
              </a:solidFill>
              <a:latin typeface="Posterama" panose="020B0504020200020000" pitchFamily="34" charset="0"/>
              <a:ea typeface="+mn-lt"/>
              <a:cs typeface="Posterama" panose="020B0504020200020000" pitchFamily="34" charset="0"/>
            </a:endParaRPr>
          </a:p>
        </p:txBody>
      </p:sp>
      <p:sp>
        <p:nvSpPr>
          <p:cNvPr id="8" name="Content Placeholder 2">
            <a:extLst>
              <a:ext uri="{FF2B5EF4-FFF2-40B4-BE49-F238E27FC236}">
                <a16:creationId xmlns:a16="http://schemas.microsoft.com/office/drawing/2014/main" id="{C588A8A1-86F5-B615-3106-DD08A4FF41BA}"/>
              </a:ext>
            </a:extLst>
          </p:cNvPr>
          <p:cNvSpPr txBox="1">
            <a:spLocks/>
          </p:cNvSpPr>
          <p:nvPr/>
        </p:nvSpPr>
        <p:spPr>
          <a:xfrm>
            <a:off x="627530" y="1680898"/>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schemeClr val="bg1"/>
              </a:solidFill>
              <a:latin typeface="Posterama" panose="020B0504020200020000" pitchFamily="34" charset="0"/>
              <a:ea typeface="+mn-lt"/>
              <a:cs typeface="Posterama" panose="020B0504020200020000" pitchFamily="34" charset="0"/>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0DFE856C-A2B4-8009-128A-CC2BC4BCBCC6}"/>
                  </a:ext>
                </a:extLst>
              </p:cNvPr>
              <p:cNvSpPr txBox="1">
                <a:spLocks/>
              </p:cNvSpPr>
              <p:nvPr/>
            </p:nvSpPr>
            <p:spPr>
              <a:xfrm>
                <a:off x="627529" y="1646264"/>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latin typeface="Posterama" panose="020B0504020200020000" pitchFamily="34" charset="0"/>
                    <a:cs typeface="Posterama" panose="020B0504020200020000" pitchFamily="34" charset="0"/>
                  </a:rPr>
                  <a:t>Velocity Field</a:t>
                </a:r>
                <a:r>
                  <a:rPr lang="en-US" dirty="0">
                    <a:solidFill>
                      <a:schemeClr val="bg1"/>
                    </a:solidFill>
                    <a:latin typeface="Posterama" panose="020B0504020200020000" pitchFamily="34" charset="0"/>
                    <a:cs typeface="Posterama" panose="020B0504020200020000" pitchFamily="34" charset="0"/>
                  </a:rPr>
                  <a:t>:</a:t>
                </a:r>
              </a:p>
              <a:p>
                <a:r>
                  <a:rPr lang="en-US" dirty="0">
                    <a:solidFill>
                      <a:schemeClr val="bg1"/>
                    </a:solidFill>
                    <a:latin typeface="Posterama" panose="020B0504020200020000" pitchFamily="34" charset="0"/>
                    <a:cs typeface="Posterama" panose="020B0504020200020000" pitchFamily="34" charset="0"/>
                  </a:rPr>
                  <a:t>In spherical coordinates, our spherically symmetric radial velocity field </a:t>
                </a:r>
                <a14:m>
                  <m:oMath xmlns:m="http://schemas.openxmlformats.org/officeDocument/2006/math">
                    <m:acc>
                      <m:accPr>
                        <m:chr m:val="⃗"/>
                        <m:ctrlPr>
                          <a:rPr lang="en-US" i="1">
                            <a:solidFill>
                              <a:schemeClr val="bg1"/>
                            </a:solidFill>
                            <a:latin typeface="Cambria Math" panose="02040503050406030204" pitchFamily="18" charset="0"/>
                            <a:ea typeface="+mn-lt"/>
                            <a:cs typeface="Posterama" panose="020B0504020200020000" pitchFamily="34" charset="0"/>
                          </a:rPr>
                        </m:ctrlPr>
                      </m:accPr>
                      <m:e>
                        <m:r>
                          <a:rPr lang="en-US" i="1">
                            <a:solidFill>
                              <a:schemeClr val="bg1"/>
                            </a:solidFill>
                            <a:latin typeface="Cambria Math" panose="02040503050406030204" pitchFamily="18" charset="0"/>
                            <a:ea typeface="+mn-lt"/>
                            <a:cs typeface="Posterama" panose="020B0504020200020000" pitchFamily="34" charset="0"/>
                          </a:rPr>
                          <m:t>𝑢</m:t>
                        </m:r>
                      </m:e>
                    </m:acc>
                    <m:r>
                      <a:rPr lang="en-US" i="1">
                        <a:solidFill>
                          <a:schemeClr val="bg1"/>
                        </a:solidFill>
                        <a:latin typeface="Cambria Math" panose="02040503050406030204" pitchFamily="18" charset="0"/>
                        <a:ea typeface="+mn-lt"/>
                        <a:cs typeface="Posterama" panose="020B0504020200020000" pitchFamily="34" charset="0"/>
                      </a:rPr>
                      <m:t>=</m:t>
                    </m:r>
                    <m:r>
                      <a:rPr lang="en-US" i="1">
                        <a:solidFill>
                          <a:schemeClr val="bg1"/>
                        </a:solidFill>
                        <a:latin typeface="Cambria Math" panose="02040503050406030204" pitchFamily="18" charset="0"/>
                        <a:ea typeface="+mn-lt"/>
                        <a:cs typeface="Posterama" panose="020B0504020200020000" pitchFamily="34" charset="0"/>
                      </a:rPr>
                      <m:t>𝑢</m:t>
                    </m:r>
                    <m:d>
                      <m:dPr>
                        <m:ctrlPr>
                          <a:rPr lang="en-US" i="1">
                            <a:solidFill>
                              <a:schemeClr val="bg1"/>
                            </a:solidFill>
                            <a:latin typeface="Cambria Math" panose="02040503050406030204" pitchFamily="18" charset="0"/>
                            <a:ea typeface="+mn-lt"/>
                            <a:cs typeface="Posterama" panose="020B0504020200020000" pitchFamily="34" charset="0"/>
                          </a:rPr>
                        </m:ctrlPr>
                      </m:dPr>
                      <m:e>
                        <m:r>
                          <a:rPr lang="en-US" i="1">
                            <a:solidFill>
                              <a:schemeClr val="bg1"/>
                            </a:solidFill>
                            <a:latin typeface="Cambria Math" panose="02040503050406030204" pitchFamily="18" charset="0"/>
                            <a:ea typeface="+mn-lt"/>
                            <a:cs typeface="Posterama" panose="020B0504020200020000" pitchFamily="34" charset="0"/>
                          </a:rPr>
                          <m:t>𝑟</m:t>
                        </m:r>
                        <m:r>
                          <a:rPr lang="en-US" i="1">
                            <a:solidFill>
                              <a:schemeClr val="bg1"/>
                            </a:solidFill>
                            <a:latin typeface="Cambria Math" panose="02040503050406030204" pitchFamily="18" charset="0"/>
                            <a:ea typeface="+mn-lt"/>
                            <a:cs typeface="Posterama" panose="020B0504020200020000" pitchFamily="34" charset="0"/>
                          </a:rPr>
                          <m:t>,</m:t>
                        </m:r>
                        <m:r>
                          <a:rPr lang="en-US" i="1">
                            <a:solidFill>
                              <a:schemeClr val="bg1"/>
                            </a:solidFill>
                            <a:latin typeface="Cambria Math" panose="02040503050406030204" pitchFamily="18" charset="0"/>
                            <a:ea typeface="+mn-lt"/>
                            <a:cs typeface="Posterama" panose="020B0504020200020000" pitchFamily="34" charset="0"/>
                          </a:rPr>
                          <m:t>𝑡</m:t>
                        </m:r>
                      </m:e>
                    </m:d>
                    <m:acc>
                      <m:accPr>
                        <m:chr m:val="⃗"/>
                        <m:ctrlPr>
                          <a:rPr lang="en-US" i="1">
                            <a:solidFill>
                              <a:schemeClr val="bg1"/>
                            </a:solidFill>
                            <a:latin typeface="Cambria Math" panose="02040503050406030204" pitchFamily="18" charset="0"/>
                            <a:ea typeface="+mn-lt"/>
                            <a:cs typeface="Posterama" panose="020B0504020200020000" pitchFamily="34" charset="0"/>
                          </a:rPr>
                        </m:ctrlPr>
                      </m:accPr>
                      <m:e>
                        <m:sSub>
                          <m:sSubPr>
                            <m:ctrlPr>
                              <a:rPr lang="en-US" i="1">
                                <a:solidFill>
                                  <a:schemeClr val="bg1"/>
                                </a:solidFill>
                                <a:latin typeface="Cambria Math" panose="02040503050406030204" pitchFamily="18" charset="0"/>
                                <a:ea typeface="+mn-lt"/>
                                <a:cs typeface="Posterama" panose="020B0504020200020000" pitchFamily="34" charset="0"/>
                              </a:rPr>
                            </m:ctrlPr>
                          </m:sSubPr>
                          <m:e>
                            <m:r>
                              <a:rPr lang="en-US" i="1">
                                <a:solidFill>
                                  <a:schemeClr val="bg1"/>
                                </a:solidFill>
                                <a:latin typeface="Cambria Math" panose="02040503050406030204" pitchFamily="18" charset="0"/>
                                <a:ea typeface="+mn-lt"/>
                                <a:cs typeface="Posterama" panose="020B0504020200020000" pitchFamily="34" charset="0"/>
                              </a:rPr>
                              <m:t>𝑒</m:t>
                            </m:r>
                          </m:e>
                          <m:sub>
                            <m:r>
                              <a:rPr lang="en-US" i="1">
                                <a:solidFill>
                                  <a:schemeClr val="bg1"/>
                                </a:solidFill>
                                <a:latin typeface="Cambria Math" panose="02040503050406030204" pitchFamily="18" charset="0"/>
                                <a:ea typeface="+mn-lt"/>
                                <a:cs typeface="Posterama" panose="020B0504020200020000" pitchFamily="34" charset="0"/>
                              </a:rPr>
                              <m:t>𝑟</m:t>
                            </m:r>
                          </m:sub>
                        </m:sSub>
                      </m:e>
                    </m:acc>
                    <m:r>
                      <a:rPr lang="en-US" i="1">
                        <a:solidFill>
                          <a:schemeClr val="bg1"/>
                        </a:solidFill>
                        <a:latin typeface="Cambria Math" panose="02040503050406030204" pitchFamily="18" charset="0"/>
                        <a:ea typeface="+mn-lt"/>
                        <a:cs typeface="Posterama" panose="020B0504020200020000" pitchFamily="34" charset="0"/>
                      </a:rPr>
                      <m:t> </m:t>
                    </m:r>
                  </m:oMath>
                </a14:m>
                <a:r>
                  <a:rPr lang="en-US" dirty="0">
                    <a:solidFill>
                      <a:schemeClr val="bg1"/>
                    </a:solidFill>
                    <a:latin typeface="Posterama" panose="020B0504020200020000" pitchFamily="34" charset="0"/>
                    <a:cs typeface="Posterama" panose="020B0504020200020000" pitchFamily="34" charset="0"/>
                  </a:rPr>
                  <a:t> means that the velocity of fluid particles is directed radially outward and depends only on the radial distance </a:t>
                </a:r>
                <a14:m>
                  <m:oMath xmlns:m="http://schemas.openxmlformats.org/officeDocument/2006/math">
                    <m:r>
                      <a:rPr lang="en-US" b="0" i="1" smtClean="0">
                        <a:solidFill>
                          <a:schemeClr val="bg1"/>
                        </a:solidFill>
                        <a:latin typeface="Cambria Math" panose="02040503050406030204" pitchFamily="18" charset="0"/>
                      </a:rPr>
                      <m:t>𝑟</m:t>
                    </m:r>
                  </m:oMath>
                </a14:m>
                <a:r>
                  <a:rPr lang="en-US" dirty="0">
                    <a:solidFill>
                      <a:schemeClr val="bg1"/>
                    </a:solidFill>
                    <a:latin typeface="Posterama" panose="020B0504020200020000" pitchFamily="34" charset="0"/>
                    <a:cs typeface="Posterama" panose="020B0504020200020000" pitchFamily="34" charset="0"/>
                  </a:rPr>
                  <a:t> and time </a:t>
                </a:r>
                <a14:m>
                  <m:oMath xmlns:m="http://schemas.openxmlformats.org/officeDocument/2006/math">
                    <m:r>
                      <a:rPr lang="en-US" b="0" i="1" smtClean="0">
                        <a:solidFill>
                          <a:schemeClr val="bg1"/>
                        </a:solidFill>
                        <a:latin typeface="Cambria Math" panose="02040503050406030204" pitchFamily="18" charset="0"/>
                      </a:rPr>
                      <m:t>𝑡</m:t>
                    </m:r>
                  </m:oMath>
                </a14:m>
                <a:r>
                  <a:rPr lang="en-US" dirty="0">
                    <a:solidFill>
                      <a:schemeClr val="bg1"/>
                    </a:solidFill>
                    <a:latin typeface="Posterama" panose="020B0504020200020000" pitchFamily="34" charset="0"/>
                    <a:cs typeface="Posterama" panose="020B0504020200020000" pitchFamily="34" charset="0"/>
                  </a:rPr>
                  <a:t>.</a:t>
                </a:r>
              </a:p>
              <a:p>
                <a:pPr marL="0" indent="0">
                  <a:buNone/>
                </a:pPr>
                <a:r>
                  <a:rPr lang="en-US" b="1" dirty="0">
                    <a:solidFill>
                      <a:schemeClr val="bg1"/>
                    </a:solidFill>
                    <a:latin typeface="Posterama" panose="020B0504020200020000" pitchFamily="34" charset="0"/>
                    <a:cs typeface="Posterama" panose="020B0504020200020000" pitchFamily="34" charset="0"/>
                  </a:rPr>
                  <a:t>Incompressibility</a:t>
                </a:r>
                <a:r>
                  <a:rPr lang="en-US" dirty="0">
                    <a:solidFill>
                      <a:schemeClr val="bg1"/>
                    </a:solidFill>
                    <a:latin typeface="Posterama" panose="020B0504020200020000" pitchFamily="34" charset="0"/>
                    <a:cs typeface="Posterama" panose="020B0504020200020000" pitchFamily="34" charset="0"/>
                  </a:rPr>
                  <a:t>:</a:t>
                </a:r>
              </a:p>
              <a:p>
                <a:r>
                  <a:rPr lang="en-US" dirty="0">
                    <a:solidFill>
                      <a:schemeClr val="bg1"/>
                    </a:solidFill>
                    <a:latin typeface="Posterama" panose="020B0504020200020000" pitchFamily="34" charset="0"/>
                    <a:cs typeface="Posterama" panose="020B0504020200020000" pitchFamily="34" charset="0"/>
                  </a:rPr>
                  <a:t>Incompressibility means the volume of any fluid element remains constant over time. This means volume is conserved if the deformation from </a:t>
                </a:r>
                <a14:m>
                  <m:oMath xmlns:m="http://schemas.openxmlformats.org/officeDocument/2006/math">
                    <m:sSub>
                      <m:sSubPr>
                        <m:ctrlPr>
                          <a:rPr lang="en-US" b="0" i="1" smtClean="0">
                            <a:solidFill>
                              <a:schemeClr val="bg1"/>
                            </a:solidFill>
                            <a:latin typeface="Cambria Math" panose="02040503050406030204" pitchFamily="18" charset="0"/>
                            <a:cs typeface="Posterama" panose="020B0504020200020000" pitchFamily="34" charset="0"/>
                          </a:rPr>
                        </m:ctrlPr>
                      </m:sSubPr>
                      <m:e>
                        <m:r>
                          <a:rPr lang="en-US" b="0" i="1" smtClean="0">
                            <a:solidFill>
                              <a:schemeClr val="bg1"/>
                            </a:solidFill>
                            <a:latin typeface="Cambria Math" panose="02040503050406030204" pitchFamily="18" charset="0"/>
                            <a:cs typeface="Posterama" panose="020B0504020200020000" pitchFamily="34" charset="0"/>
                          </a:rPr>
                          <m:t>𝑟</m:t>
                        </m:r>
                      </m:e>
                      <m:sub>
                        <m:r>
                          <a:rPr lang="en-US" b="0" i="1" smtClean="0">
                            <a:solidFill>
                              <a:schemeClr val="bg1"/>
                            </a:solidFill>
                            <a:latin typeface="Cambria Math" panose="02040503050406030204" pitchFamily="18" charset="0"/>
                            <a:cs typeface="Posterama" panose="020B0504020200020000" pitchFamily="34" charset="0"/>
                          </a:rPr>
                          <m:t>0</m:t>
                        </m:r>
                      </m:sub>
                    </m:sSub>
                  </m:oMath>
                </a14:m>
                <a:r>
                  <a:rPr lang="en-US" dirty="0">
                    <a:solidFill>
                      <a:schemeClr val="bg1"/>
                    </a:solidFill>
                    <a:latin typeface="Posterama" panose="020B0504020200020000" pitchFamily="34" charset="0"/>
                    <a:cs typeface="Posterama" panose="020B0504020200020000" pitchFamily="34" charset="0"/>
                  </a:rPr>
                  <a:t> to </a:t>
                </a:r>
                <a14:m>
                  <m:oMath xmlns:m="http://schemas.openxmlformats.org/officeDocument/2006/math">
                    <m:r>
                      <a:rPr lang="en-US" b="0" i="1" smtClean="0">
                        <a:solidFill>
                          <a:schemeClr val="bg1"/>
                        </a:solidFill>
                        <a:latin typeface="Cambria Math" panose="02040503050406030204" pitchFamily="18" charset="0"/>
                        <a:cs typeface="Posterama" panose="020B0504020200020000" pitchFamily="34" charset="0"/>
                      </a:rPr>
                      <m:t>𝑟</m:t>
                    </m:r>
                  </m:oMath>
                </a14:m>
                <a:r>
                  <a:rPr lang="en-US" dirty="0">
                    <a:solidFill>
                      <a:schemeClr val="bg1"/>
                    </a:solidFill>
                    <a:latin typeface="Posterama" panose="020B0504020200020000" pitchFamily="34" charset="0"/>
                    <a:cs typeface="Posterama" panose="020B0504020200020000" pitchFamily="34" charset="0"/>
                  </a:rPr>
                  <a:t> remains constant</a:t>
                </a:r>
              </a:p>
            </p:txBody>
          </p:sp>
        </mc:Choice>
        <mc:Fallback xmlns="">
          <p:sp>
            <p:nvSpPr>
              <p:cNvPr id="5" name="Content Placeholder 2">
                <a:extLst>
                  <a:ext uri="{FF2B5EF4-FFF2-40B4-BE49-F238E27FC236}">
                    <a16:creationId xmlns:a16="http://schemas.microsoft.com/office/drawing/2014/main" id="{0DFE856C-A2B4-8009-128A-CC2BC4BCBCC6}"/>
                  </a:ext>
                </a:extLst>
              </p:cNvPr>
              <p:cNvSpPr txBox="1">
                <a:spLocks noRot="1" noChangeAspect="1" noMove="1" noResize="1" noEditPoints="1" noAdjustHandles="1" noChangeArrowheads="1" noChangeShapeType="1" noTextEdit="1"/>
              </p:cNvSpPr>
              <p:nvPr/>
            </p:nvSpPr>
            <p:spPr>
              <a:xfrm>
                <a:off x="627529" y="1646264"/>
                <a:ext cx="10653579" cy="4593828"/>
              </a:xfrm>
              <a:prstGeom prst="rect">
                <a:avLst/>
              </a:prstGeom>
              <a:blipFill>
                <a:blip r:embed="rId3"/>
                <a:stretch>
                  <a:fillRect l="-595"/>
                </a:stretch>
              </a:blipFill>
            </p:spPr>
            <p:txBody>
              <a:bodyPr/>
              <a:lstStyle/>
              <a:p>
                <a:r>
                  <a:rPr lang="en-US">
                    <a:noFill/>
                  </a:rPr>
                  <a:t> </a:t>
                </a:r>
              </a:p>
            </p:txBody>
          </p:sp>
        </mc:Fallback>
      </mc:AlternateContent>
    </p:spTree>
    <p:extLst>
      <p:ext uri="{BB962C8B-B14F-4D97-AF65-F5344CB8AC3E}">
        <p14:creationId xmlns:p14="http://schemas.microsoft.com/office/powerpoint/2010/main" val="5935411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C3D801-2160-3AF3-1655-D4CB30AC5A02}"/>
              </a:ext>
            </a:extLst>
          </p:cNvPr>
          <p:cNvSpPr txBox="1">
            <a:spLocks/>
          </p:cNvSpPr>
          <p:nvPr/>
        </p:nvSpPr>
        <p:spPr>
          <a:xfrm>
            <a:off x="612647" y="548640"/>
            <a:ext cx="10951823" cy="1132258"/>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2800" b="1" dirty="0">
                <a:solidFill>
                  <a:srgbClr val="F2F2F2"/>
                </a:solidFill>
                <a:latin typeface="Posterama"/>
                <a:ea typeface="+mn-lt"/>
                <a:cs typeface="Posterama"/>
              </a:rPr>
              <a:t>Simulation: Results</a:t>
            </a:r>
          </a:p>
        </p:txBody>
      </p:sp>
      <p:sp>
        <p:nvSpPr>
          <p:cNvPr id="4" name="Content Placeholder 2">
            <a:extLst>
              <a:ext uri="{FF2B5EF4-FFF2-40B4-BE49-F238E27FC236}">
                <a16:creationId xmlns:a16="http://schemas.microsoft.com/office/drawing/2014/main" id="{F43245F4-806C-564C-777B-2E1649186180}"/>
              </a:ext>
            </a:extLst>
          </p:cNvPr>
          <p:cNvSpPr txBox="1">
            <a:spLocks/>
          </p:cNvSpPr>
          <p:nvPr/>
        </p:nvSpPr>
        <p:spPr>
          <a:xfrm>
            <a:off x="612647"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latin typeface="Posterama" panose="020B0504020200020000" pitchFamily="34" charset="0"/>
              <a:cs typeface="Posterama" panose="020B0504020200020000" pitchFamily="34" charset="0"/>
            </a:endParaRPr>
          </a:p>
        </p:txBody>
      </p:sp>
      <p:sp>
        <p:nvSpPr>
          <p:cNvPr id="2" name="Content Placeholder 2">
            <a:extLst>
              <a:ext uri="{FF2B5EF4-FFF2-40B4-BE49-F238E27FC236}">
                <a16:creationId xmlns:a16="http://schemas.microsoft.com/office/drawing/2014/main" id="{83A0F1B9-B7E7-5E5D-0E3A-25CD726C5C03}"/>
              </a:ext>
            </a:extLst>
          </p:cNvPr>
          <p:cNvSpPr txBox="1">
            <a:spLocks/>
          </p:cNvSpPr>
          <p:nvPr/>
        </p:nvSpPr>
        <p:spPr>
          <a:xfrm>
            <a:off x="612646"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solidFill>
                <a:schemeClr val="bg1"/>
              </a:solidFill>
              <a:latin typeface="Posterama" panose="020B0504020200020000" pitchFamily="34" charset="0"/>
              <a:ea typeface="+mn-lt"/>
              <a:cs typeface="Posterama" panose="020B0504020200020000" pitchFamily="34" charset="0"/>
            </a:endParaRPr>
          </a:p>
        </p:txBody>
      </p:sp>
      <p:sp>
        <p:nvSpPr>
          <p:cNvPr id="8" name="Content Placeholder 2">
            <a:extLst>
              <a:ext uri="{FF2B5EF4-FFF2-40B4-BE49-F238E27FC236}">
                <a16:creationId xmlns:a16="http://schemas.microsoft.com/office/drawing/2014/main" id="{C588A8A1-86F5-B615-3106-DD08A4FF41BA}"/>
              </a:ext>
            </a:extLst>
          </p:cNvPr>
          <p:cNvSpPr txBox="1">
            <a:spLocks/>
          </p:cNvSpPr>
          <p:nvPr/>
        </p:nvSpPr>
        <p:spPr>
          <a:xfrm>
            <a:off x="627530" y="1680898"/>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schemeClr val="bg1"/>
              </a:solidFill>
              <a:latin typeface="Posterama" panose="020B0504020200020000" pitchFamily="34" charset="0"/>
              <a:ea typeface="+mn-lt"/>
              <a:cs typeface="Posterama" panose="020B0504020200020000" pitchFamily="34" charset="0"/>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0DFE856C-A2B4-8009-128A-CC2BC4BCBCC6}"/>
                  </a:ext>
                </a:extLst>
              </p:cNvPr>
              <p:cNvSpPr txBox="1">
                <a:spLocks/>
              </p:cNvSpPr>
              <p:nvPr/>
            </p:nvSpPr>
            <p:spPr>
              <a:xfrm>
                <a:off x="627529" y="1646264"/>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latin typeface="Posterama" panose="020B0504020200020000" pitchFamily="34" charset="0"/>
                    <a:cs typeface="Posterama" panose="020B0504020200020000" pitchFamily="34" charset="0"/>
                  </a:rPr>
                  <a:t>Our simulations show that the radial displacement 𝑟 steadily increases radially outward with time 𝑡 under the influence of the velocity field. The deformation (slope) from initial radius </a:t>
                </a:r>
                <a14:m>
                  <m:oMath xmlns:m="http://schemas.openxmlformats.org/officeDocument/2006/math">
                    <m:sSub>
                      <m:sSubPr>
                        <m:ctrlPr>
                          <a:rPr lang="en-US" b="0" i="1" smtClean="0">
                            <a:solidFill>
                              <a:schemeClr val="bg1"/>
                            </a:solidFill>
                            <a:latin typeface="Cambria Math" panose="02040503050406030204" pitchFamily="18" charset="0"/>
                            <a:cs typeface="Posterama" panose="020B0504020200020000" pitchFamily="34" charset="0"/>
                          </a:rPr>
                        </m:ctrlPr>
                      </m:sSubPr>
                      <m:e>
                        <m:r>
                          <a:rPr lang="en-US" b="0" i="1" smtClean="0">
                            <a:solidFill>
                              <a:schemeClr val="bg1"/>
                            </a:solidFill>
                            <a:latin typeface="Cambria Math" panose="02040503050406030204" pitchFamily="18" charset="0"/>
                            <a:cs typeface="Posterama" panose="020B0504020200020000" pitchFamily="34" charset="0"/>
                          </a:rPr>
                          <m:t>𝑟</m:t>
                        </m:r>
                      </m:e>
                      <m:sub>
                        <m:r>
                          <a:rPr lang="en-US" b="0" i="1" smtClean="0">
                            <a:solidFill>
                              <a:schemeClr val="bg1"/>
                            </a:solidFill>
                            <a:latin typeface="Cambria Math" panose="02040503050406030204" pitchFamily="18" charset="0"/>
                            <a:cs typeface="Posterama" panose="020B0504020200020000" pitchFamily="34" charset="0"/>
                          </a:rPr>
                          <m:t>0</m:t>
                        </m:r>
                      </m:sub>
                    </m:sSub>
                  </m:oMath>
                </a14:m>
                <a:r>
                  <a:rPr lang="en-US" dirty="0">
                    <a:solidFill>
                      <a:schemeClr val="bg1"/>
                    </a:solidFill>
                    <a:latin typeface="Posterama" panose="020B0504020200020000" pitchFamily="34" charset="0"/>
                    <a:cs typeface="Posterama" panose="020B0504020200020000" pitchFamily="34" charset="0"/>
                  </a:rPr>
                  <a:t> to any radius 𝑟 remains constant, showing volume is conserved in our system. Given that the ODE </a:t>
                </a:r>
                <a14:m>
                  <m:oMath xmlns:m="http://schemas.openxmlformats.org/officeDocument/2006/math">
                    <m:acc>
                      <m:accPr>
                        <m:chr m:val="̇"/>
                        <m:ctrlPr>
                          <a:rPr lang="en-US" i="1">
                            <a:solidFill>
                              <a:schemeClr val="bg1"/>
                            </a:solidFill>
                            <a:latin typeface="Cambria Math" panose="02040503050406030204" pitchFamily="18" charset="0"/>
                            <a:ea typeface="+mn-lt"/>
                            <a:cs typeface="Posterama" panose="020B0504020200020000" pitchFamily="34" charset="0"/>
                          </a:rPr>
                        </m:ctrlPr>
                      </m:accPr>
                      <m:e>
                        <m:r>
                          <a:rPr lang="en-US" i="1">
                            <a:solidFill>
                              <a:schemeClr val="bg1"/>
                            </a:solidFill>
                            <a:latin typeface="Cambria Math" panose="02040503050406030204" pitchFamily="18" charset="0"/>
                            <a:ea typeface="+mn-lt"/>
                            <a:cs typeface="Posterama" panose="020B0504020200020000" pitchFamily="34" charset="0"/>
                          </a:rPr>
                          <m:t>𝑟</m:t>
                        </m:r>
                      </m:e>
                    </m:acc>
                    <m:r>
                      <a:rPr lang="en-US" i="1">
                        <a:solidFill>
                          <a:schemeClr val="bg1"/>
                        </a:solidFill>
                        <a:latin typeface="Cambria Math" panose="02040503050406030204" pitchFamily="18" charset="0"/>
                        <a:ea typeface="+mn-lt"/>
                        <a:cs typeface="Posterama" panose="020B0504020200020000" pitchFamily="34" charset="0"/>
                      </a:rPr>
                      <m:t>=</m:t>
                    </m:r>
                    <m:f>
                      <m:fPr>
                        <m:ctrlPr>
                          <a:rPr lang="en-US" i="1">
                            <a:solidFill>
                              <a:schemeClr val="bg1"/>
                            </a:solidFill>
                            <a:latin typeface="Cambria Math" panose="02040503050406030204" pitchFamily="18" charset="0"/>
                            <a:ea typeface="+mn-lt"/>
                            <a:cs typeface="Posterama" panose="020B0504020200020000" pitchFamily="34" charset="0"/>
                          </a:rPr>
                        </m:ctrlPr>
                      </m:fPr>
                      <m:num>
                        <m:r>
                          <a:rPr lang="en-US" i="1">
                            <a:solidFill>
                              <a:schemeClr val="bg1"/>
                            </a:solidFill>
                            <a:latin typeface="Cambria Math" panose="02040503050406030204" pitchFamily="18" charset="0"/>
                            <a:ea typeface="+mn-lt"/>
                            <a:cs typeface="Posterama" panose="020B0504020200020000" pitchFamily="34" charset="0"/>
                          </a:rPr>
                          <m:t>𝑎</m:t>
                        </m:r>
                        <m:r>
                          <a:rPr lang="en-US" i="1">
                            <a:solidFill>
                              <a:schemeClr val="bg1"/>
                            </a:solidFill>
                            <a:latin typeface="Cambria Math" panose="02040503050406030204" pitchFamily="18" charset="0"/>
                            <a:ea typeface="+mn-lt"/>
                            <a:cs typeface="Posterama" panose="020B0504020200020000" pitchFamily="34" charset="0"/>
                          </a:rPr>
                          <m:t>(</m:t>
                        </m:r>
                        <m:r>
                          <a:rPr lang="en-US" i="1">
                            <a:solidFill>
                              <a:schemeClr val="bg1"/>
                            </a:solidFill>
                            <a:latin typeface="Cambria Math" panose="02040503050406030204" pitchFamily="18" charset="0"/>
                            <a:ea typeface="+mn-lt"/>
                            <a:cs typeface="Posterama" panose="020B0504020200020000" pitchFamily="34" charset="0"/>
                          </a:rPr>
                          <m:t>𝑡</m:t>
                        </m:r>
                        <m:r>
                          <a:rPr lang="en-US" i="1">
                            <a:solidFill>
                              <a:schemeClr val="bg1"/>
                            </a:solidFill>
                            <a:latin typeface="Cambria Math" panose="02040503050406030204" pitchFamily="18" charset="0"/>
                            <a:ea typeface="+mn-lt"/>
                            <a:cs typeface="Posterama" panose="020B0504020200020000" pitchFamily="34" charset="0"/>
                          </a:rPr>
                          <m:t>)</m:t>
                        </m:r>
                      </m:num>
                      <m:den>
                        <m:sSup>
                          <m:sSupPr>
                            <m:ctrlPr>
                              <a:rPr lang="en-US" i="1">
                                <a:solidFill>
                                  <a:schemeClr val="bg1"/>
                                </a:solidFill>
                                <a:latin typeface="Cambria Math" panose="02040503050406030204" pitchFamily="18" charset="0"/>
                                <a:ea typeface="+mn-lt"/>
                                <a:cs typeface="Posterama" panose="020B0504020200020000" pitchFamily="34" charset="0"/>
                              </a:rPr>
                            </m:ctrlPr>
                          </m:sSupPr>
                          <m:e>
                            <m:r>
                              <a:rPr lang="en-US" i="1">
                                <a:solidFill>
                                  <a:schemeClr val="bg1"/>
                                </a:solidFill>
                                <a:latin typeface="Cambria Math" panose="02040503050406030204" pitchFamily="18" charset="0"/>
                                <a:ea typeface="+mn-lt"/>
                                <a:cs typeface="Posterama" panose="020B0504020200020000" pitchFamily="34" charset="0"/>
                              </a:rPr>
                              <m:t>𝑟</m:t>
                            </m:r>
                          </m:e>
                          <m:sup>
                            <m:r>
                              <a:rPr lang="en-US" i="1">
                                <a:solidFill>
                                  <a:schemeClr val="bg1"/>
                                </a:solidFill>
                                <a:latin typeface="Cambria Math" panose="02040503050406030204" pitchFamily="18" charset="0"/>
                                <a:ea typeface="+mn-lt"/>
                                <a:cs typeface="Posterama" panose="020B0504020200020000" pitchFamily="34" charset="0"/>
                              </a:rPr>
                              <m:t>2</m:t>
                            </m:r>
                          </m:sup>
                        </m:sSup>
                      </m:den>
                    </m:f>
                    <m:r>
                      <a:rPr lang="en-US" i="1">
                        <a:solidFill>
                          <a:schemeClr val="bg1"/>
                        </a:solidFill>
                        <a:latin typeface="Cambria Math" panose="02040503050406030204" pitchFamily="18" charset="0"/>
                        <a:ea typeface="+mn-lt"/>
                        <a:cs typeface="Posterama" panose="020B0504020200020000" pitchFamily="34" charset="0"/>
                      </a:rPr>
                      <m:t> </m:t>
                    </m:r>
                  </m:oMath>
                </a14:m>
                <a:r>
                  <a:rPr lang="en-US" dirty="0">
                    <a:solidFill>
                      <a:schemeClr val="bg1"/>
                    </a:solidFill>
                    <a:latin typeface="Posterama" panose="020B0504020200020000" pitchFamily="34" charset="0"/>
                    <a:cs typeface="Posterama" panose="020B0504020200020000" pitchFamily="34" charset="0"/>
                  </a:rPr>
                  <a:t> is equivalent to the PDE </a:t>
                </a:r>
                <a14:m>
                  <m:oMath xmlns:m="http://schemas.openxmlformats.org/officeDocument/2006/math">
                    <m:f>
                      <m:fPr>
                        <m:ctrlP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ctrlPr>
                      </m:fPr>
                      <m:num>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1</m:t>
                        </m:r>
                      </m:num>
                      <m:den>
                        <m:sSup>
                          <m:sSupPr>
                            <m:ctrlP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ctrlPr>
                          </m:sSupPr>
                          <m:e>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𝑟</m:t>
                            </m:r>
                          </m:e>
                          <m:sup>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2</m:t>
                            </m:r>
                          </m:sup>
                        </m:sSup>
                      </m:den>
                    </m:f>
                    <m:f>
                      <m:fPr>
                        <m:ctrlP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ctrlPr>
                      </m:fPr>
                      <m:num>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num>
                      <m:den>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𝑟</m:t>
                        </m:r>
                      </m:den>
                    </m:f>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m:t>
                    </m:r>
                    <m:sSup>
                      <m:sSupPr>
                        <m:ctrlP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ctrlPr>
                      </m:sSupPr>
                      <m:e>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𝑟</m:t>
                        </m:r>
                      </m:e>
                      <m:sup>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2</m:t>
                        </m:r>
                      </m:sup>
                    </m:sSup>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𝑢</m:t>
                    </m:r>
                    <m:r>
                      <a:rPr lang="en-US" i="1">
                        <a:solidFill>
                          <a:schemeClr val="bg1"/>
                        </a:solidFill>
                        <a:latin typeface="Cambria Math" panose="02040503050406030204" pitchFamily="18" charset="0"/>
                        <a:ea typeface="Cambria Math" panose="02040503050406030204" pitchFamily="18" charset="0"/>
                        <a:cs typeface="Posterama" panose="020B0504020200020000" pitchFamily="34" charset="0"/>
                      </a:rPr>
                      <m:t>)=0</m:t>
                    </m:r>
                  </m:oMath>
                </a14:m>
                <a:r>
                  <a:rPr lang="en-US" dirty="0">
                    <a:solidFill>
                      <a:schemeClr val="bg1"/>
                    </a:solidFill>
                    <a:latin typeface="Posterama" panose="020B0504020200020000" pitchFamily="34" charset="0"/>
                    <a:cs typeface="Posterama" panose="020B0504020200020000" pitchFamily="34" charset="0"/>
                  </a:rPr>
                  <a:t>, we expect similar results if we knew methods of modeling PDEs.</a:t>
                </a:r>
              </a:p>
              <a:p>
                <a:pPr marL="0" indent="0">
                  <a:buNone/>
                </a:pPr>
                <a:endParaRPr lang="en-US" dirty="0">
                  <a:solidFill>
                    <a:schemeClr val="bg1"/>
                  </a:solidFill>
                  <a:latin typeface="Posterama" panose="020B0504020200020000" pitchFamily="34" charset="0"/>
                  <a:cs typeface="Posterama" panose="020B0504020200020000" pitchFamily="34" charset="0"/>
                </a:endParaRPr>
              </a:p>
              <a:p>
                <a:pPr marL="0" indent="0">
                  <a:buNone/>
                </a:pPr>
                <a:endParaRPr lang="en-US" dirty="0">
                  <a:solidFill>
                    <a:schemeClr val="bg1"/>
                  </a:solidFill>
                  <a:latin typeface="Posterama" panose="020B0504020200020000" pitchFamily="34" charset="0"/>
                  <a:cs typeface="Posterama" panose="020B0504020200020000" pitchFamily="34" charset="0"/>
                </a:endParaRPr>
              </a:p>
              <a:p>
                <a:pPr marL="0" indent="0">
                  <a:buNone/>
                </a:pPr>
                <a:endParaRPr lang="en-US" dirty="0">
                  <a:solidFill>
                    <a:schemeClr val="bg1"/>
                  </a:solidFill>
                  <a:latin typeface="Posterama" panose="020B0504020200020000" pitchFamily="34" charset="0"/>
                  <a:cs typeface="Posterama" panose="020B0504020200020000" pitchFamily="34" charset="0"/>
                </a:endParaRPr>
              </a:p>
              <a:p>
                <a:pPr marL="0" indent="0">
                  <a:buNone/>
                </a:pPr>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endParaRPr lang="en-US" dirty="0">
                  <a:solidFill>
                    <a:schemeClr val="bg1"/>
                  </a:solidFill>
                  <a:latin typeface="Posterama" panose="020B0504020200020000" pitchFamily="34" charset="0"/>
                  <a:ea typeface="+mn-lt"/>
                  <a:cs typeface="Posterama" panose="020B0504020200020000" pitchFamily="34" charset="0"/>
                </a:endParaRPr>
              </a:p>
              <a:p>
                <a:pPr marL="0" indent="0">
                  <a:buNone/>
                </a:pPr>
                <a:endParaRPr lang="en-US" dirty="0">
                  <a:solidFill>
                    <a:schemeClr val="bg1"/>
                  </a:solidFill>
                  <a:latin typeface="Posterama" panose="020B0504020200020000" pitchFamily="34" charset="0"/>
                  <a:ea typeface="+mn-lt"/>
                  <a:cs typeface="Posterama" panose="020B0504020200020000" pitchFamily="34" charset="0"/>
                </a:endParaRPr>
              </a:p>
            </p:txBody>
          </p:sp>
        </mc:Choice>
        <mc:Fallback xmlns="">
          <p:sp>
            <p:nvSpPr>
              <p:cNvPr id="5" name="Content Placeholder 2">
                <a:extLst>
                  <a:ext uri="{FF2B5EF4-FFF2-40B4-BE49-F238E27FC236}">
                    <a16:creationId xmlns:a16="http://schemas.microsoft.com/office/drawing/2014/main" id="{0DFE856C-A2B4-8009-128A-CC2BC4BCBCC6}"/>
                  </a:ext>
                </a:extLst>
              </p:cNvPr>
              <p:cNvSpPr txBox="1">
                <a:spLocks noRot="1" noChangeAspect="1" noMove="1" noResize="1" noEditPoints="1" noAdjustHandles="1" noChangeArrowheads="1" noChangeShapeType="1" noTextEdit="1"/>
              </p:cNvSpPr>
              <p:nvPr/>
            </p:nvSpPr>
            <p:spPr>
              <a:xfrm>
                <a:off x="627529" y="1646264"/>
                <a:ext cx="10653579" cy="4593828"/>
              </a:xfrm>
              <a:prstGeom prst="rect">
                <a:avLst/>
              </a:prstGeom>
              <a:blipFill>
                <a:blip r:embed="rId3"/>
                <a:stretch>
                  <a:fillRect l="-595"/>
                </a:stretch>
              </a:blipFill>
            </p:spPr>
            <p:txBody>
              <a:bodyPr/>
              <a:lstStyle/>
              <a:p>
                <a:r>
                  <a:rPr lang="en-US">
                    <a:noFill/>
                  </a:rPr>
                  <a:t> </a:t>
                </a:r>
              </a:p>
            </p:txBody>
          </p:sp>
        </mc:Fallback>
      </mc:AlternateContent>
    </p:spTree>
    <p:extLst>
      <p:ext uri="{BB962C8B-B14F-4D97-AF65-F5344CB8AC3E}">
        <p14:creationId xmlns:p14="http://schemas.microsoft.com/office/powerpoint/2010/main" val="37992970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C3D801-2160-3AF3-1655-D4CB30AC5A02}"/>
              </a:ext>
            </a:extLst>
          </p:cNvPr>
          <p:cNvSpPr txBox="1">
            <a:spLocks/>
          </p:cNvSpPr>
          <p:nvPr/>
        </p:nvSpPr>
        <p:spPr>
          <a:xfrm>
            <a:off x="612647" y="548640"/>
            <a:ext cx="10951823" cy="1132258"/>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2800" dirty="0">
                <a:solidFill>
                  <a:schemeClr val="bg1"/>
                </a:solidFill>
                <a:latin typeface="Posterama" panose="020B0504020200020000" pitchFamily="34" charset="0"/>
                <a:cs typeface="Posterama" panose="020B0504020200020000" pitchFamily="34" charset="0"/>
              </a:rPr>
              <a:t>New Variable</a:t>
            </a:r>
          </a:p>
        </p:txBody>
      </p:sp>
      <p:sp>
        <p:nvSpPr>
          <p:cNvPr id="4" name="Content Placeholder 2">
            <a:extLst>
              <a:ext uri="{FF2B5EF4-FFF2-40B4-BE49-F238E27FC236}">
                <a16:creationId xmlns:a16="http://schemas.microsoft.com/office/drawing/2014/main" id="{F43245F4-806C-564C-777B-2E1649186180}"/>
              </a:ext>
            </a:extLst>
          </p:cNvPr>
          <p:cNvSpPr txBox="1">
            <a:spLocks/>
          </p:cNvSpPr>
          <p:nvPr/>
        </p:nvSpPr>
        <p:spPr>
          <a:xfrm>
            <a:off x="612647"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latin typeface="Posterama" panose="020B0504020200020000" pitchFamily="34" charset="0"/>
              <a:cs typeface="Posterama" panose="020B0504020200020000" pitchFamily="34" charset="0"/>
            </a:endParaRPr>
          </a:p>
        </p:txBody>
      </p:sp>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83A0F1B9-B7E7-5E5D-0E3A-25CD726C5C03}"/>
                  </a:ext>
                </a:extLst>
              </p:cNvPr>
              <p:cNvSpPr txBox="1">
                <a:spLocks/>
              </p:cNvSpPr>
              <p:nvPr/>
            </p:nvSpPr>
            <p:spPr>
              <a:xfrm>
                <a:off x="612646"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ECECEC"/>
                    </a:solidFill>
                    <a:latin typeface="Posterama" panose="020B0504020200020000" pitchFamily="34" charset="0"/>
                    <a:ea typeface="+mn-lt"/>
                    <a:cs typeface="Posterama" panose="020B0504020200020000" pitchFamily="34" charset="0"/>
                  </a:rPr>
                  <a:t>We include the effects of pressure and viscosity in the radial component of the Navier-Stokes equations for an incompressible fluid. The general form of the Navier-Stokes equation for radial velocity </a:t>
                </a:r>
                <a14:m>
                  <m:oMath xmlns:m="http://schemas.openxmlformats.org/officeDocument/2006/math">
                    <m:r>
                      <a:rPr lang="en-US" sz="1800" i="1" dirty="0" smtClean="0">
                        <a:solidFill>
                          <a:srgbClr val="ECECEC"/>
                        </a:solidFill>
                        <a:latin typeface="Cambria Math" panose="02040503050406030204" pitchFamily="18" charset="0"/>
                        <a:ea typeface="+mn-lt"/>
                        <a:cs typeface="Posterama" panose="020B0504020200020000" pitchFamily="34" charset="0"/>
                      </a:rPr>
                      <m:t>𝑢</m:t>
                    </m:r>
                    <m:r>
                      <a:rPr lang="en-US" sz="1800" i="1" dirty="0" smtClean="0">
                        <a:solidFill>
                          <a:srgbClr val="ECECEC"/>
                        </a:solidFill>
                        <a:latin typeface="Cambria Math" panose="02040503050406030204" pitchFamily="18" charset="0"/>
                        <a:ea typeface="+mn-lt"/>
                        <a:cs typeface="Posterama" panose="020B0504020200020000" pitchFamily="34" charset="0"/>
                      </a:rPr>
                      <m:t>(</m:t>
                    </m:r>
                    <m:r>
                      <a:rPr lang="en-US" sz="1800" i="1" dirty="0" smtClean="0">
                        <a:solidFill>
                          <a:srgbClr val="ECECEC"/>
                        </a:solidFill>
                        <a:latin typeface="Cambria Math" panose="02040503050406030204" pitchFamily="18" charset="0"/>
                        <a:ea typeface="+mn-lt"/>
                        <a:cs typeface="Posterama" panose="020B0504020200020000" pitchFamily="34" charset="0"/>
                      </a:rPr>
                      <m:t>𝑟</m:t>
                    </m:r>
                    <m:r>
                      <a:rPr lang="en-US" sz="1800" i="1" dirty="0" smtClean="0">
                        <a:solidFill>
                          <a:srgbClr val="ECECEC"/>
                        </a:solidFill>
                        <a:latin typeface="Cambria Math" panose="02040503050406030204" pitchFamily="18" charset="0"/>
                        <a:ea typeface="+mn-lt"/>
                        <a:cs typeface="Posterama" panose="020B0504020200020000" pitchFamily="34" charset="0"/>
                      </a:rPr>
                      <m:t>)</m:t>
                    </m:r>
                  </m:oMath>
                </a14:m>
                <a:r>
                  <a:rPr lang="en-US" sz="1800" dirty="0">
                    <a:solidFill>
                      <a:srgbClr val="ECECEC"/>
                    </a:solidFill>
                    <a:latin typeface="Posterama" panose="020B0504020200020000" pitchFamily="34" charset="0"/>
                    <a:ea typeface="+mn-lt"/>
                    <a:cs typeface="Posterama" panose="020B0504020200020000" pitchFamily="34" charset="0"/>
                  </a:rPr>
                  <a:t> in spherical coordinates, ignoring external forces like gravity for simplicity, is:</a:t>
                </a:r>
              </a:p>
              <a:p>
                <a:pPr marL="0" indent="0">
                  <a:buNone/>
                </a:pPr>
                <a14:m>
                  <m:oMathPara xmlns:m="http://schemas.openxmlformats.org/officeDocument/2006/math">
                    <m:oMathParaPr>
                      <m:jc m:val="centerGroup"/>
                    </m:oMathParaPr>
                    <m:oMath xmlns:m="http://schemas.openxmlformats.org/officeDocument/2006/math">
                      <m:r>
                        <a:rPr lang="en-US" sz="180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𝜌</m:t>
                      </m:r>
                      <m:d>
                        <m:dPr>
                          <m:ctrlP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dPr>
                        <m:e>
                          <m:f>
                            <m:fPr>
                              <m:ctrlP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fPr>
                            <m:num>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m:t>
                              </m:r>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𝑢</m:t>
                              </m:r>
                            </m:num>
                            <m:den>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m:t>
                              </m:r>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𝑡</m:t>
                              </m:r>
                            </m:den>
                          </m:f>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m:t>
                          </m:r>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𝑢</m:t>
                          </m:r>
                          <m:f>
                            <m:fPr>
                              <m:ctrlP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fPr>
                            <m:num>
                              <m: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t>𝜕</m:t>
                              </m:r>
                              <m: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t>𝑢</m:t>
                              </m:r>
                            </m:num>
                            <m:den>
                              <m: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t>𝜕</m:t>
                              </m:r>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𝑟</m:t>
                              </m:r>
                            </m:den>
                          </m:f>
                        </m:e>
                      </m:d>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m:t>
                      </m:r>
                      <m:f>
                        <m:fPr>
                          <m:ctrlP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fPr>
                        <m:num>
                          <m: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t>𝜕</m:t>
                          </m:r>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𝑝</m:t>
                          </m:r>
                        </m:num>
                        <m:den>
                          <m: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t>𝜕</m:t>
                          </m:r>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𝑟</m:t>
                          </m:r>
                        </m:den>
                      </m:f>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m:t>
                      </m:r>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𝜇</m:t>
                      </m:r>
                      <m:d>
                        <m:dPr>
                          <m:ctrlP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dPr>
                        <m:e>
                          <m:f>
                            <m:fPr>
                              <m:ctrlP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fPr>
                            <m:num>
                              <m:sSup>
                                <m:sSupPr>
                                  <m:ctrlP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sSupPr>
                                <m:e>
                                  <m: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t>𝜕</m:t>
                                  </m:r>
                                </m:e>
                                <m:sup>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2</m:t>
                                  </m:r>
                                </m:sup>
                              </m:sSup>
                              <m: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t>𝑢</m:t>
                              </m:r>
                            </m:num>
                            <m:den>
                              <m: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t>𝜕</m:t>
                              </m:r>
                              <m:sSup>
                                <m:sSupPr>
                                  <m:ctrlP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sSupPr>
                                <m:e>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𝑟</m:t>
                                  </m:r>
                                </m:e>
                                <m:sup>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2</m:t>
                                  </m:r>
                                </m:sup>
                              </m:sSup>
                            </m:den>
                          </m:f>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m:t>
                          </m:r>
                          <m:f>
                            <m:fPr>
                              <m:ctrlP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fPr>
                            <m:num>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2</m:t>
                              </m:r>
                            </m:num>
                            <m:den>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𝑟</m:t>
                              </m:r>
                            </m:den>
                          </m:f>
                          <m:f>
                            <m:fPr>
                              <m:ctrlP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fPr>
                            <m:num>
                              <m: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t>𝜕</m:t>
                              </m:r>
                              <m: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t>𝑢</m:t>
                              </m:r>
                            </m:num>
                            <m:den>
                              <m: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t>𝜕</m:t>
                              </m:r>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𝑟</m:t>
                              </m:r>
                            </m:den>
                          </m:f>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m:t>
                          </m:r>
                          <m:f>
                            <m:fPr>
                              <m:ctrlP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fPr>
                            <m:num>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2</m:t>
                              </m:r>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𝑢</m:t>
                              </m:r>
                            </m:num>
                            <m:den>
                              <m:sSup>
                                <m:sSupPr>
                                  <m:ctrlP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sSupPr>
                                <m:e>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𝑟</m:t>
                                  </m:r>
                                </m:e>
                                <m:sup>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2</m:t>
                                  </m:r>
                                </m:sup>
                              </m:sSup>
                            </m:den>
                          </m:f>
                        </m:e>
                      </m:d>
                    </m:oMath>
                  </m:oMathPara>
                </a14:m>
                <a:endParaRPr lang="en-US" sz="1800" dirty="0">
                  <a:solidFill>
                    <a:srgbClr val="ECECEC"/>
                  </a:solidFill>
                  <a:latin typeface="Posterama" panose="020B0504020200020000" pitchFamily="34" charset="0"/>
                  <a:ea typeface="+mn-lt"/>
                  <a:cs typeface="Posterama" panose="020B0504020200020000" pitchFamily="34" charset="0"/>
                </a:endParaRPr>
              </a:p>
              <a:p>
                <a:pPr marL="0" indent="0" fontAlgn="base">
                  <a:buNone/>
                </a:pPr>
                <a:r>
                  <a:rPr lang="en-US" sz="1800" b="0" i="0" u="none" strike="noStrike" dirty="0">
                    <a:solidFill>
                      <a:srgbClr val="ECECEC"/>
                    </a:solidFill>
                    <a:effectLst/>
                    <a:latin typeface="Posterama" panose="020B0504020200020000" pitchFamily="34" charset="0"/>
                    <a:cs typeface="Posterama" panose="020B0504020200020000" pitchFamily="34" charset="0"/>
                  </a:rPr>
                  <a:t>Let's assume that the velocity field </a:t>
                </a:r>
                <a14:m>
                  <m:oMath xmlns:m="http://schemas.openxmlformats.org/officeDocument/2006/math">
                    <m:r>
                      <a:rPr lang="en-US" sz="1800" b="0" i="1" u="none" strike="noStrike" dirty="0" smtClean="0">
                        <a:solidFill>
                          <a:srgbClr val="ECECEC"/>
                        </a:solidFill>
                        <a:effectLst/>
                        <a:latin typeface="Cambria Math" panose="02040503050406030204" pitchFamily="18" charset="0"/>
                      </a:rPr>
                      <m:t>𝑢</m:t>
                    </m:r>
                    <m:r>
                      <a:rPr lang="en-US" sz="1800" b="0" i="1" u="none" strike="noStrike" dirty="0" smtClean="0">
                        <a:solidFill>
                          <a:srgbClr val="ECECEC"/>
                        </a:solidFill>
                        <a:effectLst/>
                        <a:latin typeface="Cambria Math" panose="02040503050406030204" pitchFamily="18" charset="0"/>
                      </a:rPr>
                      <m:t>(</m:t>
                    </m:r>
                    <m:r>
                      <a:rPr lang="en-US" sz="1800" b="0" i="1" u="none" strike="noStrike" dirty="0" smtClean="0">
                        <a:solidFill>
                          <a:srgbClr val="ECECEC"/>
                        </a:solidFill>
                        <a:effectLst/>
                        <a:latin typeface="Cambria Math" panose="02040503050406030204" pitchFamily="18" charset="0"/>
                      </a:rPr>
                      <m:t>𝑟</m:t>
                    </m:r>
                    <m:r>
                      <a:rPr lang="en-US" sz="1800" b="0" i="1" u="none" strike="noStrike" dirty="0" smtClean="0">
                        <a:solidFill>
                          <a:srgbClr val="ECECEC"/>
                        </a:solidFill>
                        <a:effectLst/>
                        <a:latin typeface="Cambria Math" panose="02040503050406030204" pitchFamily="18" charset="0"/>
                      </a:rPr>
                      <m:t>)=</m:t>
                    </m:r>
                    <m:f>
                      <m:fPr>
                        <m:ctrlPr>
                          <a:rPr lang="en-US" sz="1800" b="0" i="1" u="none" strike="noStrike" dirty="0" smtClean="0">
                            <a:solidFill>
                              <a:srgbClr val="ECECEC"/>
                            </a:solidFill>
                            <a:effectLst/>
                            <a:latin typeface="Cambria Math" panose="02040503050406030204" pitchFamily="18" charset="0"/>
                          </a:rPr>
                        </m:ctrlPr>
                      </m:fPr>
                      <m:num>
                        <m:r>
                          <a:rPr lang="en-US" sz="1800" b="0" i="1" u="none" strike="noStrike" dirty="0" smtClean="0">
                            <a:solidFill>
                              <a:srgbClr val="ECECEC"/>
                            </a:solidFill>
                            <a:effectLst/>
                            <a:latin typeface="Cambria Math" panose="02040503050406030204" pitchFamily="18" charset="0"/>
                          </a:rPr>
                          <m:t>𝐶</m:t>
                        </m:r>
                      </m:num>
                      <m:den>
                        <m:sSup>
                          <m:sSupPr>
                            <m:ctrlPr>
                              <a:rPr lang="en-US" sz="1800" i="1" dirty="0" smtClean="0">
                                <a:solidFill>
                                  <a:srgbClr val="ECECEC"/>
                                </a:solidFill>
                                <a:latin typeface="Cambria Math" panose="02040503050406030204" pitchFamily="18" charset="0"/>
                              </a:rPr>
                            </m:ctrlPr>
                          </m:sSupPr>
                          <m:e>
                            <m:r>
                              <a:rPr lang="en-US" sz="1800" i="1" dirty="0">
                                <a:solidFill>
                                  <a:srgbClr val="ECECEC"/>
                                </a:solidFill>
                                <a:latin typeface="Cambria Math" panose="02040503050406030204" pitchFamily="18" charset="0"/>
                              </a:rPr>
                              <m:t>𝑟</m:t>
                            </m:r>
                          </m:e>
                          <m:sup>
                            <m:r>
                              <a:rPr lang="en-US" sz="1800" b="0" i="1" dirty="0" smtClean="0">
                                <a:solidFill>
                                  <a:srgbClr val="ECECEC"/>
                                </a:solidFill>
                                <a:latin typeface="Cambria Math" panose="02040503050406030204" pitchFamily="18" charset="0"/>
                              </a:rPr>
                              <m:t>2</m:t>
                            </m:r>
                          </m:sup>
                        </m:sSup>
                      </m:den>
                    </m:f>
                  </m:oMath>
                </a14:m>
                <a:r>
                  <a:rPr lang="en-US" sz="1800" b="0" i="0" u="none" strike="noStrike" dirty="0">
                    <a:solidFill>
                      <a:srgbClr val="ECECEC"/>
                    </a:solidFill>
                    <a:effectLst/>
                    <a:latin typeface="Posterama" panose="020B0504020200020000" pitchFamily="34" charset="0"/>
                    <a:cs typeface="Posterama" panose="020B0504020200020000" pitchFamily="34" charset="0"/>
                  </a:rPr>
                  <a:t>  is steady, so </a:t>
                </a:r>
                <a14:m>
                  <m:oMath xmlns:m="http://schemas.openxmlformats.org/officeDocument/2006/math">
                    <m:f>
                      <m:fPr>
                        <m:ctrlPr>
                          <a:rPr lang="en-US" sz="1800" b="0" i="1" u="none" strike="noStrike" dirty="0" smtClean="0">
                            <a:solidFill>
                              <a:srgbClr val="ECECEC"/>
                            </a:solidFill>
                            <a:effectLst/>
                            <a:latin typeface="Cambria Math" panose="02040503050406030204" pitchFamily="18" charset="0"/>
                          </a:rPr>
                        </m:ctrlPr>
                      </m:fPr>
                      <m:num>
                        <m:r>
                          <a:rPr lang="en-US" sz="1800" b="0" i="1" u="none" strike="noStrike" dirty="0" smtClean="0">
                            <a:solidFill>
                              <a:srgbClr val="ECECEC"/>
                            </a:solidFill>
                            <a:effectLst/>
                            <a:latin typeface="Cambria Math" panose="02040503050406030204" pitchFamily="18" charset="0"/>
                          </a:rPr>
                          <m:t>𝜕</m:t>
                        </m:r>
                        <m:r>
                          <a:rPr lang="en-US" sz="1800" b="0" i="1" u="none" strike="noStrike" dirty="0" smtClean="0">
                            <a:solidFill>
                              <a:srgbClr val="ECECEC"/>
                            </a:solidFill>
                            <a:effectLst/>
                            <a:latin typeface="Cambria Math" panose="02040503050406030204" pitchFamily="18" charset="0"/>
                          </a:rPr>
                          <m:t>𝑢</m:t>
                        </m:r>
                      </m:num>
                      <m:den>
                        <m:r>
                          <a:rPr lang="en-US" sz="1800" i="1" dirty="0">
                            <a:solidFill>
                              <a:srgbClr val="ECECEC"/>
                            </a:solidFill>
                            <a:latin typeface="Cambria Math" panose="02040503050406030204" pitchFamily="18" charset="0"/>
                          </a:rPr>
                          <m:t>𝜕</m:t>
                        </m:r>
                        <m:r>
                          <a:rPr lang="en-US" sz="1800" i="1" dirty="0">
                            <a:solidFill>
                              <a:srgbClr val="ECECEC"/>
                            </a:solidFill>
                            <a:latin typeface="Cambria Math" panose="02040503050406030204" pitchFamily="18" charset="0"/>
                          </a:rPr>
                          <m:t>𝑡</m:t>
                        </m:r>
                      </m:den>
                    </m:f>
                    <m:r>
                      <a:rPr lang="en-US" sz="1800" b="0" i="1" u="none" strike="noStrike" dirty="0" smtClean="0">
                        <a:solidFill>
                          <a:srgbClr val="ECECEC"/>
                        </a:solidFill>
                        <a:effectLst/>
                        <a:latin typeface="Cambria Math" panose="02040503050406030204" pitchFamily="18" charset="0"/>
                      </a:rPr>
                      <m:t>=0</m:t>
                    </m:r>
                  </m:oMath>
                </a14:m>
                <a:r>
                  <a:rPr lang="en-US" sz="1800" b="0" i="0" u="none" strike="noStrike" dirty="0">
                    <a:solidFill>
                      <a:srgbClr val="ECECEC"/>
                    </a:solidFill>
                    <a:effectLst/>
                    <a:latin typeface="Posterama" panose="020B0504020200020000" pitchFamily="34" charset="0"/>
                    <a:cs typeface="Posterama" panose="020B0504020200020000" pitchFamily="34" charset="0"/>
                  </a:rPr>
                  <a:t> , then compute the derivatives:</a:t>
                </a:r>
                <a:r>
                  <a:rPr lang="en-US" sz="1800" b="0" i="0" dirty="0">
                    <a:solidFill>
                      <a:srgbClr val="000000"/>
                    </a:solidFill>
                    <a:effectLst/>
                    <a:latin typeface="Posterama" panose="020B0504020200020000" pitchFamily="34" charset="0"/>
                    <a:cs typeface="Posterama" panose="020B0504020200020000" pitchFamily="34" charset="0"/>
                  </a:rPr>
                  <a:t>​</a:t>
                </a:r>
                <a:endParaRPr lang="en-US" sz="1600" b="0" i="0" dirty="0">
                  <a:solidFill>
                    <a:srgbClr val="000000"/>
                  </a:solidFill>
                  <a:effectLst/>
                  <a:latin typeface="Posterama" panose="020B0504020200020000" pitchFamily="34" charset="0"/>
                  <a:cs typeface="Posterama" panose="020B0504020200020000" pitchFamily="34" charset="0"/>
                </a:endParaRPr>
              </a:p>
              <a:p>
                <a:pPr marL="0" indent="0" fontAlgn="base">
                  <a:buNone/>
                </a:pPr>
                <a14:m>
                  <m:oMathPara xmlns:m="http://schemas.openxmlformats.org/officeDocument/2006/math">
                    <m:oMathParaPr>
                      <m:jc m:val="centerGroup"/>
                    </m:oMathParaPr>
                    <m:oMath xmlns:m="http://schemas.openxmlformats.org/officeDocument/2006/math">
                      <m:f>
                        <m:fPr>
                          <m:ctrlPr>
                            <a:rPr lang="en-US" sz="1800" b="0" i="1" u="none" strike="noStrike" dirty="0" smtClean="0">
                              <a:solidFill>
                                <a:srgbClr val="ECECEC"/>
                              </a:solidFill>
                              <a:effectLst/>
                              <a:latin typeface="Cambria Math" panose="02040503050406030204" pitchFamily="18" charset="0"/>
                            </a:rPr>
                          </m:ctrlPr>
                        </m:fPr>
                        <m:num>
                          <m:r>
                            <a:rPr lang="en-US" sz="1800" b="0" i="1" u="none" strike="noStrike" dirty="0" smtClean="0">
                              <a:solidFill>
                                <a:srgbClr val="ECECEC"/>
                              </a:solidFill>
                              <a:effectLst/>
                              <a:latin typeface="Cambria Math" panose="02040503050406030204" pitchFamily="18" charset="0"/>
                            </a:rPr>
                            <m:t>𝜕</m:t>
                          </m:r>
                          <m:r>
                            <a:rPr lang="en-US" sz="1800" b="0" i="1" u="none" strike="noStrike" dirty="0" smtClean="0">
                              <a:solidFill>
                                <a:srgbClr val="ECECEC"/>
                              </a:solidFill>
                              <a:effectLst/>
                              <a:latin typeface="Cambria Math" panose="02040503050406030204" pitchFamily="18" charset="0"/>
                            </a:rPr>
                            <m:t>𝑢</m:t>
                          </m:r>
                        </m:num>
                        <m:den>
                          <m:r>
                            <a:rPr lang="en-US" sz="1800" i="1" dirty="0">
                              <a:solidFill>
                                <a:srgbClr val="ECECEC"/>
                              </a:solidFill>
                              <a:latin typeface="Cambria Math" panose="02040503050406030204" pitchFamily="18" charset="0"/>
                            </a:rPr>
                            <m:t>𝜕</m:t>
                          </m:r>
                          <m:r>
                            <a:rPr lang="en-US" sz="1800" i="1" dirty="0">
                              <a:solidFill>
                                <a:srgbClr val="ECECEC"/>
                              </a:solidFill>
                              <a:latin typeface="Cambria Math" panose="02040503050406030204" pitchFamily="18" charset="0"/>
                            </a:rPr>
                            <m:t>𝑟</m:t>
                          </m:r>
                        </m:den>
                      </m:f>
                      <m:r>
                        <a:rPr lang="en-US" sz="1800" b="0" i="1" u="none" strike="noStrike" dirty="0" smtClean="0">
                          <a:solidFill>
                            <a:srgbClr val="ECECEC"/>
                          </a:solidFill>
                          <a:effectLst/>
                          <a:latin typeface="Cambria Math" panose="02040503050406030204" pitchFamily="18" charset="0"/>
                        </a:rPr>
                        <m:t>=−</m:t>
                      </m:r>
                      <m:f>
                        <m:fPr>
                          <m:ctrlPr>
                            <a:rPr lang="en-US" sz="1800" b="0" i="1" u="none" strike="noStrike" dirty="0" smtClean="0">
                              <a:solidFill>
                                <a:srgbClr val="ECECEC"/>
                              </a:solidFill>
                              <a:effectLst/>
                              <a:latin typeface="Cambria Math" panose="02040503050406030204" pitchFamily="18" charset="0"/>
                            </a:rPr>
                          </m:ctrlPr>
                        </m:fPr>
                        <m:num>
                          <m:r>
                            <a:rPr lang="en-US" sz="1800" b="0" i="1" u="none" strike="noStrike" dirty="0" smtClean="0">
                              <a:solidFill>
                                <a:srgbClr val="ECECEC"/>
                              </a:solidFill>
                              <a:effectLst/>
                              <a:latin typeface="Cambria Math" panose="02040503050406030204" pitchFamily="18" charset="0"/>
                            </a:rPr>
                            <m:t>2</m:t>
                          </m:r>
                          <m:r>
                            <a:rPr lang="en-US" sz="1800" b="0" i="1" u="none" strike="noStrike" dirty="0" smtClean="0">
                              <a:solidFill>
                                <a:srgbClr val="ECECEC"/>
                              </a:solidFill>
                              <a:effectLst/>
                              <a:latin typeface="Cambria Math" panose="02040503050406030204" pitchFamily="18" charset="0"/>
                            </a:rPr>
                            <m:t>𝐶</m:t>
                          </m:r>
                        </m:num>
                        <m:den>
                          <m:sSup>
                            <m:sSupPr>
                              <m:ctrlPr>
                                <a:rPr lang="en-US" sz="1800" i="1" dirty="0">
                                  <a:solidFill>
                                    <a:srgbClr val="ECECEC"/>
                                  </a:solidFill>
                                  <a:latin typeface="Cambria Math" panose="02040503050406030204" pitchFamily="18" charset="0"/>
                                </a:rPr>
                              </m:ctrlPr>
                            </m:sSupPr>
                            <m:e>
                              <m:r>
                                <a:rPr lang="en-US" sz="1800" i="1" dirty="0">
                                  <a:solidFill>
                                    <a:srgbClr val="ECECEC"/>
                                  </a:solidFill>
                                  <a:latin typeface="Cambria Math" panose="02040503050406030204" pitchFamily="18" charset="0"/>
                                </a:rPr>
                                <m:t>𝑟</m:t>
                              </m:r>
                            </m:e>
                            <m:sup>
                              <m:r>
                                <a:rPr lang="en-US" sz="1800" i="1" dirty="0">
                                  <a:solidFill>
                                    <a:srgbClr val="ECECEC"/>
                                  </a:solidFill>
                                  <a:latin typeface="Cambria Math" panose="02040503050406030204" pitchFamily="18" charset="0"/>
                                </a:rPr>
                                <m:t>3</m:t>
                              </m:r>
                            </m:sup>
                          </m:sSup>
                        </m:den>
                      </m:f>
                      <m:r>
                        <a:rPr lang="en-US" sz="1800" b="0" i="1" dirty="0" smtClean="0">
                          <a:solidFill>
                            <a:srgbClr val="000000"/>
                          </a:solidFill>
                          <a:effectLst/>
                          <a:latin typeface="Cambria Math" panose="02040503050406030204" pitchFamily="18" charset="0"/>
                        </a:rPr>
                        <m:t>​</m:t>
                      </m:r>
                    </m:oMath>
                  </m:oMathPara>
                </a14:m>
                <a:endParaRPr lang="en-US" sz="1600" b="0" i="0" dirty="0">
                  <a:solidFill>
                    <a:srgbClr val="000000"/>
                  </a:solidFill>
                  <a:effectLst/>
                  <a:latin typeface="Posterama" panose="020B0504020200020000" pitchFamily="34" charset="0"/>
                  <a:cs typeface="Posterama" panose="020B0504020200020000" pitchFamily="34" charset="0"/>
                </a:endParaRPr>
              </a:p>
              <a:p>
                <a:pPr marL="0" indent="0" fontAlgn="base">
                  <a:buNone/>
                </a:pPr>
                <a14:m>
                  <m:oMathPara xmlns:m="http://schemas.openxmlformats.org/officeDocument/2006/math">
                    <m:oMathParaPr>
                      <m:jc m:val="centerGroup"/>
                    </m:oMathParaPr>
                    <m:oMath xmlns:m="http://schemas.openxmlformats.org/officeDocument/2006/math">
                      <m:f>
                        <m:fPr>
                          <m:ctrlPr>
                            <a:rPr lang="en-US" sz="1800" b="0" i="1" u="none" strike="noStrike" dirty="0" smtClean="0">
                              <a:solidFill>
                                <a:srgbClr val="ECECEC"/>
                              </a:solidFill>
                              <a:effectLst/>
                              <a:latin typeface="Cambria Math" panose="02040503050406030204" pitchFamily="18" charset="0"/>
                            </a:rPr>
                          </m:ctrlPr>
                        </m:fPr>
                        <m:num>
                          <m:sSup>
                            <m:sSupPr>
                              <m:ctrlPr>
                                <a:rPr lang="en-US" sz="1800" b="0" i="1" u="none" strike="noStrike" dirty="0" smtClean="0">
                                  <a:solidFill>
                                    <a:srgbClr val="ECECEC"/>
                                  </a:solidFill>
                                  <a:effectLst/>
                                  <a:latin typeface="Cambria Math" panose="02040503050406030204" pitchFamily="18" charset="0"/>
                                </a:rPr>
                              </m:ctrlPr>
                            </m:sSupPr>
                            <m:e>
                              <m:r>
                                <a:rPr lang="en-US" sz="1800" b="0" i="1" u="none" strike="noStrike" dirty="0" smtClean="0">
                                  <a:solidFill>
                                    <a:srgbClr val="ECECEC"/>
                                  </a:solidFill>
                                  <a:effectLst/>
                                  <a:latin typeface="Cambria Math" panose="02040503050406030204" pitchFamily="18" charset="0"/>
                                </a:rPr>
                                <m:t>𝜕</m:t>
                              </m:r>
                            </m:e>
                            <m:sup>
                              <m:r>
                                <a:rPr lang="en-US" sz="1800" b="0" i="1" u="none" strike="noStrike" dirty="0" smtClean="0">
                                  <a:solidFill>
                                    <a:srgbClr val="ECECEC"/>
                                  </a:solidFill>
                                  <a:effectLst/>
                                  <a:latin typeface="Cambria Math" panose="02040503050406030204" pitchFamily="18" charset="0"/>
                                </a:rPr>
                                <m:t>2</m:t>
                              </m:r>
                            </m:sup>
                          </m:sSup>
                          <m:r>
                            <a:rPr lang="en-US" sz="1800" b="0" i="1" u="none" strike="noStrike" dirty="0" smtClean="0">
                              <a:solidFill>
                                <a:srgbClr val="ECECEC"/>
                              </a:solidFill>
                              <a:effectLst/>
                              <a:latin typeface="Cambria Math" panose="02040503050406030204" pitchFamily="18" charset="0"/>
                            </a:rPr>
                            <m:t>𝑢</m:t>
                          </m:r>
                        </m:num>
                        <m:den>
                          <m:r>
                            <a:rPr lang="en-US" sz="1800" i="1" dirty="0">
                              <a:solidFill>
                                <a:srgbClr val="ECECEC"/>
                              </a:solidFill>
                              <a:latin typeface="Cambria Math" panose="02040503050406030204" pitchFamily="18" charset="0"/>
                            </a:rPr>
                            <m:t>𝜕</m:t>
                          </m:r>
                          <m:sSup>
                            <m:sSupPr>
                              <m:ctrlPr>
                                <a:rPr lang="en-US" sz="1800" b="0" i="1" dirty="0" smtClean="0">
                                  <a:solidFill>
                                    <a:srgbClr val="ECECEC"/>
                                  </a:solidFill>
                                  <a:latin typeface="Cambria Math" panose="02040503050406030204" pitchFamily="18" charset="0"/>
                                </a:rPr>
                              </m:ctrlPr>
                            </m:sSupPr>
                            <m:e>
                              <m:r>
                                <a:rPr lang="en-US" sz="1800" i="1" dirty="0">
                                  <a:solidFill>
                                    <a:srgbClr val="ECECEC"/>
                                  </a:solidFill>
                                  <a:latin typeface="Cambria Math" panose="02040503050406030204" pitchFamily="18" charset="0"/>
                                </a:rPr>
                                <m:t>𝑟</m:t>
                              </m:r>
                            </m:e>
                            <m:sup>
                              <m:r>
                                <a:rPr lang="en-US" sz="1800" b="0" i="1" dirty="0" smtClean="0">
                                  <a:solidFill>
                                    <a:srgbClr val="ECECEC"/>
                                  </a:solidFill>
                                  <a:latin typeface="Cambria Math" panose="02040503050406030204" pitchFamily="18" charset="0"/>
                                </a:rPr>
                                <m:t>2</m:t>
                              </m:r>
                            </m:sup>
                          </m:sSup>
                        </m:den>
                      </m:f>
                      <m:r>
                        <a:rPr lang="en-US" sz="1800" b="0" i="1" u="none" strike="noStrike" dirty="0" smtClean="0">
                          <a:solidFill>
                            <a:srgbClr val="ECECEC"/>
                          </a:solidFill>
                          <a:effectLst/>
                          <a:latin typeface="Cambria Math" panose="02040503050406030204" pitchFamily="18" charset="0"/>
                        </a:rPr>
                        <m:t>=</m:t>
                      </m:r>
                      <m:f>
                        <m:fPr>
                          <m:ctrlPr>
                            <a:rPr lang="en-US" sz="1800" b="0" i="1" u="none" strike="noStrike" dirty="0" smtClean="0">
                              <a:solidFill>
                                <a:srgbClr val="ECECEC"/>
                              </a:solidFill>
                              <a:effectLst/>
                              <a:latin typeface="Cambria Math" panose="02040503050406030204" pitchFamily="18" charset="0"/>
                            </a:rPr>
                          </m:ctrlPr>
                        </m:fPr>
                        <m:num>
                          <m:r>
                            <a:rPr lang="en-US" sz="1800" b="0" i="1" u="none" strike="noStrike" dirty="0" smtClean="0">
                              <a:solidFill>
                                <a:srgbClr val="ECECEC"/>
                              </a:solidFill>
                              <a:effectLst/>
                              <a:latin typeface="Cambria Math" panose="02040503050406030204" pitchFamily="18" charset="0"/>
                            </a:rPr>
                            <m:t>6</m:t>
                          </m:r>
                          <m:r>
                            <a:rPr lang="en-US" sz="1800" b="0" i="1" u="none" strike="noStrike" dirty="0" smtClean="0">
                              <a:solidFill>
                                <a:srgbClr val="ECECEC"/>
                              </a:solidFill>
                              <a:effectLst/>
                              <a:latin typeface="Cambria Math" panose="02040503050406030204" pitchFamily="18" charset="0"/>
                            </a:rPr>
                            <m:t>𝐶</m:t>
                          </m:r>
                        </m:num>
                        <m:den>
                          <m:sSup>
                            <m:sSupPr>
                              <m:ctrlPr>
                                <a:rPr lang="en-US" sz="1800" i="1" dirty="0">
                                  <a:solidFill>
                                    <a:srgbClr val="ECECEC"/>
                                  </a:solidFill>
                                  <a:latin typeface="Cambria Math" panose="02040503050406030204" pitchFamily="18" charset="0"/>
                                </a:rPr>
                              </m:ctrlPr>
                            </m:sSupPr>
                            <m:e>
                              <m:r>
                                <a:rPr lang="en-US" sz="1800" i="1" dirty="0">
                                  <a:solidFill>
                                    <a:srgbClr val="ECECEC"/>
                                  </a:solidFill>
                                  <a:latin typeface="Cambria Math" panose="02040503050406030204" pitchFamily="18" charset="0"/>
                                </a:rPr>
                                <m:t>𝑟</m:t>
                              </m:r>
                            </m:e>
                            <m:sup>
                              <m:r>
                                <a:rPr lang="en-US" sz="1800" b="0" i="1" dirty="0" smtClean="0">
                                  <a:solidFill>
                                    <a:srgbClr val="ECECEC"/>
                                  </a:solidFill>
                                  <a:latin typeface="Cambria Math" panose="02040503050406030204" pitchFamily="18" charset="0"/>
                                </a:rPr>
                                <m:t>4</m:t>
                              </m:r>
                            </m:sup>
                          </m:sSup>
                        </m:den>
                      </m:f>
                    </m:oMath>
                  </m:oMathPara>
                </a14:m>
                <a:endParaRPr lang="en-US" sz="1600" b="0" i="0" dirty="0">
                  <a:solidFill>
                    <a:srgbClr val="000000"/>
                  </a:solidFill>
                  <a:effectLst/>
                  <a:latin typeface="Posterama" panose="020B0504020200020000" pitchFamily="34" charset="0"/>
                  <a:cs typeface="Posterama" panose="020B0504020200020000" pitchFamily="34" charset="0"/>
                </a:endParaRPr>
              </a:p>
              <a:p>
                <a:pPr marL="0" indent="0">
                  <a:buNone/>
                </a:pPr>
                <a:endParaRPr lang="en-US" sz="1800" dirty="0">
                  <a:solidFill>
                    <a:srgbClr val="ECECEC"/>
                  </a:solidFill>
                  <a:latin typeface="Posterama" panose="020B0504020200020000" pitchFamily="34" charset="0"/>
                  <a:ea typeface="+mn-lt"/>
                  <a:cs typeface="Posterama" panose="020B0504020200020000" pitchFamily="34" charset="0"/>
                </a:endParaRPr>
              </a:p>
            </p:txBody>
          </p:sp>
        </mc:Choice>
        <mc:Fallback xmlns="">
          <p:sp>
            <p:nvSpPr>
              <p:cNvPr id="2" name="Content Placeholder 2">
                <a:extLst>
                  <a:ext uri="{FF2B5EF4-FFF2-40B4-BE49-F238E27FC236}">
                    <a16:creationId xmlns:a16="http://schemas.microsoft.com/office/drawing/2014/main" id="{83A0F1B9-B7E7-5E5D-0E3A-25CD726C5C03}"/>
                  </a:ext>
                </a:extLst>
              </p:cNvPr>
              <p:cNvSpPr txBox="1">
                <a:spLocks noRot="1" noChangeAspect="1" noMove="1" noResize="1" noEditPoints="1" noAdjustHandles="1" noChangeArrowheads="1" noChangeShapeType="1" noTextEdit="1"/>
              </p:cNvSpPr>
              <p:nvPr/>
            </p:nvSpPr>
            <p:spPr>
              <a:xfrm>
                <a:off x="612646" y="1715532"/>
                <a:ext cx="10653579" cy="4593828"/>
              </a:xfrm>
              <a:prstGeom prst="rect">
                <a:avLst/>
              </a:prstGeom>
              <a:blipFill>
                <a:blip r:embed="rId3"/>
                <a:stretch>
                  <a:fillRect l="-476"/>
                </a:stretch>
              </a:blipFill>
            </p:spPr>
            <p:txBody>
              <a:bodyPr/>
              <a:lstStyle/>
              <a:p>
                <a:r>
                  <a:rPr lang="en-US">
                    <a:noFill/>
                  </a:rPr>
                  <a:t> </a:t>
                </a:r>
              </a:p>
            </p:txBody>
          </p:sp>
        </mc:Fallback>
      </mc:AlternateContent>
    </p:spTree>
    <p:extLst>
      <p:ext uri="{BB962C8B-B14F-4D97-AF65-F5344CB8AC3E}">
        <p14:creationId xmlns:p14="http://schemas.microsoft.com/office/powerpoint/2010/main" val="34845730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C3D801-2160-3AF3-1655-D4CB30AC5A02}"/>
              </a:ext>
            </a:extLst>
          </p:cNvPr>
          <p:cNvSpPr txBox="1">
            <a:spLocks/>
          </p:cNvSpPr>
          <p:nvPr/>
        </p:nvSpPr>
        <p:spPr>
          <a:xfrm>
            <a:off x="612647" y="548640"/>
            <a:ext cx="10951823" cy="1132258"/>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2800" dirty="0">
                <a:solidFill>
                  <a:schemeClr val="bg1"/>
                </a:solidFill>
                <a:latin typeface="Posterama" panose="020B0504020200020000" pitchFamily="34" charset="0"/>
                <a:cs typeface="Posterama" panose="020B0504020200020000" pitchFamily="34" charset="0"/>
              </a:rPr>
              <a:t>New Variable </a:t>
            </a:r>
            <a:r>
              <a:rPr lang="en-US" sz="2800" dirty="0" err="1">
                <a:solidFill>
                  <a:schemeClr val="bg1"/>
                </a:solidFill>
                <a:latin typeface="Posterama" panose="020B0504020200020000" pitchFamily="34" charset="0"/>
                <a:cs typeface="Posterama" panose="020B0504020200020000" pitchFamily="34" charset="0"/>
              </a:rPr>
              <a:t>cont</a:t>
            </a:r>
            <a:r>
              <a:rPr lang="en-US" sz="2800" dirty="0">
                <a:solidFill>
                  <a:schemeClr val="bg1"/>
                </a:solidFill>
                <a:latin typeface="Posterama" panose="020B0504020200020000" pitchFamily="34" charset="0"/>
                <a:cs typeface="Posterama" panose="020B0504020200020000" pitchFamily="34" charset="0"/>
              </a:rPr>
              <a:t>…</a:t>
            </a:r>
          </a:p>
        </p:txBody>
      </p:sp>
      <p:sp>
        <p:nvSpPr>
          <p:cNvPr id="4" name="Content Placeholder 2">
            <a:extLst>
              <a:ext uri="{FF2B5EF4-FFF2-40B4-BE49-F238E27FC236}">
                <a16:creationId xmlns:a16="http://schemas.microsoft.com/office/drawing/2014/main" id="{F43245F4-806C-564C-777B-2E1649186180}"/>
              </a:ext>
            </a:extLst>
          </p:cNvPr>
          <p:cNvSpPr txBox="1">
            <a:spLocks/>
          </p:cNvSpPr>
          <p:nvPr/>
        </p:nvSpPr>
        <p:spPr>
          <a:xfrm>
            <a:off x="612647"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latin typeface="Posterama" panose="020B0504020200020000" pitchFamily="34" charset="0"/>
              <a:cs typeface="Posterama" panose="020B0504020200020000" pitchFamily="34" charset="0"/>
            </a:endParaRPr>
          </a:p>
        </p:txBody>
      </p:sp>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83A0F1B9-B7E7-5E5D-0E3A-25CD726C5C03}"/>
                  </a:ext>
                </a:extLst>
              </p:cNvPr>
              <p:cNvSpPr txBox="1">
                <a:spLocks/>
              </p:cNvSpPr>
              <p:nvPr/>
            </p:nvSpPr>
            <p:spPr>
              <a:xfrm>
                <a:off x="612646"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ECECEC"/>
                    </a:solidFill>
                    <a:latin typeface="Posterama" panose="020B0504020200020000" pitchFamily="34" charset="0"/>
                    <a:ea typeface="+mn-lt"/>
                    <a:cs typeface="Posterama" panose="020B0504020200020000" pitchFamily="34" charset="0"/>
                  </a:rPr>
                  <a:t>Substituting these into the viscous term</a:t>
                </a:r>
              </a:p>
              <a:p>
                <a:pPr marL="0" indent="0">
                  <a:buNone/>
                </a:pPr>
                <a14:m>
                  <m:oMathPara xmlns:m="http://schemas.openxmlformats.org/officeDocument/2006/math">
                    <m:oMathParaPr>
                      <m:jc m:val="centerGroup"/>
                    </m:oMathParaPr>
                    <m:oMath xmlns:m="http://schemas.openxmlformats.org/officeDocument/2006/math">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𝜇</m:t>
                      </m:r>
                      <m:d>
                        <m:dPr>
                          <m:ctrlP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dPr>
                        <m:e>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6</m:t>
                          </m:r>
                          <m:f>
                            <m:fPr>
                              <m:ctrlP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fPr>
                            <m:num>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𝐶</m:t>
                              </m:r>
                            </m:num>
                            <m:den>
                              <m:sSup>
                                <m:sSupPr>
                                  <m:ctrlP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sSupPr>
                                <m:e>
                                  <m:r>
                                    <a:rPr lang="en-US" sz="180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𝑟</m:t>
                                  </m:r>
                                </m:e>
                                <m:sup>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4</m:t>
                                  </m:r>
                                </m:sup>
                              </m:sSup>
                            </m:den>
                          </m:f>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m:t>
                          </m:r>
                          <m:f>
                            <m:fPr>
                              <m:ctrlP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fPr>
                            <m:num>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2</m:t>
                              </m:r>
                            </m:num>
                            <m:den>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𝑟</m:t>
                              </m:r>
                            </m:den>
                          </m:f>
                          <m:r>
                            <a:rPr lang="en-US" sz="180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m:t>
                          </m:r>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m:t>
                          </m:r>
                          <m:f>
                            <m:fPr>
                              <m:ctrlP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fPr>
                            <m:num>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2</m:t>
                              </m:r>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𝐶</m:t>
                              </m:r>
                            </m:num>
                            <m:den>
                              <m:sSup>
                                <m:sSupPr>
                                  <m:ctrlP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sSupPr>
                                <m:e>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𝑟</m:t>
                                  </m:r>
                                </m:e>
                                <m:sup>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3</m:t>
                                  </m:r>
                                </m:sup>
                              </m:sSup>
                            </m:den>
                          </m:f>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m:t>
                          </m:r>
                          <m:f>
                            <m:fPr>
                              <m:ctrlP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fPr>
                            <m:num>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2</m:t>
                              </m:r>
                              <m:f>
                                <m:fPr>
                                  <m:ctrlP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fPr>
                                <m:num>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𝐶</m:t>
                                  </m:r>
                                </m:num>
                                <m:den>
                                  <m:sSup>
                                    <m:sSupPr>
                                      <m:ctrlP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sSupPr>
                                    <m:e>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𝑟</m:t>
                                      </m:r>
                                    </m:e>
                                    <m:sup>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2</m:t>
                                      </m:r>
                                    </m:sup>
                                  </m:sSup>
                                </m:den>
                              </m:f>
                            </m:num>
                            <m:den>
                              <m:sSup>
                                <m:sSupPr>
                                  <m:ctrlP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sSupPr>
                                <m:e>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𝑟</m:t>
                                  </m:r>
                                </m:e>
                                <m:sup>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2</m:t>
                                  </m:r>
                                </m:sup>
                              </m:sSup>
                            </m:den>
                          </m:f>
                        </m:e>
                      </m:d>
                      <m: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t>=</m:t>
                      </m:r>
                      <m: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t>𝜇</m:t>
                      </m:r>
                      <m:d>
                        <m:dPr>
                          <m:ctrlP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dPr>
                        <m:e>
                          <m: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t>6</m:t>
                          </m:r>
                          <m:f>
                            <m:fPr>
                              <m:ctrlP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fPr>
                            <m:num>
                              <m: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t>𝐶</m:t>
                              </m:r>
                            </m:num>
                            <m:den>
                              <m:sSup>
                                <m:sSupPr>
                                  <m:ctrlP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sSupPr>
                                <m:e>
                                  <m: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t>𝑟</m:t>
                                  </m:r>
                                </m:e>
                                <m:sup>
                                  <m: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t>4</m:t>
                                  </m:r>
                                </m:sup>
                              </m:sSup>
                            </m:den>
                          </m:f>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m:t>
                          </m:r>
                          <m:f>
                            <m:fPr>
                              <m:ctrlP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fPr>
                            <m:num>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4</m:t>
                              </m:r>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𝐶</m:t>
                              </m:r>
                            </m:num>
                            <m:den>
                              <m:sSup>
                                <m:sSupPr>
                                  <m:ctrlP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sSupPr>
                                <m:e>
                                  <m: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t>𝑟</m:t>
                                  </m:r>
                                </m:e>
                                <m:sup>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4</m:t>
                                  </m:r>
                                </m:sup>
                              </m:sSup>
                            </m:den>
                          </m:f>
                          <m: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t>−</m:t>
                          </m:r>
                          <m:f>
                            <m:fPr>
                              <m:ctrlP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fPr>
                            <m:num>
                              <m: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t>2</m:t>
                              </m:r>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𝐶</m:t>
                              </m:r>
                            </m:num>
                            <m:den>
                              <m:sSup>
                                <m:sSupPr>
                                  <m:ctrlP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sSupPr>
                                <m:e>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𝑟</m:t>
                                  </m:r>
                                </m:e>
                                <m:sup>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4</m:t>
                                  </m:r>
                                </m:sup>
                              </m:sSup>
                            </m:den>
                          </m:f>
                        </m:e>
                      </m:d>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=0</m:t>
                      </m:r>
                    </m:oMath>
                  </m:oMathPara>
                </a14:m>
                <a:endParaRPr lang="en-US" sz="1800" dirty="0">
                  <a:solidFill>
                    <a:srgbClr val="ECECEC"/>
                  </a:solidFill>
                  <a:latin typeface="Posterama" panose="020B0504020200020000" pitchFamily="34" charset="0"/>
                  <a:ea typeface="+mn-lt"/>
                  <a:cs typeface="Posterama" panose="020B0504020200020000" pitchFamily="34" charset="0"/>
                </a:endParaRPr>
              </a:p>
              <a:p>
                <a:pPr marL="0" indent="0">
                  <a:buNone/>
                </a:pPr>
                <a:r>
                  <a:rPr lang="en-US" sz="1800" dirty="0">
                    <a:solidFill>
                      <a:srgbClr val="ECECEC"/>
                    </a:solidFill>
                    <a:latin typeface="Posterama" panose="020B0504020200020000" pitchFamily="34" charset="0"/>
                    <a:ea typeface="+mn-lt"/>
                    <a:cs typeface="Posterama" panose="020B0504020200020000" pitchFamily="34" charset="0"/>
                  </a:rPr>
                  <a:t>We can get a simplified equation </a:t>
                </a:r>
              </a:p>
              <a:p>
                <a:pPr marL="0" indent="0">
                  <a:buNone/>
                </a:pPr>
                <a14:m>
                  <m:oMathPara xmlns:m="http://schemas.openxmlformats.org/officeDocument/2006/math">
                    <m:oMathParaPr>
                      <m:jc m:val="centerGroup"/>
                    </m:oMathParaPr>
                    <m:oMath xmlns:m="http://schemas.openxmlformats.org/officeDocument/2006/math">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m:t>
                      </m:r>
                      <m:f>
                        <m:fPr>
                          <m:ctrlP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fPr>
                        <m:num>
                          <m: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t>𝜕</m:t>
                          </m:r>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𝑝</m:t>
                          </m:r>
                        </m:num>
                        <m:den>
                          <m: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t>𝜕</m:t>
                          </m:r>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𝑟</m:t>
                          </m:r>
                        </m:den>
                      </m:f>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m:t>
                      </m:r>
                      <m:r>
                        <a:rPr lang="en-US" sz="180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𝜌</m:t>
                      </m:r>
                      <m:d>
                        <m:dPr>
                          <m:ctrlP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dPr>
                        <m:e>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m:t>
                          </m:r>
                          <m:f>
                            <m:fPr>
                              <m:ctrlP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fPr>
                            <m:num>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2</m:t>
                              </m:r>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𝐶</m:t>
                              </m:r>
                            </m:num>
                            <m:den>
                              <m:sSup>
                                <m:sSupPr>
                                  <m:ctrlP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sSupPr>
                                <m:e>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𝑟</m:t>
                                  </m:r>
                                </m:e>
                                <m:sup>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5</m:t>
                                  </m:r>
                                </m:sup>
                              </m:sSup>
                            </m:den>
                          </m:f>
                        </m:e>
                      </m:d>
                      <m: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t>⇒</m:t>
                      </m:r>
                      <m:f>
                        <m:fPr>
                          <m:ctrlP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fPr>
                        <m:num>
                          <m: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t>𝜕𝜌</m:t>
                          </m:r>
                        </m:num>
                        <m:den>
                          <m: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t>𝜕</m:t>
                          </m:r>
                          <m: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t>𝑟</m:t>
                          </m:r>
                        </m:den>
                      </m:f>
                      <m: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t>=2</m:t>
                      </m:r>
                      <m: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t>𝜌</m:t>
                      </m:r>
                      <m:f>
                        <m:fPr>
                          <m:ctrlP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fPr>
                        <m:num>
                          <m: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t>𝐶</m:t>
                          </m:r>
                        </m:num>
                        <m:den>
                          <m:sSup>
                            <m:sSupPr>
                              <m:ctrlP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sSupPr>
                            <m:e>
                              <m: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t>𝑟</m:t>
                              </m:r>
                            </m:e>
                            <m:sup>
                              <m: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t>5</m:t>
                              </m:r>
                            </m:sup>
                          </m:sSup>
                        </m:den>
                      </m:f>
                    </m:oMath>
                  </m:oMathPara>
                </a14:m>
                <a:endParaRPr lang="en-US" sz="1800" dirty="0">
                  <a:solidFill>
                    <a:srgbClr val="ECECEC"/>
                  </a:solidFill>
                  <a:latin typeface="Posterama" panose="020B0504020200020000" pitchFamily="34" charset="0"/>
                  <a:ea typeface="+mn-lt"/>
                  <a:cs typeface="Posterama" panose="020B0504020200020000" pitchFamily="34" charset="0"/>
                </a:endParaRPr>
              </a:p>
              <a:p>
                <a:pPr marL="0" indent="0">
                  <a:buNone/>
                </a:pPr>
                <a:r>
                  <a:rPr lang="en-US" sz="1800" dirty="0">
                    <a:solidFill>
                      <a:srgbClr val="ECECEC"/>
                    </a:solidFill>
                    <a:latin typeface="Posterama" panose="020B0504020200020000" pitchFamily="34" charset="0"/>
                    <a:ea typeface="+mn-lt"/>
                    <a:cs typeface="Posterama" panose="020B0504020200020000" pitchFamily="34" charset="0"/>
                  </a:rPr>
                  <a:t>We then integrate the pressure gradient and are left with</a:t>
                </a:r>
              </a:p>
              <a:p>
                <a:pPr marL="0" indent="0">
                  <a:buNone/>
                </a:pPr>
                <a14:m>
                  <m:oMathPara xmlns:m="http://schemas.openxmlformats.org/officeDocument/2006/math">
                    <m:oMathParaPr>
                      <m:jc m:val="centerGroup"/>
                    </m:oMathParaPr>
                    <m:oMath xmlns:m="http://schemas.openxmlformats.org/officeDocument/2006/math">
                      <m:r>
                        <a:rPr lang="en-US" sz="1800" b="0" i="1" smtClean="0">
                          <a:solidFill>
                            <a:srgbClr val="ECECEC"/>
                          </a:solidFill>
                          <a:latin typeface="Cambria Math" panose="02040503050406030204" pitchFamily="18" charset="0"/>
                          <a:ea typeface="+mn-lt"/>
                          <a:cs typeface="Posterama" panose="020B0504020200020000" pitchFamily="34" charset="0"/>
                        </a:rPr>
                        <m:t>𝑝</m:t>
                      </m:r>
                      <m:d>
                        <m:dPr>
                          <m:ctrlPr>
                            <a:rPr lang="en-US" sz="1800" b="0" i="1" smtClean="0">
                              <a:solidFill>
                                <a:srgbClr val="ECECEC"/>
                              </a:solidFill>
                              <a:latin typeface="Cambria Math" panose="02040503050406030204" pitchFamily="18" charset="0"/>
                              <a:ea typeface="+mn-lt"/>
                              <a:cs typeface="Posterama" panose="020B0504020200020000" pitchFamily="34" charset="0"/>
                            </a:rPr>
                          </m:ctrlPr>
                        </m:dPr>
                        <m:e>
                          <m:r>
                            <a:rPr lang="en-US" sz="1800" b="0" i="1" smtClean="0">
                              <a:solidFill>
                                <a:srgbClr val="ECECEC"/>
                              </a:solidFill>
                              <a:latin typeface="Cambria Math" panose="02040503050406030204" pitchFamily="18" charset="0"/>
                              <a:ea typeface="+mn-lt"/>
                              <a:cs typeface="Posterama" panose="020B0504020200020000" pitchFamily="34" charset="0"/>
                            </a:rPr>
                            <m:t>𝑟</m:t>
                          </m:r>
                        </m:e>
                      </m:d>
                      <m:r>
                        <a:rPr lang="en-US" sz="1800" b="0" i="1" smtClean="0">
                          <a:solidFill>
                            <a:srgbClr val="ECECEC"/>
                          </a:solidFill>
                          <a:latin typeface="Cambria Math" panose="02040503050406030204" pitchFamily="18" charset="0"/>
                          <a:ea typeface="+mn-lt"/>
                          <a:cs typeface="Posterama" panose="020B0504020200020000" pitchFamily="34" charset="0"/>
                        </a:rPr>
                        <m:t>=−2</m:t>
                      </m:r>
                      <m: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t>𝜌</m:t>
                      </m:r>
                      <m:f>
                        <m:fPr>
                          <m:ctrlP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fPr>
                        <m:num>
                          <m:sSup>
                            <m:sSupPr>
                              <m:ctrlP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sSupPr>
                            <m:e>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𝐶</m:t>
                              </m:r>
                            </m:e>
                            <m:sup>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2</m:t>
                              </m:r>
                            </m:sup>
                          </m:sSup>
                        </m:num>
                        <m:den>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3</m:t>
                          </m:r>
                          <m:sSup>
                            <m:sSupPr>
                              <m:ctrlP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sSupPr>
                            <m:e>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𝑟</m:t>
                              </m:r>
                            </m:e>
                            <m:sup>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4</m:t>
                              </m:r>
                            </m:sup>
                          </m:sSup>
                        </m:den>
                      </m:f>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m:t>
                      </m:r>
                      <m:sSub>
                        <m:sSubPr>
                          <m:ctrlP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sSubPr>
                        <m:e>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𝑝</m:t>
                          </m:r>
                        </m:e>
                        <m:sub>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0</m:t>
                          </m:r>
                        </m:sub>
                      </m:sSub>
                    </m:oMath>
                  </m:oMathPara>
                </a14:m>
                <a:endParaRPr lang="en-US" sz="1800" dirty="0">
                  <a:solidFill>
                    <a:srgbClr val="ECECEC"/>
                  </a:solidFill>
                  <a:latin typeface="Posterama" panose="020B0504020200020000" pitchFamily="34" charset="0"/>
                  <a:ea typeface="+mn-lt"/>
                  <a:cs typeface="Posterama" panose="020B0504020200020000" pitchFamily="34" charset="0"/>
                </a:endParaRPr>
              </a:p>
              <a:p>
                <a:pPr marL="0" indent="0">
                  <a:buNone/>
                </a:pPr>
                <a:endParaRPr lang="en-US" sz="1800" dirty="0">
                  <a:solidFill>
                    <a:srgbClr val="ECECEC"/>
                  </a:solidFill>
                  <a:latin typeface="Posterama" panose="020B0504020200020000" pitchFamily="34" charset="0"/>
                  <a:ea typeface="+mn-lt"/>
                  <a:cs typeface="Posterama" panose="020B0504020200020000" pitchFamily="34" charset="0"/>
                </a:endParaRPr>
              </a:p>
            </p:txBody>
          </p:sp>
        </mc:Choice>
        <mc:Fallback xmlns="">
          <p:sp>
            <p:nvSpPr>
              <p:cNvPr id="2" name="Content Placeholder 2">
                <a:extLst>
                  <a:ext uri="{FF2B5EF4-FFF2-40B4-BE49-F238E27FC236}">
                    <a16:creationId xmlns:a16="http://schemas.microsoft.com/office/drawing/2014/main" id="{83A0F1B9-B7E7-5E5D-0E3A-25CD726C5C03}"/>
                  </a:ext>
                </a:extLst>
              </p:cNvPr>
              <p:cNvSpPr txBox="1">
                <a:spLocks noRot="1" noChangeAspect="1" noMove="1" noResize="1" noEditPoints="1" noAdjustHandles="1" noChangeArrowheads="1" noChangeShapeType="1" noTextEdit="1"/>
              </p:cNvSpPr>
              <p:nvPr/>
            </p:nvSpPr>
            <p:spPr>
              <a:xfrm>
                <a:off x="612646" y="1715532"/>
                <a:ext cx="10653579" cy="4593828"/>
              </a:xfrm>
              <a:prstGeom prst="rect">
                <a:avLst/>
              </a:prstGeom>
              <a:blipFill>
                <a:blip r:embed="rId3"/>
                <a:stretch>
                  <a:fillRect l="-476"/>
                </a:stretch>
              </a:blipFill>
            </p:spPr>
            <p:txBody>
              <a:bodyPr/>
              <a:lstStyle/>
              <a:p>
                <a:r>
                  <a:rPr lang="en-US">
                    <a:noFill/>
                  </a:rPr>
                  <a:t> </a:t>
                </a:r>
              </a:p>
            </p:txBody>
          </p:sp>
        </mc:Fallback>
      </mc:AlternateContent>
    </p:spTree>
    <p:extLst>
      <p:ext uri="{BB962C8B-B14F-4D97-AF65-F5344CB8AC3E}">
        <p14:creationId xmlns:p14="http://schemas.microsoft.com/office/powerpoint/2010/main" val="42767922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C3D801-2160-3AF3-1655-D4CB30AC5A02}"/>
              </a:ext>
            </a:extLst>
          </p:cNvPr>
          <p:cNvSpPr txBox="1">
            <a:spLocks/>
          </p:cNvSpPr>
          <p:nvPr/>
        </p:nvSpPr>
        <p:spPr>
          <a:xfrm>
            <a:off x="612647" y="548640"/>
            <a:ext cx="10951823" cy="1132258"/>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2800" dirty="0">
                <a:solidFill>
                  <a:schemeClr val="bg1"/>
                </a:solidFill>
                <a:latin typeface="Posterama" panose="020B0504020200020000" pitchFamily="34" charset="0"/>
                <a:cs typeface="Posterama" panose="020B0504020200020000" pitchFamily="34" charset="0"/>
              </a:rPr>
              <a:t>New Variable </a:t>
            </a:r>
            <a:r>
              <a:rPr lang="en-US" sz="2800" dirty="0" err="1">
                <a:solidFill>
                  <a:schemeClr val="bg1"/>
                </a:solidFill>
                <a:latin typeface="Posterama" panose="020B0504020200020000" pitchFamily="34" charset="0"/>
                <a:cs typeface="Posterama" panose="020B0504020200020000" pitchFamily="34" charset="0"/>
              </a:rPr>
              <a:t>cont</a:t>
            </a:r>
            <a:r>
              <a:rPr lang="en-US" sz="2800" dirty="0">
                <a:solidFill>
                  <a:schemeClr val="bg1"/>
                </a:solidFill>
                <a:latin typeface="Posterama" panose="020B0504020200020000" pitchFamily="34" charset="0"/>
                <a:cs typeface="Posterama" panose="020B0504020200020000" pitchFamily="34" charset="0"/>
              </a:rPr>
              <a:t>…</a:t>
            </a:r>
          </a:p>
        </p:txBody>
      </p:sp>
      <p:sp>
        <p:nvSpPr>
          <p:cNvPr id="4" name="Content Placeholder 2">
            <a:extLst>
              <a:ext uri="{FF2B5EF4-FFF2-40B4-BE49-F238E27FC236}">
                <a16:creationId xmlns:a16="http://schemas.microsoft.com/office/drawing/2014/main" id="{F43245F4-806C-564C-777B-2E1649186180}"/>
              </a:ext>
            </a:extLst>
          </p:cNvPr>
          <p:cNvSpPr txBox="1">
            <a:spLocks/>
          </p:cNvSpPr>
          <p:nvPr/>
        </p:nvSpPr>
        <p:spPr>
          <a:xfrm>
            <a:off x="612647"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latin typeface="Posterama" panose="020B0504020200020000" pitchFamily="34" charset="0"/>
              <a:cs typeface="Posterama" panose="020B0504020200020000" pitchFamily="34" charset="0"/>
            </a:endParaRPr>
          </a:p>
        </p:txBody>
      </p:sp>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83A0F1B9-B7E7-5E5D-0E3A-25CD726C5C03}"/>
                  </a:ext>
                </a:extLst>
              </p:cNvPr>
              <p:cNvSpPr txBox="1">
                <a:spLocks/>
              </p:cNvSpPr>
              <p:nvPr/>
            </p:nvSpPr>
            <p:spPr>
              <a:xfrm>
                <a:off x="612646"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b="0" i="1" smtClean="0">
                          <a:solidFill>
                            <a:srgbClr val="ECECEC"/>
                          </a:solidFill>
                          <a:latin typeface="Cambria Math" panose="02040503050406030204" pitchFamily="18" charset="0"/>
                          <a:ea typeface="+mn-lt"/>
                          <a:cs typeface="Posterama" panose="020B0504020200020000" pitchFamily="34" charset="0"/>
                        </a:rPr>
                        <m:t>𝑝</m:t>
                      </m:r>
                      <m:d>
                        <m:dPr>
                          <m:ctrlPr>
                            <a:rPr lang="en-US" sz="1800" b="0" i="1" smtClean="0">
                              <a:solidFill>
                                <a:srgbClr val="ECECEC"/>
                              </a:solidFill>
                              <a:latin typeface="Cambria Math" panose="02040503050406030204" pitchFamily="18" charset="0"/>
                              <a:ea typeface="+mn-lt"/>
                              <a:cs typeface="Posterama" panose="020B0504020200020000" pitchFamily="34" charset="0"/>
                            </a:rPr>
                          </m:ctrlPr>
                        </m:dPr>
                        <m:e>
                          <m:r>
                            <a:rPr lang="en-US" sz="1800" b="0" i="1" smtClean="0">
                              <a:solidFill>
                                <a:srgbClr val="ECECEC"/>
                              </a:solidFill>
                              <a:latin typeface="Cambria Math" panose="02040503050406030204" pitchFamily="18" charset="0"/>
                              <a:ea typeface="+mn-lt"/>
                              <a:cs typeface="Posterama" panose="020B0504020200020000" pitchFamily="34" charset="0"/>
                            </a:rPr>
                            <m:t>𝑟</m:t>
                          </m:r>
                        </m:e>
                      </m:d>
                      <m:r>
                        <a:rPr lang="en-US" sz="1800" b="0" i="1" smtClean="0">
                          <a:solidFill>
                            <a:srgbClr val="ECECEC"/>
                          </a:solidFill>
                          <a:latin typeface="Cambria Math" panose="02040503050406030204" pitchFamily="18" charset="0"/>
                          <a:ea typeface="+mn-lt"/>
                          <a:cs typeface="Posterama" panose="020B0504020200020000" pitchFamily="34" charset="0"/>
                        </a:rPr>
                        <m:t>=−2</m:t>
                      </m:r>
                      <m:r>
                        <a:rPr lang="en-US" sz="1800" i="1">
                          <a:solidFill>
                            <a:srgbClr val="ECECEC"/>
                          </a:solidFill>
                          <a:latin typeface="Cambria Math" panose="02040503050406030204" pitchFamily="18" charset="0"/>
                          <a:ea typeface="Cambria Math" panose="02040503050406030204" pitchFamily="18" charset="0"/>
                          <a:cs typeface="Posterama" panose="020B0504020200020000" pitchFamily="34" charset="0"/>
                        </a:rPr>
                        <m:t>𝜌</m:t>
                      </m:r>
                      <m:f>
                        <m:fPr>
                          <m:ctrlP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fPr>
                        <m:num>
                          <m:sSup>
                            <m:sSupPr>
                              <m:ctrlP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sSupPr>
                            <m:e>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𝐶</m:t>
                              </m:r>
                            </m:e>
                            <m:sup>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2</m:t>
                              </m:r>
                            </m:sup>
                          </m:sSup>
                        </m:num>
                        <m:den>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3</m:t>
                          </m:r>
                          <m:sSup>
                            <m:sSupPr>
                              <m:ctrlP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sSupPr>
                            <m:e>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𝑟</m:t>
                              </m:r>
                            </m:e>
                            <m:sup>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4</m:t>
                              </m:r>
                            </m:sup>
                          </m:sSup>
                        </m:den>
                      </m:f>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m:t>
                      </m:r>
                      <m:sSub>
                        <m:sSubPr>
                          <m:ctrlP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ctrlPr>
                        </m:sSubPr>
                        <m:e>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𝑝</m:t>
                          </m:r>
                        </m:e>
                        <m:sub>
                          <m:r>
                            <a:rPr lang="en-US" sz="1800" b="0" i="1" smtClean="0">
                              <a:solidFill>
                                <a:srgbClr val="ECECEC"/>
                              </a:solidFill>
                              <a:latin typeface="Cambria Math" panose="02040503050406030204" pitchFamily="18" charset="0"/>
                              <a:ea typeface="Cambria Math" panose="02040503050406030204" pitchFamily="18" charset="0"/>
                              <a:cs typeface="Posterama" panose="020B0504020200020000" pitchFamily="34" charset="0"/>
                            </a:rPr>
                            <m:t>0</m:t>
                          </m:r>
                        </m:sub>
                      </m:sSub>
                    </m:oMath>
                  </m:oMathPara>
                </a14:m>
                <a:endParaRPr lang="en-US" sz="1800" dirty="0">
                  <a:solidFill>
                    <a:srgbClr val="ECECEC"/>
                  </a:solidFill>
                  <a:latin typeface="Posterama" panose="020B0504020200020000" pitchFamily="34" charset="0"/>
                  <a:ea typeface="+mn-lt"/>
                  <a:cs typeface="Posterama" panose="020B0504020200020000" pitchFamily="34" charset="0"/>
                </a:endParaRPr>
              </a:p>
              <a:p>
                <a:pPr marL="0" indent="0">
                  <a:buNone/>
                </a:pPr>
                <a:endParaRPr lang="en-US" sz="1800" dirty="0">
                  <a:solidFill>
                    <a:srgbClr val="ECECEC"/>
                  </a:solidFill>
                  <a:latin typeface="Posterama" panose="020B0504020200020000" pitchFamily="34" charset="0"/>
                  <a:ea typeface="+mn-lt"/>
                  <a:cs typeface="Posterama" panose="020B0504020200020000" pitchFamily="34" charset="0"/>
                </a:endParaRPr>
              </a:p>
              <a:p>
                <a:pPr marL="0" indent="0">
                  <a:buNone/>
                </a:pPr>
                <a:r>
                  <a:rPr lang="en-US" sz="1800" dirty="0">
                    <a:solidFill>
                      <a:srgbClr val="ECECEC"/>
                    </a:solidFill>
                    <a:latin typeface="Posterama" panose="020B0504020200020000" pitchFamily="34" charset="0"/>
                    <a:ea typeface="+mn-lt"/>
                    <a:cs typeface="Posterama" panose="020B0504020200020000" pitchFamily="34" charset="0"/>
                  </a:rPr>
                  <a:t>With </a:t>
                </a:r>
                <a14:m>
                  <m:oMath xmlns:m="http://schemas.openxmlformats.org/officeDocument/2006/math">
                    <m:sSup>
                      <m:sSupPr>
                        <m:ctrlPr>
                          <a:rPr lang="en-US" sz="1800" b="0" i="1" dirty="0" smtClean="0">
                            <a:solidFill>
                              <a:srgbClr val="ECECEC"/>
                            </a:solidFill>
                            <a:latin typeface="Cambria Math" panose="02040503050406030204" pitchFamily="18" charset="0"/>
                            <a:ea typeface="+mn-lt"/>
                            <a:cs typeface="+mn-lt"/>
                          </a:rPr>
                        </m:ctrlPr>
                      </m:sSupPr>
                      <m:e>
                        <m:r>
                          <a:rPr lang="en-US" sz="1800" i="1" dirty="0" smtClean="0">
                            <a:solidFill>
                              <a:srgbClr val="ECECEC"/>
                            </a:solidFill>
                            <a:latin typeface="Cambria Math" panose="02040503050406030204" pitchFamily="18" charset="0"/>
                            <a:ea typeface="+mn-lt"/>
                            <a:cs typeface="+mn-lt"/>
                          </a:rPr>
                          <m:t>𝐶</m:t>
                        </m:r>
                      </m:e>
                      <m:sup>
                        <m:r>
                          <a:rPr lang="en-US" sz="1800" b="0" i="1" dirty="0" smtClean="0">
                            <a:solidFill>
                              <a:srgbClr val="ECECEC"/>
                            </a:solidFill>
                            <a:latin typeface="Cambria Math" panose="02040503050406030204" pitchFamily="18" charset="0"/>
                            <a:ea typeface="+mn-lt"/>
                            <a:cs typeface="+mn-lt"/>
                          </a:rPr>
                          <m:t>2</m:t>
                        </m:r>
                      </m:sup>
                    </m:sSup>
                  </m:oMath>
                </a14:m>
                <a:r>
                  <a:rPr lang="en-US" sz="1800" dirty="0">
                    <a:solidFill>
                      <a:srgbClr val="ECECEC"/>
                    </a:solidFill>
                    <a:latin typeface="Posterama" panose="020B0504020200020000" pitchFamily="34" charset="0"/>
                    <a:ea typeface="+mn-lt"/>
                    <a:cs typeface="Posterama" panose="020B0504020200020000" pitchFamily="34" charset="0"/>
                  </a:rPr>
                  <a:t> determined by boundary conditions, such as specifying the velocity at a certain radius. The pressure varies inversely with the fourth power of the radius, illustrating how pressure gradients necessary to maintain such a flow increase sharply as </a:t>
                </a:r>
                <a14:m>
                  <m:oMath xmlns:m="http://schemas.openxmlformats.org/officeDocument/2006/math">
                    <m:r>
                      <a:rPr lang="en-US" sz="1800" i="1" dirty="0" smtClean="0">
                        <a:solidFill>
                          <a:srgbClr val="ECECEC"/>
                        </a:solidFill>
                        <a:latin typeface="Cambria Math" panose="02040503050406030204" pitchFamily="18" charset="0"/>
                        <a:ea typeface="+mn-lt"/>
                        <a:cs typeface="+mn-lt"/>
                      </a:rPr>
                      <m:t>𝑟</m:t>
                    </m:r>
                  </m:oMath>
                </a14:m>
                <a:r>
                  <a:rPr lang="en-US" sz="1800" dirty="0">
                    <a:solidFill>
                      <a:srgbClr val="ECECEC"/>
                    </a:solidFill>
                    <a:latin typeface="Posterama" panose="020B0504020200020000" pitchFamily="34" charset="0"/>
                    <a:ea typeface="+mn-lt"/>
                    <a:cs typeface="Posterama" panose="020B0504020200020000" pitchFamily="34" charset="0"/>
                  </a:rPr>
                  <a:t> decreases.</a:t>
                </a:r>
              </a:p>
              <a:p>
                <a:pPr marL="0" indent="0">
                  <a:buNone/>
                </a:pPr>
                <a:r>
                  <a:rPr lang="en-US" sz="1800" dirty="0">
                    <a:solidFill>
                      <a:srgbClr val="ECECEC"/>
                    </a:solidFill>
                    <a:latin typeface="Posterama" panose="020B0504020200020000" pitchFamily="34" charset="0"/>
                    <a:ea typeface="+mn-lt"/>
                    <a:cs typeface="Posterama" panose="020B0504020200020000" pitchFamily="34" charset="0"/>
                  </a:rPr>
                  <a:t>This derivation encapsulates the interaction between the radial velocity profile and the pressure in a spherically symmetric, incompressible flow, showcasing the direct dependence of the pressure gradient on the square of the radial velocity field.</a:t>
                </a:r>
                <a:endParaRPr lang="en-US" sz="1600" dirty="0">
                  <a:latin typeface="Posterama" panose="020B0504020200020000" pitchFamily="34" charset="0"/>
                  <a:ea typeface="+mn-lt"/>
                  <a:cs typeface="Posterama" panose="020B0504020200020000" pitchFamily="34" charset="0"/>
                </a:endParaRPr>
              </a:p>
              <a:p>
                <a:pPr marL="0" indent="0">
                  <a:buNone/>
                </a:pPr>
                <a:r>
                  <a:rPr lang="en-US" sz="1800" dirty="0">
                    <a:solidFill>
                      <a:srgbClr val="ECECEC"/>
                    </a:solidFill>
                    <a:latin typeface="Posterama" panose="020B0504020200020000" pitchFamily="34" charset="0"/>
                    <a:ea typeface="+mn-lt"/>
                    <a:cs typeface="Posterama" panose="020B0504020200020000" pitchFamily="34" charset="0"/>
                  </a:rPr>
                  <a:t>If we had more time, we would use this pressure equation added to our radial velocity to confirm whether the equivalence still holds true.</a:t>
                </a:r>
              </a:p>
              <a:p>
                <a:pPr marL="0" indent="0">
                  <a:buNone/>
                </a:pPr>
                <a:endParaRPr lang="en-US" sz="1800" dirty="0">
                  <a:solidFill>
                    <a:srgbClr val="ECECEC"/>
                  </a:solidFill>
                  <a:latin typeface="Posterama" panose="020B0504020200020000" pitchFamily="34" charset="0"/>
                  <a:ea typeface="+mn-lt"/>
                  <a:cs typeface="Posterama" panose="020B0504020200020000" pitchFamily="34" charset="0"/>
                </a:endParaRPr>
              </a:p>
              <a:p>
                <a:pPr marL="0" indent="0">
                  <a:buNone/>
                </a:pPr>
                <a:endParaRPr lang="en-US" sz="1800" dirty="0">
                  <a:solidFill>
                    <a:srgbClr val="ECECEC"/>
                  </a:solidFill>
                  <a:latin typeface="Posterama" panose="020B0504020200020000" pitchFamily="34" charset="0"/>
                  <a:ea typeface="+mn-lt"/>
                  <a:cs typeface="Posterama" panose="020B0504020200020000" pitchFamily="34" charset="0"/>
                </a:endParaRPr>
              </a:p>
            </p:txBody>
          </p:sp>
        </mc:Choice>
        <mc:Fallback xmlns="">
          <p:sp>
            <p:nvSpPr>
              <p:cNvPr id="2" name="Content Placeholder 2">
                <a:extLst>
                  <a:ext uri="{FF2B5EF4-FFF2-40B4-BE49-F238E27FC236}">
                    <a16:creationId xmlns:a16="http://schemas.microsoft.com/office/drawing/2014/main" id="{83A0F1B9-B7E7-5E5D-0E3A-25CD726C5C03}"/>
                  </a:ext>
                </a:extLst>
              </p:cNvPr>
              <p:cNvSpPr txBox="1">
                <a:spLocks noRot="1" noChangeAspect="1" noMove="1" noResize="1" noEditPoints="1" noAdjustHandles="1" noChangeArrowheads="1" noChangeShapeType="1" noTextEdit="1"/>
              </p:cNvSpPr>
              <p:nvPr/>
            </p:nvSpPr>
            <p:spPr>
              <a:xfrm>
                <a:off x="612646" y="1715532"/>
                <a:ext cx="10653579" cy="4593828"/>
              </a:xfrm>
              <a:prstGeom prst="rect">
                <a:avLst/>
              </a:prstGeom>
              <a:blipFill>
                <a:blip r:embed="rId3"/>
                <a:stretch>
                  <a:fillRect l="-476" r="-714"/>
                </a:stretch>
              </a:blipFill>
            </p:spPr>
            <p:txBody>
              <a:bodyPr/>
              <a:lstStyle/>
              <a:p>
                <a:r>
                  <a:rPr lang="en-US">
                    <a:noFill/>
                  </a:rPr>
                  <a:t> </a:t>
                </a:r>
              </a:p>
            </p:txBody>
          </p:sp>
        </mc:Fallback>
      </mc:AlternateContent>
    </p:spTree>
    <p:extLst>
      <p:ext uri="{BB962C8B-B14F-4D97-AF65-F5344CB8AC3E}">
        <p14:creationId xmlns:p14="http://schemas.microsoft.com/office/powerpoint/2010/main" val="2651046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85FE325-ACD3-4BA5-9288-6B45430D0763}"/>
              </a:ext>
            </a:extLst>
          </p:cNvPr>
          <p:cNvSpPr txBox="1"/>
          <p:nvPr/>
        </p:nvSpPr>
        <p:spPr>
          <a:xfrm>
            <a:off x="3556000" y="2875002"/>
            <a:ext cx="5080000" cy="1107996"/>
          </a:xfrm>
          <a:prstGeom prst="rect">
            <a:avLst/>
          </a:prstGeom>
          <a:noFill/>
        </p:spPr>
        <p:txBody>
          <a:bodyPr wrap="square" lIns="91440" tIns="45720" rIns="91440" bIns="45720" rtlCol="0" anchor="ctr" anchorCtr="0">
            <a:spAutoFit/>
          </a:bodyPr>
          <a:lstStyle>
            <a:defPPr>
              <a:defRPr lang="ko-KR"/>
            </a:defPPr>
            <a:lvl1pPr>
              <a:defRPr sz="4000" b="1">
                <a:latin typeface="+mj-lt"/>
                <a:cs typeface="Arial" panose="020B0604020202020204" pitchFamily="34" charset="0"/>
              </a:defRPr>
            </a:lvl1pPr>
          </a:lstStyle>
          <a:p>
            <a:pPr algn="ctr"/>
            <a:r>
              <a:rPr lang="en-US" altLang="ko-KR" sz="6600" b="0">
                <a:solidFill>
                  <a:schemeClr val="bg1"/>
                </a:solidFill>
                <a:cs typeface="Arial"/>
              </a:rPr>
              <a:t>Q&amp;A</a:t>
            </a:r>
            <a:endParaRPr lang="en-US" altLang="ko-KR" sz="6600" b="0">
              <a:solidFill>
                <a:schemeClr val="bg1"/>
              </a:solidFill>
            </a:endParaRPr>
          </a:p>
        </p:txBody>
      </p:sp>
    </p:spTree>
    <p:extLst>
      <p:ext uri="{BB962C8B-B14F-4D97-AF65-F5344CB8AC3E}">
        <p14:creationId xmlns:p14="http://schemas.microsoft.com/office/powerpoint/2010/main" val="30067591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C3D801-2160-3AF3-1655-D4CB30AC5A02}"/>
              </a:ext>
            </a:extLst>
          </p:cNvPr>
          <p:cNvSpPr txBox="1">
            <a:spLocks/>
          </p:cNvSpPr>
          <p:nvPr/>
        </p:nvSpPr>
        <p:spPr>
          <a:xfrm>
            <a:off x="612647" y="548640"/>
            <a:ext cx="10951823" cy="1132258"/>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2800" dirty="0">
                <a:solidFill>
                  <a:schemeClr val="bg1"/>
                </a:solidFill>
                <a:latin typeface="Posterama" panose="020B0504020200020000" pitchFamily="34" charset="0"/>
                <a:cs typeface="Posterama" panose="020B0504020200020000" pitchFamily="34" charset="0"/>
              </a:rPr>
              <a:t>References</a:t>
            </a:r>
          </a:p>
        </p:txBody>
      </p:sp>
      <p:sp>
        <p:nvSpPr>
          <p:cNvPr id="4" name="Content Placeholder 2">
            <a:extLst>
              <a:ext uri="{FF2B5EF4-FFF2-40B4-BE49-F238E27FC236}">
                <a16:creationId xmlns:a16="http://schemas.microsoft.com/office/drawing/2014/main" id="{F43245F4-806C-564C-777B-2E1649186180}"/>
              </a:ext>
            </a:extLst>
          </p:cNvPr>
          <p:cNvSpPr txBox="1">
            <a:spLocks/>
          </p:cNvSpPr>
          <p:nvPr/>
        </p:nvSpPr>
        <p:spPr>
          <a:xfrm>
            <a:off x="612647"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a:latin typeface="Posterama" panose="020B0504020200020000" pitchFamily="34" charset="0"/>
              <a:cs typeface="Posterama" panose="020B0504020200020000" pitchFamily="34" charset="0"/>
            </a:endParaRPr>
          </a:p>
        </p:txBody>
      </p:sp>
      <p:sp>
        <p:nvSpPr>
          <p:cNvPr id="2" name="Content Placeholder 2">
            <a:extLst>
              <a:ext uri="{FF2B5EF4-FFF2-40B4-BE49-F238E27FC236}">
                <a16:creationId xmlns:a16="http://schemas.microsoft.com/office/drawing/2014/main" id="{83A0F1B9-B7E7-5E5D-0E3A-25CD726C5C03}"/>
              </a:ext>
            </a:extLst>
          </p:cNvPr>
          <p:cNvSpPr txBox="1">
            <a:spLocks/>
          </p:cNvSpPr>
          <p:nvPr/>
        </p:nvSpPr>
        <p:spPr>
          <a:xfrm>
            <a:off x="612646"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mj-lt"/>
              <a:buAutoNum type="arabicPeriod"/>
            </a:pPr>
            <a:r>
              <a:rPr lang="en-US" sz="1300" b="0" i="0" dirty="0" err="1">
                <a:solidFill>
                  <a:srgbClr val="ECECEC"/>
                </a:solidFill>
                <a:effectLst/>
                <a:latin typeface="Posterama" panose="020B0504020200020000" pitchFamily="34" charset="0"/>
                <a:cs typeface="Posterama" panose="020B0504020200020000" pitchFamily="34" charset="0"/>
              </a:rPr>
              <a:t>Hautala</a:t>
            </a:r>
            <a:r>
              <a:rPr lang="en-US" sz="1300" b="0" i="0" dirty="0">
                <a:solidFill>
                  <a:srgbClr val="ECECEC"/>
                </a:solidFill>
                <a:effectLst/>
                <a:latin typeface="Posterama" panose="020B0504020200020000" pitchFamily="34" charset="0"/>
                <a:cs typeface="Posterama" panose="020B0504020200020000" pitchFamily="34" charset="0"/>
              </a:rPr>
              <a:t>, S. (2020). Advection-Diffusion Equation. In </a:t>
            </a:r>
            <a:r>
              <a:rPr lang="en-US" sz="1300" b="0" i="1" dirty="0">
                <a:solidFill>
                  <a:srgbClr val="ECECEC"/>
                </a:solidFill>
                <a:effectLst/>
                <a:latin typeface="Posterama" panose="020B0504020200020000" pitchFamily="34" charset="0"/>
                <a:cs typeface="Posterama" panose="020B0504020200020000" pitchFamily="34" charset="0"/>
              </a:rPr>
              <a:t>Physics Across Oceanography: Fluid Mechanics and Waves</a:t>
            </a:r>
            <a:r>
              <a:rPr lang="en-US" sz="1300" b="0" i="0" dirty="0">
                <a:solidFill>
                  <a:srgbClr val="ECECEC"/>
                </a:solidFill>
                <a:effectLst/>
                <a:latin typeface="Posterama" panose="020B0504020200020000" pitchFamily="34" charset="0"/>
                <a:cs typeface="Posterama" panose="020B0504020200020000" pitchFamily="34" charset="0"/>
              </a:rPr>
              <a:t>. University of Washington Pressbooks. Retrieved from </a:t>
            </a:r>
            <a:r>
              <a:rPr lang="en-US" sz="1300" b="0" i="0" u="none" strike="noStrike" dirty="0">
                <a:effectLst/>
                <a:latin typeface="Posterama" panose="020B0504020200020000" pitchFamily="34" charset="0"/>
                <a:cs typeface="Posterama" panose="020B0504020200020000" pitchFamily="34" charset="0"/>
                <a:hlinkClick r:id="rId3"/>
              </a:rPr>
              <a:t>https://uw.pressbooks.pub/ocean285/chapter/advection-diffusion/</a:t>
            </a:r>
            <a:endParaRPr lang="en-US" sz="1300" b="0" i="0" u="none" strike="noStrike" dirty="0">
              <a:effectLst/>
              <a:latin typeface="Posterama" panose="020B0504020200020000" pitchFamily="34" charset="0"/>
              <a:cs typeface="Posterama" panose="020B0504020200020000" pitchFamily="34" charset="0"/>
            </a:endParaRPr>
          </a:p>
          <a:p>
            <a:pPr algn="l">
              <a:buFont typeface="+mj-lt"/>
              <a:buAutoNum type="arabicPeriod"/>
            </a:pPr>
            <a:r>
              <a:rPr lang="en-US" sz="1300" b="0" i="0" dirty="0" err="1">
                <a:solidFill>
                  <a:srgbClr val="ECECEC"/>
                </a:solidFill>
                <a:effectLst/>
                <a:latin typeface="Posterama" panose="020B0504020200020000" pitchFamily="34" charset="0"/>
                <a:cs typeface="Posterama" panose="020B0504020200020000" pitchFamily="34" charset="0"/>
              </a:rPr>
              <a:t>Pirola</a:t>
            </a:r>
            <a:r>
              <a:rPr lang="en-US" sz="1300" b="0" i="0" dirty="0">
                <a:solidFill>
                  <a:srgbClr val="ECECEC"/>
                </a:solidFill>
                <a:effectLst/>
                <a:latin typeface="Posterama" panose="020B0504020200020000" pitchFamily="34" charset="0"/>
                <a:cs typeface="Posterama" panose="020B0504020200020000" pitchFamily="34" charset="0"/>
              </a:rPr>
              <a:t>, A. (n.d.). </a:t>
            </a:r>
            <a:r>
              <a:rPr lang="en-US" sz="1300" b="0" i="1" dirty="0">
                <a:solidFill>
                  <a:srgbClr val="ECECEC"/>
                </a:solidFill>
                <a:effectLst/>
                <a:latin typeface="Posterama" panose="020B0504020200020000" pitchFamily="34" charset="0"/>
                <a:cs typeface="Posterama" panose="020B0504020200020000" pitchFamily="34" charset="0"/>
              </a:rPr>
              <a:t>Probability and Statistical Mechanics</a:t>
            </a:r>
            <a:r>
              <a:rPr lang="en-US" sz="1300" b="0" i="0" dirty="0">
                <a:solidFill>
                  <a:srgbClr val="ECECEC"/>
                </a:solidFill>
                <a:effectLst/>
                <a:latin typeface="Posterama" panose="020B0504020200020000" pitchFamily="34" charset="0"/>
                <a:cs typeface="Posterama" panose="020B0504020200020000" pitchFamily="34" charset="0"/>
              </a:rPr>
              <a:t>. Retrieved from </a:t>
            </a:r>
            <a:r>
              <a:rPr lang="en-US" sz="1300" b="0" i="0" u="none" strike="noStrike" dirty="0">
                <a:effectLst/>
                <a:latin typeface="Posterama" panose="020B0504020200020000" pitchFamily="34" charset="0"/>
                <a:cs typeface="Posterama" panose="020B0504020200020000" pitchFamily="34" charset="0"/>
                <a:hlinkClick r:id="rId4"/>
              </a:rPr>
              <a:t>https://www.science.unitn.it/~pignatel/PoAV/talks/Pirola.pdf</a:t>
            </a:r>
            <a:endParaRPr lang="en-US" sz="1300" b="0" i="0" dirty="0">
              <a:solidFill>
                <a:srgbClr val="ECECEC"/>
              </a:solidFill>
              <a:effectLst/>
              <a:latin typeface="Posterama" panose="020B0504020200020000" pitchFamily="34" charset="0"/>
              <a:cs typeface="Posterama" panose="020B0504020200020000" pitchFamily="34" charset="0"/>
            </a:endParaRPr>
          </a:p>
          <a:p>
            <a:pPr algn="l">
              <a:buFont typeface="+mj-lt"/>
              <a:buAutoNum type="arabicPeriod"/>
            </a:pPr>
            <a:r>
              <a:rPr lang="en-US" sz="1300" b="0" i="0" dirty="0">
                <a:solidFill>
                  <a:srgbClr val="ECECEC"/>
                </a:solidFill>
                <a:effectLst/>
                <a:latin typeface="Posterama" panose="020B0504020200020000" pitchFamily="34" charset="0"/>
                <a:cs typeface="Posterama" panose="020B0504020200020000" pitchFamily="34" charset="0"/>
              </a:rPr>
              <a:t>Ramshaw, J. D. (2011). Nonlinear ordinary differential equations in fluid dynamics. </a:t>
            </a:r>
            <a:r>
              <a:rPr lang="en-US" sz="1300" b="0" i="1" dirty="0">
                <a:solidFill>
                  <a:srgbClr val="ECECEC"/>
                </a:solidFill>
                <a:effectLst/>
                <a:latin typeface="Posterama" panose="020B0504020200020000" pitchFamily="34" charset="0"/>
                <a:cs typeface="Posterama" panose="020B0504020200020000" pitchFamily="34" charset="0"/>
              </a:rPr>
              <a:t>American Journal of Physics, 79</a:t>
            </a:r>
            <a:r>
              <a:rPr lang="en-US" sz="1300" b="0" i="0" dirty="0">
                <a:solidFill>
                  <a:srgbClr val="ECECEC"/>
                </a:solidFill>
                <a:effectLst/>
                <a:latin typeface="Posterama" panose="020B0504020200020000" pitchFamily="34" charset="0"/>
                <a:cs typeface="Posterama" panose="020B0504020200020000" pitchFamily="34" charset="0"/>
              </a:rPr>
              <a:t>(12), 1255-1260. </a:t>
            </a:r>
            <a:r>
              <a:rPr lang="en-US" sz="1300" b="0" i="0" u="none" strike="noStrike" dirty="0">
                <a:solidFill>
                  <a:srgbClr val="ECECEC"/>
                </a:solidFill>
                <a:effectLst/>
                <a:latin typeface="Posterama" panose="020B0504020200020000" pitchFamily="34" charset="0"/>
                <a:cs typeface="Posterama" panose="020B0504020200020000" pitchFamily="34" charset="0"/>
                <a:hlinkClick r:id="rId5"/>
              </a:rPr>
              <a:t>https://doi.org/10.1119/1.3636635</a:t>
            </a:r>
            <a:endParaRPr lang="en-US" sz="1300" b="0" i="0" dirty="0">
              <a:solidFill>
                <a:srgbClr val="ECECEC"/>
              </a:solidFill>
              <a:effectLst/>
              <a:latin typeface="Posterama" panose="020B0504020200020000" pitchFamily="34" charset="0"/>
              <a:cs typeface="Posterama" panose="020B0504020200020000" pitchFamily="34" charset="0"/>
            </a:endParaRPr>
          </a:p>
          <a:p>
            <a:pPr algn="l">
              <a:buFont typeface="+mj-lt"/>
              <a:buAutoNum type="arabicPeriod"/>
            </a:pPr>
            <a:r>
              <a:rPr lang="en-US" sz="1300" b="0" i="0" dirty="0">
                <a:solidFill>
                  <a:srgbClr val="ECECEC"/>
                </a:solidFill>
                <a:effectLst/>
                <a:latin typeface="Posterama" panose="020B0504020200020000" pitchFamily="34" charset="0"/>
                <a:cs typeface="Posterama" panose="020B0504020200020000" pitchFamily="34" charset="0"/>
              </a:rPr>
              <a:t>ScienceDirect Topics. (n.d.). Runge-</a:t>
            </a:r>
            <a:r>
              <a:rPr lang="en-US" sz="1300" b="0" i="0" dirty="0" err="1">
                <a:solidFill>
                  <a:srgbClr val="ECECEC"/>
                </a:solidFill>
                <a:effectLst/>
                <a:latin typeface="Posterama" panose="020B0504020200020000" pitchFamily="34" charset="0"/>
                <a:cs typeface="Posterama" panose="020B0504020200020000" pitchFamily="34" charset="0"/>
              </a:rPr>
              <a:t>Kutta</a:t>
            </a:r>
            <a:r>
              <a:rPr lang="en-US" sz="1300" b="0" i="0" dirty="0">
                <a:solidFill>
                  <a:srgbClr val="ECECEC"/>
                </a:solidFill>
                <a:effectLst/>
                <a:latin typeface="Posterama" panose="020B0504020200020000" pitchFamily="34" charset="0"/>
                <a:cs typeface="Posterama" panose="020B0504020200020000" pitchFamily="34" charset="0"/>
              </a:rPr>
              <a:t> Method. Retrieved from </a:t>
            </a:r>
            <a:r>
              <a:rPr lang="en-US" sz="1300" b="0" i="0" u="none" strike="noStrike" dirty="0">
                <a:solidFill>
                  <a:srgbClr val="ECECEC"/>
                </a:solidFill>
                <a:effectLst/>
                <a:latin typeface="Posterama" panose="020B0504020200020000" pitchFamily="34" charset="0"/>
                <a:cs typeface="Posterama" panose="020B0504020200020000" pitchFamily="34" charset="0"/>
                <a:hlinkClick r:id="rId6"/>
              </a:rPr>
              <a:t>https://www.sciencedirect.com/topics/mathematics/runge-kutta-method</a:t>
            </a:r>
            <a:endParaRPr lang="en-US" sz="1300" b="0" i="0" u="none" strike="noStrike" dirty="0">
              <a:solidFill>
                <a:srgbClr val="ECECEC"/>
              </a:solidFill>
              <a:effectLst/>
              <a:latin typeface="Posterama" panose="020B0504020200020000" pitchFamily="34" charset="0"/>
              <a:cs typeface="Posterama" panose="020B0504020200020000" pitchFamily="34" charset="0"/>
            </a:endParaRPr>
          </a:p>
          <a:p>
            <a:pPr algn="l">
              <a:buFont typeface="+mj-lt"/>
              <a:buAutoNum type="arabicPeriod"/>
            </a:pPr>
            <a:r>
              <a:rPr lang="en-US" sz="1300" b="0" i="0" dirty="0">
                <a:solidFill>
                  <a:srgbClr val="ECECEC"/>
                </a:solidFill>
                <a:effectLst/>
                <a:latin typeface="Posterama" panose="020B0504020200020000" pitchFamily="34" charset="0"/>
                <a:cs typeface="Posterama" panose="020B0504020200020000" pitchFamily="34" charset="0"/>
              </a:rPr>
              <a:t>Smyth, B. (n.d.). </a:t>
            </a:r>
            <a:r>
              <a:rPr lang="en-US" sz="1300" b="0" i="0" dirty="0" err="1">
                <a:solidFill>
                  <a:srgbClr val="ECECEC"/>
                </a:solidFill>
                <a:effectLst/>
                <a:latin typeface="Posterama" panose="020B0504020200020000" pitchFamily="34" charset="0"/>
                <a:cs typeface="Posterama" panose="020B0504020200020000" pitchFamily="34" charset="0"/>
              </a:rPr>
              <a:t>Lagrangian</a:t>
            </a:r>
            <a:r>
              <a:rPr lang="en-US" sz="1300" b="0" i="0" dirty="0">
                <a:solidFill>
                  <a:srgbClr val="ECECEC"/>
                </a:solidFill>
                <a:effectLst/>
                <a:latin typeface="Posterama" panose="020B0504020200020000" pitchFamily="34" charset="0"/>
                <a:cs typeface="Posterama" panose="020B0504020200020000" pitchFamily="34" charset="0"/>
              </a:rPr>
              <a:t> and Eulerian descriptions. In </a:t>
            </a:r>
            <a:r>
              <a:rPr lang="en-US" sz="1300" b="0" i="1" dirty="0">
                <a:solidFill>
                  <a:srgbClr val="ECECEC"/>
                </a:solidFill>
                <a:effectLst/>
                <a:latin typeface="Posterama" panose="020B0504020200020000" pitchFamily="34" charset="0"/>
                <a:cs typeface="Posterama" panose="020B0504020200020000" pitchFamily="34" charset="0"/>
              </a:rPr>
              <a:t>All Things Flow - Fluid Mechanics for the Natural Sciences</a:t>
            </a:r>
            <a:r>
              <a:rPr lang="en-US" sz="1300" b="0" i="0" dirty="0">
                <a:solidFill>
                  <a:srgbClr val="ECECEC"/>
                </a:solidFill>
                <a:effectLst/>
                <a:latin typeface="Posterama" panose="020B0504020200020000" pitchFamily="34" charset="0"/>
                <a:cs typeface="Posterama" panose="020B0504020200020000" pitchFamily="34" charset="0"/>
              </a:rPr>
              <a:t>. </a:t>
            </a:r>
            <a:r>
              <a:rPr lang="en-US" sz="1300" b="0" i="0" dirty="0" err="1">
                <a:solidFill>
                  <a:srgbClr val="ECECEC"/>
                </a:solidFill>
                <a:effectLst/>
                <a:latin typeface="Posterama" panose="020B0504020200020000" pitchFamily="34" charset="0"/>
                <a:cs typeface="Posterama" panose="020B0504020200020000" pitchFamily="34" charset="0"/>
              </a:rPr>
              <a:t>LibreTexts</a:t>
            </a:r>
            <a:r>
              <a:rPr lang="en-US" sz="1300" b="0" i="0" dirty="0">
                <a:solidFill>
                  <a:srgbClr val="ECECEC"/>
                </a:solidFill>
                <a:effectLst/>
                <a:latin typeface="Posterama" panose="020B0504020200020000" pitchFamily="34" charset="0"/>
                <a:cs typeface="Posterama" panose="020B0504020200020000" pitchFamily="34" charset="0"/>
              </a:rPr>
              <a:t>. Retrieved from </a:t>
            </a:r>
            <a:r>
              <a:rPr lang="en-US" sz="1300" b="0" i="0" u="none" strike="noStrike" dirty="0">
                <a:effectLst/>
                <a:latin typeface="Posterama" panose="020B0504020200020000" pitchFamily="34" charset="0"/>
                <a:cs typeface="Posterama" panose="020B0504020200020000" pitchFamily="34" charset="0"/>
                <a:hlinkClick r:id="rId7"/>
              </a:rPr>
              <a:t>https://eng.libretexts.org/Bookshelves/Civil_Engineering/Book%3A_All_Things_Flow_-_Fluid_Mechanics_for_the_Natural_Sciences_(Smyth)/05%3A_Fluid_Kinematics/5.01%3A_Lagrangian_and_Eulerian_descriptions</a:t>
            </a:r>
            <a:endParaRPr lang="en-US" sz="1300" b="0" i="0" dirty="0">
              <a:solidFill>
                <a:srgbClr val="ECECEC"/>
              </a:solidFill>
              <a:effectLst/>
              <a:latin typeface="Posterama" panose="020B0504020200020000" pitchFamily="34" charset="0"/>
              <a:cs typeface="Posterama" panose="020B0504020200020000" pitchFamily="34" charset="0"/>
            </a:endParaRPr>
          </a:p>
          <a:p>
            <a:pPr algn="l">
              <a:buFont typeface="+mj-lt"/>
              <a:buAutoNum type="arabicPeriod"/>
            </a:pPr>
            <a:r>
              <a:rPr lang="en-US" sz="1300" b="0" i="0" dirty="0">
                <a:solidFill>
                  <a:srgbClr val="ECECEC"/>
                </a:solidFill>
                <a:effectLst/>
                <a:latin typeface="Posterama" panose="020B0504020200020000" pitchFamily="34" charset="0"/>
                <a:cs typeface="Posterama" panose="020B0504020200020000" pitchFamily="34" charset="0"/>
              </a:rPr>
              <a:t>Virtanen, P., </a:t>
            </a:r>
            <a:r>
              <a:rPr lang="en-US" sz="1300" b="0" i="0" dirty="0" err="1">
                <a:solidFill>
                  <a:srgbClr val="ECECEC"/>
                </a:solidFill>
                <a:effectLst/>
                <a:latin typeface="Posterama" panose="020B0504020200020000" pitchFamily="34" charset="0"/>
                <a:cs typeface="Posterama" panose="020B0504020200020000" pitchFamily="34" charset="0"/>
              </a:rPr>
              <a:t>Gommers</a:t>
            </a:r>
            <a:r>
              <a:rPr lang="en-US" sz="1300" b="0" i="0" dirty="0">
                <a:solidFill>
                  <a:srgbClr val="ECECEC"/>
                </a:solidFill>
                <a:effectLst/>
                <a:latin typeface="Posterama" panose="020B0504020200020000" pitchFamily="34" charset="0"/>
                <a:cs typeface="Posterama" panose="020B0504020200020000" pitchFamily="34" charset="0"/>
              </a:rPr>
              <a:t>, R., Oliphant, T. E., </a:t>
            </a:r>
            <a:r>
              <a:rPr lang="en-US" sz="1300" b="0" i="0" dirty="0" err="1">
                <a:solidFill>
                  <a:srgbClr val="ECECEC"/>
                </a:solidFill>
                <a:effectLst/>
                <a:latin typeface="Posterama" panose="020B0504020200020000" pitchFamily="34" charset="0"/>
                <a:cs typeface="Posterama" panose="020B0504020200020000" pitchFamily="34" charset="0"/>
              </a:rPr>
              <a:t>Haberland</a:t>
            </a:r>
            <a:r>
              <a:rPr lang="en-US" sz="1300" b="0" i="0" dirty="0">
                <a:solidFill>
                  <a:srgbClr val="ECECEC"/>
                </a:solidFill>
                <a:effectLst/>
                <a:latin typeface="Posterama" panose="020B0504020200020000" pitchFamily="34" charset="0"/>
                <a:cs typeface="Posterama" panose="020B0504020200020000" pitchFamily="34" charset="0"/>
              </a:rPr>
              <a:t>, M., Reddy, T., </a:t>
            </a:r>
            <a:r>
              <a:rPr lang="en-US" sz="1300" b="0" i="0" dirty="0" err="1">
                <a:solidFill>
                  <a:srgbClr val="ECECEC"/>
                </a:solidFill>
                <a:effectLst/>
                <a:latin typeface="Posterama" panose="020B0504020200020000" pitchFamily="34" charset="0"/>
                <a:cs typeface="Posterama" panose="020B0504020200020000" pitchFamily="34" charset="0"/>
              </a:rPr>
              <a:t>Cournapeau</a:t>
            </a:r>
            <a:r>
              <a:rPr lang="en-US" sz="1300" b="0" i="0" dirty="0">
                <a:solidFill>
                  <a:srgbClr val="ECECEC"/>
                </a:solidFill>
                <a:effectLst/>
                <a:latin typeface="Posterama" panose="020B0504020200020000" pitchFamily="34" charset="0"/>
                <a:cs typeface="Posterama" panose="020B0504020200020000" pitchFamily="34" charset="0"/>
              </a:rPr>
              <a:t>, D., ... &amp; van </a:t>
            </a:r>
            <a:r>
              <a:rPr lang="en-US" sz="1300" b="0" i="0" dirty="0" err="1">
                <a:solidFill>
                  <a:srgbClr val="ECECEC"/>
                </a:solidFill>
                <a:effectLst/>
                <a:latin typeface="Posterama" panose="020B0504020200020000" pitchFamily="34" charset="0"/>
                <a:cs typeface="Posterama" panose="020B0504020200020000" pitchFamily="34" charset="0"/>
              </a:rPr>
              <a:t>Mulbregt</a:t>
            </a:r>
            <a:r>
              <a:rPr lang="en-US" sz="1300" b="0" i="0" dirty="0">
                <a:solidFill>
                  <a:srgbClr val="ECECEC"/>
                </a:solidFill>
                <a:effectLst/>
                <a:latin typeface="Posterama" panose="020B0504020200020000" pitchFamily="34" charset="0"/>
                <a:cs typeface="Posterama" panose="020B0504020200020000" pitchFamily="34" charset="0"/>
              </a:rPr>
              <a:t>, P. (2023). </a:t>
            </a:r>
            <a:r>
              <a:rPr lang="en-US" sz="1300" b="0" i="0" dirty="0" err="1">
                <a:solidFill>
                  <a:srgbClr val="ECECEC"/>
                </a:solidFill>
                <a:effectLst/>
                <a:latin typeface="Posterama" panose="020B0504020200020000" pitchFamily="34" charset="0"/>
                <a:cs typeface="Posterama" panose="020B0504020200020000" pitchFamily="34" charset="0"/>
              </a:rPr>
              <a:t>scipy.integrate.solve_ivp</a:t>
            </a:r>
            <a:r>
              <a:rPr lang="en-US" sz="1300" b="0" i="0" dirty="0">
                <a:solidFill>
                  <a:srgbClr val="ECECEC"/>
                </a:solidFill>
                <a:effectLst/>
                <a:latin typeface="Posterama" panose="020B0504020200020000" pitchFamily="34" charset="0"/>
                <a:cs typeface="Posterama" panose="020B0504020200020000" pitchFamily="34" charset="0"/>
              </a:rPr>
              <a:t> [Documentation]. SciPy. Retrieved from </a:t>
            </a:r>
            <a:r>
              <a:rPr lang="en-US" sz="1300" b="0" i="0" u="none" strike="noStrike" dirty="0">
                <a:solidFill>
                  <a:srgbClr val="ECECEC"/>
                </a:solidFill>
                <a:effectLst/>
                <a:latin typeface="Posterama" panose="020B0504020200020000" pitchFamily="34" charset="0"/>
                <a:cs typeface="Posterama" panose="020B0504020200020000" pitchFamily="34" charset="0"/>
                <a:hlinkClick r:id="rId8"/>
              </a:rPr>
              <a:t>https://docs.scipy.org/doc/scipy/reference/generated/scipy.integrate.solve_ivp.html</a:t>
            </a:r>
            <a:endParaRPr lang="en-US" sz="1300" b="0" i="0" u="none" strike="noStrike" dirty="0">
              <a:solidFill>
                <a:srgbClr val="ECECEC"/>
              </a:solidFill>
              <a:effectLst/>
              <a:latin typeface="Posterama" panose="020B0504020200020000" pitchFamily="34" charset="0"/>
              <a:cs typeface="Posterama" panose="020B0504020200020000" pitchFamily="34" charset="0"/>
            </a:endParaRPr>
          </a:p>
          <a:p>
            <a:pPr algn="l">
              <a:buFont typeface="+mj-lt"/>
              <a:buAutoNum type="arabicPeriod"/>
            </a:pPr>
            <a:r>
              <a:rPr lang="en-US" sz="1300" b="0" i="0" dirty="0">
                <a:solidFill>
                  <a:srgbClr val="ECECEC"/>
                </a:solidFill>
                <a:effectLst/>
                <a:latin typeface="Posterama" panose="020B0504020200020000" pitchFamily="34" charset="0"/>
                <a:cs typeface="Posterama" panose="020B0504020200020000" pitchFamily="34" charset="0"/>
              </a:rPr>
              <a:t>YouTube. (2023). </a:t>
            </a:r>
            <a:r>
              <a:rPr lang="en-US" sz="1300" b="1" i="0" dirty="0">
                <a:solidFill>
                  <a:srgbClr val="ECECEC"/>
                </a:solidFill>
                <a:effectLst/>
                <a:latin typeface="Posterama" panose="020B0504020200020000" pitchFamily="34" charset="0"/>
                <a:cs typeface="Posterama" panose="020B0504020200020000" pitchFamily="34" charset="0"/>
              </a:rPr>
              <a:t>How to Solve PDEs and ODEs Using Euler's Method</a:t>
            </a:r>
            <a:r>
              <a:rPr lang="en-US" sz="1300" b="0" i="0" dirty="0">
                <a:solidFill>
                  <a:srgbClr val="ECECEC"/>
                </a:solidFill>
                <a:effectLst/>
                <a:latin typeface="Posterama" panose="020B0504020200020000" pitchFamily="34" charset="0"/>
                <a:cs typeface="Posterama" panose="020B0504020200020000" pitchFamily="34" charset="0"/>
              </a:rPr>
              <a:t> [Video]. YouTube. </a:t>
            </a:r>
            <a:r>
              <a:rPr lang="en-US" sz="1300" b="0" i="0" u="none" strike="noStrike" dirty="0">
                <a:effectLst/>
                <a:latin typeface="Posterama" panose="020B0504020200020000" pitchFamily="34" charset="0"/>
                <a:cs typeface="Posterama" panose="020B0504020200020000" pitchFamily="34" charset="0"/>
                <a:hlinkClick r:id="rId9"/>
              </a:rPr>
              <a:t>https://www.youtube.com/watch?v=jdq6puyvQ7E&amp;t=78s</a:t>
            </a:r>
            <a:endParaRPr lang="en-US" sz="1300" b="0" i="0" dirty="0">
              <a:solidFill>
                <a:srgbClr val="ECECEC"/>
              </a:solidFill>
              <a:effectLst/>
              <a:latin typeface="Posterama" panose="020B0504020200020000" pitchFamily="34" charset="0"/>
              <a:cs typeface="Posterama" panose="020B0504020200020000" pitchFamily="34" charset="0"/>
            </a:endParaRPr>
          </a:p>
        </p:txBody>
      </p:sp>
    </p:spTree>
    <p:extLst>
      <p:ext uri="{BB962C8B-B14F-4D97-AF65-F5344CB8AC3E}">
        <p14:creationId xmlns:p14="http://schemas.microsoft.com/office/powerpoint/2010/main" val="236285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38F46BF9-F718-4471-8C0B-48E5CE542401}"/>
              </a:ext>
            </a:extLst>
          </p:cNvPr>
          <p:cNvSpPr txBox="1"/>
          <p:nvPr/>
        </p:nvSpPr>
        <p:spPr>
          <a:xfrm>
            <a:off x="588937" y="669213"/>
            <a:ext cx="11019294" cy="646331"/>
          </a:xfrm>
          <a:prstGeom prst="rect">
            <a:avLst/>
          </a:prstGeom>
          <a:noFill/>
        </p:spPr>
        <p:txBody>
          <a:bodyPr wrap="square" rtlCol="0">
            <a:spAutoFit/>
          </a:bodyPr>
          <a:lstStyle/>
          <a:p>
            <a:r>
              <a:rPr lang="en-US" altLang="ko-KR" sz="3600" b="1">
                <a:solidFill>
                  <a:schemeClr val="bg1">
                    <a:lumMod val="95000"/>
                  </a:schemeClr>
                </a:solidFill>
                <a:latin typeface="Posterama" panose="020B0504020200020000" pitchFamily="34" charset="0"/>
                <a:cs typeface="Posterama" panose="020B0504020200020000" pitchFamily="34" charset="0"/>
              </a:rPr>
              <a:t>Unfamiliar</a:t>
            </a:r>
            <a:r>
              <a:rPr lang="en-US" altLang="ko-KR" sz="3600" b="1">
                <a:solidFill>
                  <a:schemeClr val="bg1"/>
                </a:solidFill>
                <a:latin typeface="Posterama" panose="020B0504020200020000" pitchFamily="34" charset="0"/>
                <a:cs typeface="Posterama" panose="020B0504020200020000" pitchFamily="34" charset="0"/>
              </a:rPr>
              <a:t> Terms:</a:t>
            </a:r>
            <a:endParaRPr lang="ko-KR" altLang="en-US" sz="3600" b="1">
              <a:solidFill>
                <a:schemeClr val="bg1"/>
              </a:solidFill>
              <a:latin typeface="Posterama" panose="020B0504020200020000" pitchFamily="34" charset="0"/>
              <a:cs typeface="Posterama" panose="020B0504020200020000" pitchFamily="34" charset="0"/>
            </a:endParaRPr>
          </a:p>
        </p:txBody>
      </p:sp>
      <p:sp>
        <p:nvSpPr>
          <p:cNvPr id="2" name="Rectangle 1">
            <a:extLst>
              <a:ext uri="{FF2B5EF4-FFF2-40B4-BE49-F238E27FC236}">
                <a16:creationId xmlns:a16="http://schemas.microsoft.com/office/drawing/2014/main" id="{2893426F-9568-1ABD-B0FA-130267F7E70C}"/>
              </a:ext>
            </a:extLst>
          </p:cNvPr>
          <p:cNvSpPr/>
          <p:nvPr/>
        </p:nvSpPr>
        <p:spPr>
          <a:xfrm>
            <a:off x="1843210" y="1481425"/>
            <a:ext cx="2615502" cy="2094565"/>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lumMod val="95000"/>
                </a:schemeClr>
              </a:solidFill>
              <a:latin typeface="Posterama" panose="020B0504020200020000" pitchFamily="34" charset="0"/>
              <a:cs typeface="Posterama" panose="020B0504020200020000" pitchFamily="34" charset="0"/>
            </a:endParaRPr>
          </a:p>
        </p:txBody>
      </p:sp>
      <p:sp>
        <p:nvSpPr>
          <p:cNvPr id="4" name="TextBox 3">
            <a:extLst>
              <a:ext uri="{FF2B5EF4-FFF2-40B4-BE49-F238E27FC236}">
                <a16:creationId xmlns:a16="http://schemas.microsoft.com/office/drawing/2014/main" id="{92ED132A-2000-A3C9-6084-2F4BC6BD2150}"/>
              </a:ext>
            </a:extLst>
          </p:cNvPr>
          <p:cNvSpPr txBox="1"/>
          <p:nvPr/>
        </p:nvSpPr>
        <p:spPr>
          <a:xfrm>
            <a:off x="1885575" y="2015447"/>
            <a:ext cx="2572913" cy="923330"/>
          </a:xfrm>
          <a:prstGeom prst="rect">
            <a:avLst/>
          </a:prstGeom>
          <a:noFill/>
        </p:spPr>
        <p:txBody>
          <a:bodyPr wrap="square" lIns="91440" tIns="45720" rIns="91440" bIns="45720" rtlCol="0" anchor="t">
            <a:spAutoFit/>
          </a:bodyPr>
          <a:lstStyle>
            <a:defPPr>
              <a:defRPr lang="ko-KR"/>
            </a:defPPr>
            <a:lvl1pPr algn="just">
              <a:lnSpc>
                <a:spcPct val="150000"/>
              </a:lnSpc>
              <a:defRPr sz="1100">
                <a:solidFill>
                  <a:schemeClr val="tx1">
                    <a:lumMod val="75000"/>
                    <a:lumOff val="25000"/>
                  </a:schemeClr>
                </a:solidFill>
              </a:defRPr>
            </a:lvl1pPr>
          </a:lstStyle>
          <a:p>
            <a:pPr algn="ctr">
              <a:lnSpc>
                <a:spcPct val="100000"/>
              </a:lnSpc>
            </a:pPr>
            <a:r>
              <a:rPr lang="en-US" sz="1800" dirty="0">
                <a:solidFill>
                  <a:schemeClr val="bg1">
                    <a:lumMod val="95000"/>
                  </a:schemeClr>
                </a:solidFill>
                <a:latin typeface="Posterama" panose="020B0504020200020000" pitchFamily="34" charset="0"/>
                <a:cs typeface="Posterama" panose="020B0504020200020000" pitchFamily="34" charset="0"/>
              </a:rPr>
              <a:t>The movement of a mass/particle because of the fluid.</a:t>
            </a:r>
            <a:endParaRPr lang="en-US" sz="1400" dirty="0">
              <a:solidFill>
                <a:schemeClr val="bg1">
                  <a:lumMod val="95000"/>
                </a:schemeClr>
              </a:solidFill>
              <a:latin typeface="Posterama" panose="020B0504020200020000" pitchFamily="34" charset="0"/>
              <a:cs typeface="Posterama" panose="020B0504020200020000" pitchFamily="34" charset="0"/>
            </a:endParaRPr>
          </a:p>
        </p:txBody>
      </p:sp>
      <p:sp>
        <p:nvSpPr>
          <p:cNvPr id="5" name="직사각형 27">
            <a:extLst>
              <a:ext uri="{FF2B5EF4-FFF2-40B4-BE49-F238E27FC236}">
                <a16:creationId xmlns:a16="http://schemas.microsoft.com/office/drawing/2014/main" id="{497A992A-5F15-5FAC-8BD2-821483CD9680}"/>
              </a:ext>
            </a:extLst>
          </p:cNvPr>
          <p:cNvSpPr/>
          <p:nvPr/>
        </p:nvSpPr>
        <p:spPr>
          <a:xfrm>
            <a:off x="1843210" y="1541998"/>
            <a:ext cx="2615278" cy="369332"/>
          </a:xfrm>
          <a:prstGeom prst="rect">
            <a:avLst/>
          </a:prstGeom>
          <a:noFill/>
        </p:spPr>
        <p:txBody>
          <a:bodyPr wrap="square" lIns="91440" tIns="45720" rIns="91440" bIns="45720" rtlCol="0" anchor="t">
            <a:spAutoFit/>
          </a:bodyPr>
          <a:lstStyle/>
          <a:p>
            <a:pPr algn="ctr"/>
            <a:r>
              <a:rPr lang="en-US" b="1" u="sng" dirty="0">
                <a:solidFill>
                  <a:schemeClr val="bg1">
                    <a:lumMod val="95000"/>
                  </a:schemeClr>
                </a:solidFill>
                <a:latin typeface="Posterama" panose="020B0504020200020000" pitchFamily="34" charset="0"/>
                <a:ea typeface="+mn-lt"/>
                <a:cs typeface="Posterama" panose="020B0504020200020000" pitchFamily="34" charset="0"/>
              </a:rPr>
              <a:t>Advection</a:t>
            </a:r>
            <a:r>
              <a:rPr lang="en-US" altLang="ko-KR" b="1" u="sng" dirty="0">
                <a:solidFill>
                  <a:schemeClr val="bg1">
                    <a:lumMod val="95000"/>
                  </a:schemeClr>
                </a:solidFill>
                <a:latin typeface="Posterama" panose="020B0504020200020000" pitchFamily="34" charset="0"/>
                <a:cs typeface="Posterama" panose="020B0504020200020000" pitchFamily="34" charset="0"/>
              </a:rPr>
              <a:t>:</a:t>
            </a:r>
            <a:endParaRPr lang="en-US" b="1" u="sng" dirty="0">
              <a:solidFill>
                <a:schemeClr val="bg1">
                  <a:lumMod val="95000"/>
                </a:schemeClr>
              </a:solidFill>
              <a:latin typeface="Posterama" panose="020B0504020200020000" pitchFamily="34" charset="0"/>
              <a:cs typeface="Posterama" panose="020B0504020200020000" pitchFamily="34" charset="0"/>
            </a:endParaRPr>
          </a:p>
        </p:txBody>
      </p:sp>
      <p:sp>
        <p:nvSpPr>
          <p:cNvPr id="6" name="Rectangle 5">
            <a:extLst>
              <a:ext uri="{FF2B5EF4-FFF2-40B4-BE49-F238E27FC236}">
                <a16:creationId xmlns:a16="http://schemas.microsoft.com/office/drawing/2014/main" id="{0718CA7D-78A7-A681-1BC6-F01A4D0AE78C}"/>
              </a:ext>
            </a:extLst>
          </p:cNvPr>
          <p:cNvSpPr/>
          <p:nvPr/>
        </p:nvSpPr>
        <p:spPr>
          <a:xfrm>
            <a:off x="4822854" y="1481425"/>
            <a:ext cx="2615502" cy="2094565"/>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lumMod val="95000"/>
                </a:schemeClr>
              </a:solidFill>
              <a:latin typeface="Posterama" panose="020B0504020200020000" pitchFamily="34" charset="0"/>
              <a:cs typeface="Posterama" panose="020B0504020200020000" pitchFamily="34" charset="0"/>
            </a:endParaRPr>
          </a:p>
        </p:txBody>
      </p:sp>
      <p:sp>
        <p:nvSpPr>
          <p:cNvPr id="8" name="직사각형 27">
            <a:extLst>
              <a:ext uri="{FF2B5EF4-FFF2-40B4-BE49-F238E27FC236}">
                <a16:creationId xmlns:a16="http://schemas.microsoft.com/office/drawing/2014/main" id="{04BB5F83-70EF-D1E6-5999-2555FBD7131C}"/>
              </a:ext>
            </a:extLst>
          </p:cNvPr>
          <p:cNvSpPr/>
          <p:nvPr/>
        </p:nvSpPr>
        <p:spPr>
          <a:xfrm>
            <a:off x="7802498" y="1555941"/>
            <a:ext cx="2632510" cy="646331"/>
          </a:xfrm>
          <a:prstGeom prst="rect">
            <a:avLst/>
          </a:prstGeom>
          <a:noFill/>
        </p:spPr>
        <p:txBody>
          <a:bodyPr wrap="square" lIns="91440" tIns="45720" rIns="91440" bIns="45720" rtlCol="0" anchor="t">
            <a:spAutoFit/>
          </a:bodyPr>
          <a:lstStyle/>
          <a:p>
            <a:pPr algn="ctr"/>
            <a:r>
              <a:rPr lang="en-US" b="1" u="sng" err="1">
                <a:solidFill>
                  <a:schemeClr val="bg1">
                    <a:lumMod val="95000"/>
                  </a:schemeClr>
                </a:solidFill>
                <a:latin typeface="Posterama" panose="020B0504020200020000" pitchFamily="34" charset="0"/>
                <a:ea typeface="+mn-lt"/>
                <a:cs typeface="Posterama" panose="020B0504020200020000" pitchFamily="34" charset="0"/>
              </a:rPr>
              <a:t>Lagrangian</a:t>
            </a:r>
            <a:r>
              <a:rPr lang="en-US" b="1" u="sng">
                <a:solidFill>
                  <a:schemeClr val="bg1">
                    <a:lumMod val="95000"/>
                  </a:schemeClr>
                </a:solidFill>
                <a:latin typeface="Posterama" panose="020B0504020200020000" pitchFamily="34" charset="0"/>
                <a:ea typeface="+mn-lt"/>
                <a:cs typeface="Posterama" panose="020B0504020200020000" pitchFamily="34" charset="0"/>
              </a:rPr>
              <a:t> Surfaces:</a:t>
            </a:r>
          </a:p>
          <a:p>
            <a:pPr algn="ctr"/>
            <a:endParaRPr lang="en-US" u="sng">
              <a:solidFill>
                <a:schemeClr val="bg1">
                  <a:lumMod val="95000"/>
                </a:schemeClr>
              </a:solidFill>
              <a:latin typeface="Posterama" panose="020B0504020200020000" pitchFamily="34" charset="0"/>
              <a:cs typeface="Posterama" panose="020B0504020200020000" pitchFamily="34" charset="0"/>
            </a:endParaRPr>
          </a:p>
        </p:txBody>
      </p:sp>
      <p:sp>
        <p:nvSpPr>
          <p:cNvPr id="10" name="TextBox 9">
            <a:extLst>
              <a:ext uri="{FF2B5EF4-FFF2-40B4-BE49-F238E27FC236}">
                <a16:creationId xmlns:a16="http://schemas.microsoft.com/office/drawing/2014/main" id="{5B81C8CF-0209-A50C-E7EE-563143692C36}"/>
              </a:ext>
            </a:extLst>
          </p:cNvPr>
          <p:cNvSpPr txBox="1"/>
          <p:nvPr/>
        </p:nvSpPr>
        <p:spPr>
          <a:xfrm>
            <a:off x="4859697" y="1911330"/>
            <a:ext cx="2598493" cy="1323439"/>
          </a:xfrm>
          <a:prstGeom prst="rect">
            <a:avLst/>
          </a:prstGeom>
          <a:noFill/>
        </p:spPr>
        <p:txBody>
          <a:bodyPr wrap="square" lIns="91440" tIns="45720" rIns="91440" bIns="45720" rtlCol="0" anchor="t">
            <a:spAutoFit/>
          </a:bodyPr>
          <a:lstStyle>
            <a:defPPr>
              <a:defRPr lang="ko-KR"/>
            </a:defPPr>
            <a:lvl1pPr algn="just">
              <a:lnSpc>
                <a:spcPct val="150000"/>
              </a:lnSpc>
              <a:defRPr sz="1100">
                <a:solidFill>
                  <a:schemeClr val="tx1">
                    <a:lumMod val="75000"/>
                    <a:lumOff val="25000"/>
                  </a:schemeClr>
                </a:solidFill>
              </a:defRPr>
            </a:lvl1pPr>
          </a:lstStyle>
          <a:p>
            <a:pPr algn="ctr">
              <a:lnSpc>
                <a:spcPct val="100000"/>
              </a:lnSpc>
            </a:pPr>
            <a:r>
              <a:rPr lang="en-US" sz="1600">
                <a:solidFill>
                  <a:schemeClr val="bg1"/>
                </a:solidFill>
                <a:latin typeface="Posterama" panose="020B0504020200020000" pitchFamily="34" charset="0"/>
                <a:ea typeface="+mn-lt"/>
                <a:cs typeface="Posterama" panose="020B0504020200020000" pitchFamily="34" charset="0"/>
              </a:rPr>
              <a:t>A scalar quantity that remains constant for individual fluid particles as they move through the fluid.</a:t>
            </a:r>
            <a:endParaRPr lang="en-US" sz="1400">
              <a:solidFill>
                <a:schemeClr val="bg1"/>
              </a:solidFill>
              <a:latin typeface="Posterama" panose="020B0504020200020000" pitchFamily="34" charset="0"/>
              <a:cs typeface="Posterama" panose="020B0504020200020000" pitchFamily="34" charset="0"/>
            </a:endParaRPr>
          </a:p>
        </p:txBody>
      </p:sp>
      <p:sp>
        <p:nvSpPr>
          <p:cNvPr id="12" name="Rectangle 11">
            <a:extLst>
              <a:ext uri="{FF2B5EF4-FFF2-40B4-BE49-F238E27FC236}">
                <a16:creationId xmlns:a16="http://schemas.microsoft.com/office/drawing/2014/main" id="{D1378B9E-F633-3235-40ED-B110852D1D7B}"/>
              </a:ext>
            </a:extLst>
          </p:cNvPr>
          <p:cNvSpPr/>
          <p:nvPr/>
        </p:nvSpPr>
        <p:spPr>
          <a:xfrm>
            <a:off x="7802498" y="1458421"/>
            <a:ext cx="2615502" cy="2117569"/>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latin typeface="Posterama" panose="020B0504020200020000" pitchFamily="34" charset="0"/>
              <a:cs typeface="Posterama" panose="020B0504020200020000" pitchFamily="34" charset="0"/>
            </a:endParaRPr>
          </a:p>
        </p:txBody>
      </p:sp>
      <p:sp>
        <p:nvSpPr>
          <p:cNvPr id="14" name="직사각형 27">
            <a:extLst>
              <a:ext uri="{FF2B5EF4-FFF2-40B4-BE49-F238E27FC236}">
                <a16:creationId xmlns:a16="http://schemas.microsoft.com/office/drawing/2014/main" id="{F77CC794-7BEA-95B9-0B43-D256E46924AC}"/>
              </a:ext>
            </a:extLst>
          </p:cNvPr>
          <p:cNvSpPr/>
          <p:nvPr/>
        </p:nvSpPr>
        <p:spPr>
          <a:xfrm>
            <a:off x="4822854" y="3915753"/>
            <a:ext cx="2979644" cy="369332"/>
          </a:xfrm>
          <a:prstGeom prst="rect">
            <a:avLst/>
          </a:prstGeom>
          <a:noFill/>
        </p:spPr>
        <p:txBody>
          <a:bodyPr wrap="square" lIns="91440" tIns="45720" rIns="91440" bIns="45720" rtlCol="0" anchor="t">
            <a:spAutoFit/>
          </a:bodyPr>
          <a:lstStyle/>
          <a:p>
            <a:pPr algn="ctr"/>
            <a:endParaRPr lang="en-US" altLang="ko-KR" b="1">
              <a:solidFill>
                <a:schemeClr val="bg1">
                  <a:lumMod val="95000"/>
                </a:schemeClr>
              </a:solidFill>
              <a:latin typeface="Posterama" panose="020B0504020200020000" pitchFamily="34" charset="0"/>
              <a:cs typeface="Posterama" panose="020B0504020200020000" pitchFamily="34" charset="0"/>
            </a:endParaRPr>
          </a:p>
        </p:txBody>
      </p:sp>
      <p:sp>
        <p:nvSpPr>
          <p:cNvPr id="11" name="직사각형 27">
            <a:extLst>
              <a:ext uri="{FF2B5EF4-FFF2-40B4-BE49-F238E27FC236}">
                <a16:creationId xmlns:a16="http://schemas.microsoft.com/office/drawing/2014/main" id="{BF5141FF-4F57-5699-C973-AE5AE2D9A638}"/>
              </a:ext>
            </a:extLst>
          </p:cNvPr>
          <p:cNvSpPr/>
          <p:nvPr/>
        </p:nvSpPr>
        <p:spPr>
          <a:xfrm>
            <a:off x="4839863" y="1541998"/>
            <a:ext cx="2598493" cy="369332"/>
          </a:xfrm>
          <a:prstGeom prst="rect">
            <a:avLst/>
          </a:prstGeom>
          <a:noFill/>
        </p:spPr>
        <p:txBody>
          <a:bodyPr wrap="square" lIns="91440" tIns="45720" rIns="91440" bIns="45720" rtlCol="0" anchor="t">
            <a:spAutoFit/>
          </a:bodyPr>
          <a:lstStyle/>
          <a:p>
            <a:pPr algn="ctr"/>
            <a:r>
              <a:rPr lang="en-US" altLang="ko-KR" b="1" u="sng">
                <a:solidFill>
                  <a:schemeClr val="bg1"/>
                </a:solidFill>
                <a:latin typeface="Posterama" panose="020B0504020200020000" pitchFamily="34" charset="0"/>
                <a:cs typeface="Posterama" panose="020B0504020200020000" pitchFamily="34" charset="0"/>
              </a:rPr>
              <a:t>Non-Diffusive Scalar:</a:t>
            </a:r>
            <a:endParaRPr lang="en-US" u="sng">
              <a:solidFill>
                <a:schemeClr val="bg1"/>
              </a:solidFill>
              <a:latin typeface="Posterama" panose="020B0504020200020000" pitchFamily="34" charset="0"/>
              <a:cs typeface="Posterama" panose="020B0504020200020000" pitchFamily="34" charset="0"/>
            </a:endParaRPr>
          </a:p>
        </p:txBody>
      </p:sp>
      <p:sp>
        <p:nvSpPr>
          <p:cNvPr id="13" name="Rectangle 12">
            <a:extLst>
              <a:ext uri="{FF2B5EF4-FFF2-40B4-BE49-F238E27FC236}">
                <a16:creationId xmlns:a16="http://schemas.microsoft.com/office/drawing/2014/main" id="{9486E7DF-B84E-EEEC-11CA-07285B8B4915}"/>
              </a:ext>
            </a:extLst>
          </p:cNvPr>
          <p:cNvSpPr/>
          <p:nvPr/>
        </p:nvSpPr>
        <p:spPr>
          <a:xfrm>
            <a:off x="4822854" y="3828242"/>
            <a:ext cx="2615502" cy="2249829"/>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lumMod val="95000"/>
                </a:schemeClr>
              </a:solidFill>
              <a:latin typeface="Posterama" panose="020B0504020200020000" pitchFamily="34" charset="0"/>
              <a:cs typeface="Posterama" panose="020B0504020200020000" pitchFamily="34" charset="0"/>
            </a:endParaRPr>
          </a:p>
        </p:txBody>
      </p:sp>
      <p:sp>
        <p:nvSpPr>
          <p:cNvPr id="17" name="TextBox 16">
            <a:extLst>
              <a:ext uri="{FF2B5EF4-FFF2-40B4-BE49-F238E27FC236}">
                <a16:creationId xmlns:a16="http://schemas.microsoft.com/office/drawing/2014/main" id="{2167650E-3E48-06F7-7A10-7FDD98DF080F}"/>
              </a:ext>
            </a:extLst>
          </p:cNvPr>
          <p:cNvSpPr txBox="1"/>
          <p:nvPr/>
        </p:nvSpPr>
        <p:spPr>
          <a:xfrm>
            <a:off x="7805548" y="1951672"/>
            <a:ext cx="2615502" cy="1477328"/>
          </a:xfrm>
          <a:prstGeom prst="rect">
            <a:avLst/>
          </a:prstGeom>
          <a:noFill/>
        </p:spPr>
        <p:txBody>
          <a:bodyPr wrap="square" lIns="91440" tIns="45720" rIns="91440" bIns="45720" rtlCol="0" anchor="t">
            <a:spAutoFit/>
          </a:bodyPr>
          <a:lstStyle>
            <a:defPPr>
              <a:defRPr lang="ko-KR"/>
            </a:defPPr>
            <a:lvl1pPr algn="just">
              <a:lnSpc>
                <a:spcPct val="150000"/>
              </a:lnSpc>
              <a:defRPr sz="1100">
                <a:solidFill>
                  <a:schemeClr val="tx1">
                    <a:lumMod val="75000"/>
                    <a:lumOff val="25000"/>
                  </a:schemeClr>
                </a:solidFill>
              </a:defRPr>
            </a:lvl1pPr>
          </a:lstStyle>
          <a:p>
            <a:pPr algn="ctr">
              <a:lnSpc>
                <a:spcPct val="100000"/>
              </a:lnSpc>
            </a:pPr>
            <a:r>
              <a:rPr lang="en-US" sz="1800">
                <a:solidFill>
                  <a:schemeClr val="bg1">
                    <a:lumMod val="95000"/>
                  </a:schemeClr>
                </a:solidFill>
                <a:latin typeface="Posterama" panose="020B0504020200020000" pitchFamily="34" charset="0"/>
                <a:ea typeface="+mn-lt"/>
                <a:cs typeface="Posterama" panose="020B0504020200020000" pitchFamily="34" charset="0"/>
              </a:rPr>
              <a:t>A surface that moves with the velocity field and the points on the surface stay in the same orientation.</a:t>
            </a:r>
          </a:p>
        </p:txBody>
      </p:sp>
      <p:sp>
        <p:nvSpPr>
          <p:cNvPr id="3" name="TextBox 2">
            <a:extLst>
              <a:ext uri="{FF2B5EF4-FFF2-40B4-BE49-F238E27FC236}">
                <a16:creationId xmlns:a16="http://schemas.microsoft.com/office/drawing/2014/main" id="{D96AC856-7073-88F1-ECBD-D31C62B952E3}"/>
              </a:ext>
            </a:extLst>
          </p:cNvPr>
          <p:cNvSpPr txBox="1"/>
          <p:nvPr/>
        </p:nvSpPr>
        <p:spPr>
          <a:xfrm>
            <a:off x="4764147" y="4652226"/>
            <a:ext cx="2632510" cy="1200329"/>
          </a:xfrm>
          <a:prstGeom prst="rect">
            <a:avLst/>
          </a:prstGeom>
          <a:noFill/>
        </p:spPr>
        <p:txBody>
          <a:bodyPr wrap="square" rtlCol="0">
            <a:spAutoFit/>
          </a:bodyPr>
          <a:lstStyle>
            <a:defPPr>
              <a:defRPr lang="ko-KR"/>
            </a:defPPr>
            <a:lvl1pPr algn="just">
              <a:lnSpc>
                <a:spcPct val="150000"/>
              </a:lnSpc>
              <a:defRPr sz="1100">
                <a:solidFill>
                  <a:schemeClr val="tx1">
                    <a:lumMod val="75000"/>
                    <a:lumOff val="25000"/>
                  </a:schemeClr>
                </a:solidFill>
              </a:defRPr>
            </a:lvl1pPr>
          </a:lstStyle>
          <a:p>
            <a:pPr algn="ctr">
              <a:lnSpc>
                <a:spcPct val="100000"/>
              </a:lnSpc>
            </a:pPr>
            <a:r>
              <a:rPr lang="en-US" altLang="ko-KR" sz="1800">
                <a:solidFill>
                  <a:schemeClr val="bg1">
                    <a:lumMod val="95000"/>
                  </a:schemeClr>
                </a:solidFill>
                <a:latin typeface="Posterama" panose="020B0504020200020000" pitchFamily="34" charset="0"/>
                <a:cs typeface="Posterama" panose="020B0504020200020000" pitchFamily="34" charset="0"/>
              </a:rPr>
              <a:t>The path a fluid particle follows as it moves through space and time</a:t>
            </a:r>
            <a:endParaRPr lang="ko-KR" altLang="en-US" sz="1800">
              <a:solidFill>
                <a:schemeClr val="bg1">
                  <a:lumMod val="95000"/>
                </a:schemeClr>
              </a:solidFill>
              <a:latin typeface="Posterama" panose="020B0504020200020000" pitchFamily="34" charset="0"/>
              <a:cs typeface="Posterama" panose="020B0504020200020000" pitchFamily="34" charset="0"/>
            </a:endParaRPr>
          </a:p>
        </p:txBody>
      </p:sp>
      <p:sp>
        <p:nvSpPr>
          <p:cNvPr id="7" name="직사각형 27">
            <a:extLst>
              <a:ext uri="{FF2B5EF4-FFF2-40B4-BE49-F238E27FC236}">
                <a16:creationId xmlns:a16="http://schemas.microsoft.com/office/drawing/2014/main" id="{8D5981EB-2032-74F5-8D4D-95DABA07CE47}"/>
              </a:ext>
            </a:extLst>
          </p:cNvPr>
          <p:cNvSpPr/>
          <p:nvPr/>
        </p:nvSpPr>
        <p:spPr>
          <a:xfrm>
            <a:off x="4805846" y="4005895"/>
            <a:ext cx="2632510" cy="646331"/>
          </a:xfrm>
          <a:prstGeom prst="rect">
            <a:avLst/>
          </a:prstGeom>
          <a:noFill/>
        </p:spPr>
        <p:txBody>
          <a:bodyPr wrap="square" lIns="91440" tIns="45720" rIns="91440" bIns="45720" rtlCol="0" anchor="t">
            <a:spAutoFit/>
          </a:bodyPr>
          <a:lstStyle/>
          <a:p>
            <a:pPr algn="ctr"/>
            <a:r>
              <a:rPr lang="en-US" altLang="ko-KR" b="1" err="1">
                <a:solidFill>
                  <a:schemeClr val="bg1">
                    <a:lumMod val="95000"/>
                  </a:schemeClr>
                </a:solidFill>
                <a:latin typeface="Posterama" panose="020B0504020200020000" pitchFamily="34" charset="0"/>
                <a:cs typeface="Posterama" panose="020B0504020200020000" pitchFamily="34" charset="0"/>
              </a:rPr>
              <a:t>Lagrangian</a:t>
            </a:r>
            <a:endParaRPr lang="en-US" altLang="ko-KR" b="1">
              <a:solidFill>
                <a:schemeClr val="bg1">
                  <a:lumMod val="95000"/>
                </a:schemeClr>
              </a:solidFill>
              <a:latin typeface="Posterama" panose="020B0504020200020000" pitchFamily="34" charset="0"/>
              <a:cs typeface="Posterama" panose="020B0504020200020000" pitchFamily="34" charset="0"/>
            </a:endParaRPr>
          </a:p>
          <a:p>
            <a:pPr algn="ctr"/>
            <a:r>
              <a:rPr lang="en-US" altLang="ko-KR" b="1" u="sng">
                <a:solidFill>
                  <a:schemeClr val="bg1">
                    <a:lumMod val="95000"/>
                  </a:schemeClr>
                </a:solidFill>
                <a:latin typeface="Posterama" panose="020B0504020200020000" pitchFamily="34" charset="0"/>
                <a:cs typeface="Posterama" panose="020B0504020200020000" pitchFamily="34" charset="0"/>
              </a:rPr>
              <a:t>Trajectory:</a:t>
            </a:r>
          </a:p>
        </p:txBody>
      </p:sp>
    </p:spTree>
    <p:extLst>
      <p:ext uri="{BB962C8B-B14F-4D97-AF65-F5344CB8AC3E}">
        <p14:creationId xmlns:p14="http://schemas.microsoft.com/office/powerpoint/2010/main" val="2496892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C3D801-2160-3AF3-1655-D4CB30AC5A02}"/>
              </a:ext>
            </a:extLst>
          </p:cNvPr>
          <p:cNvSpPr txBox="1">
            <a:spLocks/>
          </p:cNvSpPr>
          <p:nvPr/>
        </p:nvSpPr>
        <p:spPr>
          <a:xfrm>
            <a:off x="612648" y="548640"/>
            <a:ext cx="10653578" cy="1132258"/>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marL="0" indent="0">
              <a:buNone/>
            </a:pPr>
            <a:r>
              <a:rPr lang="en-US" sz="3600" dirty="0" err="1">
                <a:solidFill>
                  <a:schemeClr val="bg1"/>
                </a:solidFill>
                <a:latin typeface="Posterama" panose="020B0504020200020000" pitchFamily="34" charset="0"/>
                <a:ea typeface="+mn-lt"/>
                <a:cs typeface="Posterama" panose="020B0504020200020000" pitchFamily="34" charset="0"/>
              </a:rPr>
              <a:t>Lagrangian</a:t>
            </a:r>
            <a:r>
              <a:rPr lang="en-US" sz="3600" dirty="0">
                <a:solidFill>
                  <a:schemeClr val="bg1"/>
                </a:solidFill>
                <a:latin typeface="Posterama" panose="020B0504020200020000" pitchFamily="34" charset="0"/>
                <a:ea typeface="+mn-lt"/>
                <a:cs typeface="Posterama" panose="020B0504020200020000" pitchFamily="34" charset="0"/>
              </a:rPr>
              <a:t> Trajectories </a:t>
            </a:r>
            <a:endParaRPr lang="en-US" sz="3600" dirty="0">
              <a:solidFill>
                <a:schemeClr val="bg1"/>
              </a:solidFill>
              <a:latin typeface="Posterama" panose="020B0504020200020000" pitchFamily="34" charset="0"/>
              <a:cs typeface="Posterama" panose="020B0504020200020000" pitchFamily="34" charset="0"/>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F43245F4-806C-564C-777B-2E1649186180}"/>
                  </a:ext>
                </a:extLst>
              </p:cNvPr>
              <p:cNvSpPr txBox="1">
                <a:spLocks/>
              </p:cNvSpPr>
              <p:nvPr/>
            </p:nvSpPr>
            <p:spPr>
              <a:xfrm>
                <a:off x="612648" y="1639067"/>
                <a:ext cx="11045953"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u="sng" dirty="0">
                    <a:solidFill>
                      <a:schemeClr val="bg1"/>
                    </a:solidFill>
                    <a:latin typeface="Posterama" panose="020B0504020200020000" pitchFamily="34" charset="0"/>
                    <a:ea typeface="+mn-lt"/>
                    <a:cs typeface="Posterama" panose="020B0504020200020000" pitchFamily="34" charset="0"/>
                  </a:rPr>
                  <a:t>Definition:</a:t>
                </a:r>
                <a:r>
                  <a:rPr lang="en-US" b="1" dirty="0">
                    <a:solidFill>
                      <a:schemeClr val="bg1"/>
                    </a:solidFill>
                    <a:latin typeface="Posterama" panose="020B0504020200020000" pitchFamily="34" charset="0"/>
                    <a:ea typeface="+mn-lt"/>
                    <a:cs typeface="Posterama" panose="020B0504020200020000" pitchFamily="34" charset="0"/>
                  </a:rPr>
                  <a:t> </a:t>
                </a:r>
                <a:r>
                  <a:rPr lang="en-US" sz="1800" dirty="0" err="1">
                    <a:solidFill>
                      <a:schemeClr val="bg1"/>
                    </a:solidFill>
                    <a:latin typeface="Posterama" panose="020B0504020200020000" pitchFamily="34" charset="0"/>
                    <a:ea typeface="+mn-lt"/>
                    <a:cs typeface="Posterama" panose="020B0504020200020000" pitchFamily="34" charset="0"/>
                  </a:rPr>
                  <a:t>Lagrangian</a:t>
                </a:r>
                <a:r>
                  <a:rPr lang="en-US" sz="1800" dirty="0">
                    <a:solidFill>
                      <a:schemeClr val="bg1"/>
                    </a:solidFill>
                    <a:latin typeface="Posterama" panose="020B0504020200020000" pitchFamily="34" charset="0"/>
                    <a:ea typeface="+mn-lt"/>
                    <a:cs typeface="Posterama" panose="020B0504020200020000" pitchFamily="34" charset="0"/>
                  </a:rPr>
                  <a:t> Trajectories describe the paths of fluid particles as they move through the fluid via differential equations.</a:t>
                </a:r>
              </a:p>
              <a:p>
                <a:pPr marL="0" indent="0">
                  <a:buNone/>
                </a:pPr>
                <a:endParaRPr lang="en-US" sz="1800" dirty="0">
                  <a:solidFill>
                    <a:schemeClr val="bg1"/>
                  </a:solidFill>
                  <a:latin typeface="Posterama" panose="020B0504020200020000" pitchFamily="34" charset="0"/>
                  <a:ea typeface="+mn-lt"/>
                  <a:cs typeface="Posterama" panose="020B0504020200020000" pitchFamily="34" charset="0"/>
                </a:endParaRPr>
              </a:p>
              <a:p>
                <a:pPr marL="0" indent="0">
                  <a:buNone/>
                </a:pPr>
                <a:r>
                  <a:rPr lang="en-US" b="1" u="sng" dirty="0">
                    <a:solidFill>
                      <a:schemeClr val="bg1"/>
                    </a:solidFill>
                    <a:latin typeface="Posterama" panose="020B0504020200020000" pitchFamily="34" charset="0"/>
                    <a:ea typeface="+mn-lt"/>
                    <a:cs typeface="Posterama" panose="020B0504020200020000" pitchFamily="34" charset="0"/>
                  </a:rPr>
                  <a:t>Key Concept:</a:t>
                </a:r>
                <a:r>
                  <a:rPr lang="en-US" b="1" dirty="0">
                    <a:solidFill>
                      <a:schemeClr val="bg1"/>
                    </a:solidFill>
                    <a:latin typeface="Posterama" panose="020B0504020200020000" pitchFamily="34" charset="0"/>
                    <a:ea typeface="+mn-lt"/>
                    <a:cs typeface="Posterama" panose="020B0504020200020000" pitchFamily="34" charset="0"/>
                  </a:rPr>
                  <a:t> </a:t>
                </a:r>
                <a:r>
                  <a:rPr lang="en-US" sz="1800" dirty="0">
                    <a:solidFill>
                      <a:schemeClr val="bg1"/>
                    </a:solidFill>
                    <a:latin typeface="Posterama" panose="020B0504020200020000" pitchFamily="34" charset="0"/>
                    <a:ea typeface="+mn-lt"/>
                    <a:cs typeface="Posterama" panose="020B0504020200020000" pitchFamily="34" charset="0"/>
                  </a:rPr>
                  <a:t>The focus is following individual particles than looking at specific locations in space (Eulerian approach)</a:t>
                </a:r>
              </a:p>
              <a:p>
                <a:pPr marL="0" indent="0">
                  <a:buNone/>
                </a:pPr>
                <a:endParaRPr lang="en-US" sz="1800" dirty="0">
                  <a:solidFill>
                    <a:schemeClr val="bg1"/>
                  </a:solidFill>
                  <a:latin typeface="Posterama" panose="020B0504020200020000" pitchFamily="34" charset="0"/>
                  <a:ea typeface="+mn-lt"/>
                  <a:cs typeface="Posterama" panose="020B0504020200020000" pitchFamily="34" charset="0"/>
                </a:endParaRPr>
              </a:p>
              <a:p>
                <a:pPr marL="0" indent="0">
                  <a:buNone/>
                </a:pPr>
                <a:r>
                  <a:rPr lang="en-US" b="1" u="sng" dirty="0">
                    <a:solidFill>
                      <a:schemeClr val="bg1"/>
                    </a:solidFill>
                    <a:latin typeface="Posterama" panose="020B0504020200020000" pitchFamily="34" charset="0"/>
                    <a:ea typeface="+mn-lt"/>
                    <a:cs typeface="Posterama" panose="020B0504020200020000" pitchFamily="34" charset="0"/>
                  </a:rPr>
                  <a:t>Key Equations:</a:t>
                </a:r>
                <a:endParaRPr lang="en-US" b="1" u="sng" dirty="0">
                  <a:solidFill>
                    <a:schemeClr val="bg1"/>
                  </a:solidFill>
                  <a:latin typeface="Posterama" panose="020B0504020200020000" pitchFamily="34" charset="0"/>
                  <a:cs typeface="Posterama" panose="020B0504020200020000" pitchFamily="34" charset="0"/>
                </a:endParaRPr>
              </a:p>
              <a:p>
                <a:r>
                  <a:rPr lang="en-US" sz="1800" dirty="0">
                    <a:solidFill>
                      <a:schemeClr val="bg1"/>
                    </a:solidFill>
                    <a:latin typeface="Posterama" panose="020B0504020200020000" pitchFamily="34" charset="0"/>
                    <a:ea typeface="+mn-lt"/>
                    <a:cs typeface="Posterama" panose="020B0504020200020000" pitchFamily="34" charset="0"/>
                  </a:rPr>
                  <a:t>Position vector of a </a:t>
                </a:r>
                <a:r>
                  <a:rPr lang="en-US" sz="1800" dirty="0" err="1">
                    <a:solidFill>
                      <a:schemeClr val="bg1"/>
                    </a:solidFill>
                    <a:latin typeface="Posterama" panose="020B0504020200020000" pitchFamily="34" charset="0"/>
                    <a:ea typeface="+mn-lt"/>
                    <a:cs typeface="Posterama" panose="020B0504020200020000" pitchFamily="34" charset="0"/>
                  </a:rPr>
                  <a:t>Lagrangian</a:t>
                </a:r>
                <a:r>
                  <a:rPr lang="en-US" sz="1800" dirty="0">
                    <a:solidFill>
                      <a:schemeClr val="bg1"/>
                    </a:solidFill>
                    <a:latin typeface="Posterama" panose="020B0504020200020000" pitchFamily="34" charset="0"/>
                    <a:ea typeface="+mn-lt"/>
                    <a:cs typeface="Posterama" panose="020B0504020200020000" pitchFamily="34" charset="0"/>
                  </a:rPr>
                  <a:t> fluid particle </a:t>
                </a:r>
                <a14:m>
                  <m:oMath xmlns:m="http://schemas.openxmlformats.org/officeDocument/2006/math">
                    <m:r>
                      <a:rPr lang="en-US" sz="1800" b="0" i="1" smtClean="0">
                        <a:solidFill>
                          <a:schemeClr val="bg1"/>
                        </a:solidFill>
                        <a:latin typeface="Cambria Math" panose="02040503050406030204" pitchFamily="18" charset="0"/>
                        <a:ea typeface="+mn-lt"/>
                        <a:cs typeface="Posterama" panose="020B0504020200020000" pitchFamily="34" charset="0"/>
                      </a:rPr>
                      <m:t>𝑥</m:t>
                    </m:r>
                  </m:oMath>
                </a14:m>
                <a:r>
                  <a:rPr lang="en-US" sz="1800" dirty="0">
                    <a:solidFill>
                      <a:schemeClr val="bg1"/>
                    </a:solidFill>
                    <a:latin typeface="Posterama" panose="020B0504020200020000" pitchFamily="34" charset="0"/>
                    <a:ea typeface="+mn-lt"/>
                    <a:cs typeface="Posterama" panose="020B0504020200020000" pitchFamily="34" charset="0"/>
                  </a:rPr>
                  <a:t> is governed by the nonlinear ODE </a:t>
                </a:r>
                <a14:m>
                  <m:oMath xmlns:m="http://schemas.openxmlformats.org/officeDocument/2006/math">
                    <m:acc>
                      <m:accPr>
                        <m:chr m:val="̇"/>
                        <m:ctrlPr>
                          <a:rPr lang="en-US" sz="1800" b="0" i="1" dirty="0" smtClean="0">
                            <a:solidFill>
                              <a:schemeClr val="bg1"/>
                            </a:solidFill>
                            <a:latin typeface="Cambria Math" panose="02040503050406030204" pitchFamily="18" charset="0"/>
                            <a:ea typeface="+mn-lt"/>
                            <a:cs typeface="+mn-lt"/>
                          </a:rPr>
                        </m:ctrlPr>
                      </m:accPr>
                      <m:e>
                        <m:r>
                          <a:rPr lang="en-US" sz="1800" b="0" i="1" dirty="0" smtClean="0">
                            <a:solidFill>
                              <a:schemeClr val="bg1"/>
                            </a:solidFill>
                            <a:latin typeface="Cambria Math" panose="02040503050406030204" pitchFamily="18" charset="0"/>
                            <a:ea typeface="+mn-lt"/>
                            <a:cs typeface="+mn-lt"/>
                          </a:rPr>
                          <m:t>𝑥</m:t>
                        </m:r>
                      </m:e>
                    </m:acc>
                    <m:r>
                      <a:rPr lang="en-US" sz="1800" b="0" i="1" smtClean="0">
                        <a:solidFill>
                          <a:schemeClr val="bg1"/>
                        </a:solidFill>
                        <a:latin typeface="Cambria Math" panose="02040503050406030204" pitchFamily="18" charset="0"/>
                        <a:ea typeface="+mn-lt"/>
                        <a:cs typeface="+mn-lt"/>
                      </a:rPr>
                      <m:t>=</m:t>
                    </m:r>
                    <m:r>
                      <a:rPr lang="en-US" sz="1800" b="0" i="1" smtClean="0">
                        <a:solidFill>
                          <a:schemeClr val="bg1"/>
                        </a:solidFill>
                        <a:latin typeface="Cambria Math" panose="02040503050406030204" pitchFamily="18" charset="0"/>
                        <a:ea typeface="+mn-lt"/>
                        <a:cs typeface="+mn-lt"/>
                      </a:rPr>
                      <m:t>𝑢</m:t>
                    </m:r>
                    <m:d>
                      <m:dPr>
                        <m:ctrlPr>
                          <a:rPr lang="en-US" sz="1800" b="0" i="1" smtClean="0">
                            <a:solidFill>
                              <a:schemeClr val="bg1"/>
                            </a:solidFill>
                            <a:latin typeface="Cambria Math" panose="02040503050406030204" pitchFamily="18" charset="0"/>
                            <a:ea typeface="+mn-lt"/>
                            <a:cs typeface="+mn-lt"/>
                          </a:rPr>
                        </m:ctrlPr>
                      </m:dPr>
                      <m:e>
                        <m:r>
                          <a:rPr lang="en-US" sz="1800" b="0" i="1" smtClean="0">
                            <a:solidFill>
                              <a:schemeClr val="bg1"/>
                            </a:solidFill>
                            <a:latin typeface="Cambria Math" panose="02040503050406030204" pitchFamily="18" charset="0"/>
                            <a:ea typeface="+mn-lt"/>
                            <a:cs typeface="+mn-lt"/>
                          </a:rPr>
                          <m:t>𝑥</m:t>
                        </m:r>
                        <m:r>
                          <a:rPr lang="en-US" sz="1800" b="0" i="1" smtClean="0">
                            <a:solidFill>
                              <a:schemeClr val="bg1"/>
                            </a:solidFill>
                            <a:latin typeface="Cambria Math" panose="02040503050406030204" pitchFamily="18" charset="0"/>
                            <a:ea typeface="+mn-lt"/>
                            <a:cs typeface="+mn-lt"/>
                          </a:rPr>
                          <m:t>, </m:t>
                        </m:r>
                        <m:r>
                          <a:rPr lang="en-US" sz="1800" b="0" i="1" smtClean="0">
                            <a:solidFill>
                              <a:schemeClr val="bg1"/>
                            </a:solidFill>
                            <a:latin typeface="Cambria Math" panose="02040503050406030204" pitchFamily="18" charset="0"/>
                            <a:ea typeface="+mn-lt"/>
                            <a:cs typeface="+mn-lt"/>
                          </a:rPr>
                          <m:t>𝑡</m:t>
                        </m:r>
                      </m:e>
                    </m:d>
                  </m:oMath>
                </a14:m>
                <a:r>
                  <a:rPr lang="en-US" sz="1800" dirty="0">
                    <a:solidFill>
                      <a:schemeClr val="bg1"/>
                    </a:solidFill>
                    <a:latin typeface="Posterama" panose="020B0504020200020000" pitchFamily="34" charset="0"/>
                    <a:ea typeface="+mn-lt"/>
                    <a:cs typeface="+mn-lt"/>
                  </a:rPr>
                  <a:t> where </a:t>
                </a:r>
                <a14:m>
                  <m:oMath xmlns:m="http://schemas.openxmlformats.org/officeDocument/2006/math">
                    <m:r>
                      <a:rPr lang="en-US" sz="1800" i="1">
                        <a:solidFill>
                          <a:schemeClr val="bg1"/>
                        </a:solidFill>
                        <a:latin typeface="Cambria Math" panose="02040503050406030204" pitchFamily="18" charset="0"/>
                        <a:ea typeface="+mn-lt"/>
                        <a:cs typeface="+mn-lt"/>
                      </a:rPr>
                      <m:t>𝑢</m:t>
                    </m:r>
                    <m:d>
                      <m:dPr>
                        <m:ctrlPr>
                          <a:rPr lang="en-US" sz="1800" i="1">
                            <a:solidFill>
                              <a:schemeClr val="bg1"/>
                            </a:solidFill>
                            <a:latin typeface="Cambria Math" panose="02040503050406030204" pitchFamily="18" charset="0"/>
                            <a:ea typeface="+mn-lt"/>
                            <a:cs typeface="+mn-lt"/>
                          </a:rPr>
                        </m:ctrlPr>
                      </m:dPr>
                      <m:e>
                        <m:r>
                          <a:rPr lang="en-US" sz="1800" i="1">
                            <a:solidFill>
                              <a:schemeClr val="bg1"/>
                            </a:solidFill>
                            <a:latin typeface="Cambria Math" panose="02040503050406030204" pitchFamily="18" charset="0"/>
                            <a:ea typeface="+mn-lt"/>
                            <a:cs typeface="+mn-lt"/>
                          </a:rPr>
                          <m:t>𝑥</m:t>
                        </m:r>
                        <m:r>
                          <a:rPr lang="en-US" sz="1800" i="1">
                            <a:solidFill>
                              <a:schemeClr val="bg1"/>
                            </a:solidFill>
                            <a:latin typeface="Cambria Math" panose="02040503050406030204" pitchFamily="18" charset="0"/>
                            <a:ea typeface="+mn-lt"/>
                            <a:cs typeface="+mn-lt"/>
                          </a:rPr>
                          <m:t>, </m:t>
                        </m:r>
                        <m:r>
                          <a:rPr lang="en-US" sz="1800" i="1">
                            <a:solidFill>
                              <a:schemeClr val="bg1"/>
                            </a:solidFill>
                            <a:latin typeface="Cambria Math" panose="02040503050406030204" pitchFamily="18" charset="0"/>
                            <a:ea typeface="+mn-lt"/>
                            <a:cs typeface="+mn-lt"/>
                          </a:rPr>
                          <m:t>𝑡</m:t>
                        </m:r>
                      </m:e>
                    </m:d>
                  </m:oMath>
                </a14:m>
                <a:r>
                  <a:rPr lang="en-US" sz="1800" b="0" dirty="0">
                    <a:solidFill>
                      <a:schemeClr val="bg1"/>
                    </a:solidFill>
                    <a:latin typeface="Posterama" panose="020B0504020200020000" pitchFamily="34" charset="0"/>
                    <a:ea typeface="+mn-lt"/>
                    <a:cs typeface="+mn-lt"/>
                  </a:rPr>
                  <a:t> is the velocity field</a:t>
                </a:r>
              </a:p>
              <a:p>
                <a:r>
                  <a:rPr lang="en-US" sz="1800" dirty="0">
                    <a:solidFill>
                      <a:schemeClr val="bg1"/>
                    </a:solidFill>
                    <a:latin typeface="Posterama" panose="020B0504020200020000" pitchFamily="34" charset="0"/>
                    <a:ea typeface="+mn-lt"/>
                    <a:cs typeface="Posterama" panose="020B0504020200020000" pitchFamily="34" charset="0"/>
                  </a:rPr>
                  <a:t>Solution </a:t>
                </a:r>
                <a14:m>
                  <m:oMath xmlns:m="http://schemas.openxmlformats.org/officeDocument/2006/math">
                    <m:r>
                      <a:rPr lang="en-US" sz="1800" b="0" i="1" smtClean="0">
                        <a:solidFill>
                          <a:schemeClr val="bg1"/>
                        </a:solidFill>
                        <a:latin typeface="Cambria Math" panose="02040503050406030204" pitchFamily="18" charset="0"/>
                        <a:ea typeface="+mn-lt"/>
                        <a:cs typeface="+mn-lt"/>
                      </a:rPr>
                      <m:t>𝑥</m:t>
                    </m:r>
                    <m:r>
                      <a:rPr lang="en-US" sz="1800" b="0" i="1" smtClean="0">
                        <a:solidFill>
                          <a:schemeClr val="bg1"/>
                        </a:solidFill>
                        <a:latin typeface="Cambria Math" panose="02040503050406030204" pitchFamily="18" charset="0"/>
                        <a:ea typeface="+mn-lt"/>
                        <a:cs typeface="+mn-lt"/>
                      </a:rPr>
                      <m:t>=</m:t>
                    </m:r>
                    <m:r>
                      <a:rPr lang="en-US" sz="1800" b="0" i="1" smtClean="0">
                        <a:solidFill>
                          <a:schemeClr val="bg1"/>
                        </a:solidFill>
                        <a:latin typeface="Cambria Math" panose="02040503050406030204" pitchFamily="18" charset="0"/>
                        <a:ea typeface="+mn-lt"/>
                        <a:cs typeface="+mn-lt"/>
                      </a:rPr>
                      <m:t>𝐹</m:t>
                    </m:r>
                    <m:r>
                      <a:rPr lang="en-US" sz="1800" b="0" i="1" smtClean="0">
                        <a:solidFill>
                          <a:schemeClr val="bg1"/>
                        </a:solidFill>
                        <a:latin typeface="Cambria Math" panose="02040503050406030204" pitchFamily="18" charset="0"/>
                        <a:ea typeface="+mn-lt"/>
                        <a:cs typeface="+mn-lt"/>
                      </a:rPr>
                      <m:t>(</m:t>
                    </m:r>
                    <m:r>
                      <a:rPr lang="en-US" sz="1800" b="0" i="1" smtClean="0">
                        <a:solidFill>
                          <a:schemeClr val="bg1"/>
                        </a:solidFill>
                        <a:latin typeface="Cambria Math" panose="02040503050406030204" pitchFamily="18" charset="0"/>
                        <a:ea typeface="+mn-lt"/>
                        <a:cs typeface="+mn-lt"/>
                      </a:rPr>
                      <m:t>𝑡</m:t>
                    </m:r>
                    <m:r>
                      <a:rPr lang="en-US" sz="1800" b="0" i="1" smtClean="0">
                        <a:solidFill>
                          <a:schemeClr val="bg1"/>
                        </a:solidFill>
                        <a:latin typeface="Cambria Math" panose="02040503050406030204" pitchFamily="18" charset="0"/>
                        <a:ea typeface="+mn-lt"/>
                        <a:cs typeface="+mn-lt"/>
                      </a:rPr>
                      <m:t>, </m:t>
                    </m:r>
                    <m:r>
                      <a:rPr lang="en-US" sz="1800" b="0" i="1" smtClean="0">
                        <a:solidFill>
                          <a:schemeClr val="bg1"/>
                        </a:solidFill>
                        <a:latin typeface="Cambria Math" panose="02040503050406030204" pitchFamily="18" charset="0"/>
                        <a:ea typeface="+mn-lt"/>
                        <a:cs typeface="+mn-lt"/>
                      </a:rPr>
                      <m:t>𝑋</m:t>
                    </m:r>
                    <m:r>
                      <a:rPr lang="en-US" sz="1800" b="0" i="1" smtClean="0">
                        <a:solidFill>
                          <a:schemeClr val="bg1"/>
                        </a:solidFill>
                        <a:latin typeface="Cambria Math" panose="02040503050406030204" pitchFamily="18" charset="0"/>
                        <a:ea typeface="+mn-lt"/>
                        <a:cs typeface="+mn-lt"/>
                      </a:rPr>
                      <m:t>)</m:t>
                    </m:r>
                  </m:oMath>
                </a14:m>
                <a:r>
                  <a:rPr lang="en-US" sz="1800" dirty="0">
                    <a:solidFill>
                      <a:schemeClr val="bg1"/>
                    </a:solidFill>
                    <a:latin typeface="Posterama" panose="020B0504020200020000" pitchFamily="34" charset="0"/>
                    <a:ea typeface="+mn-lt"/>
                    <a:cs typeface="Posterama" panose="020B0504020200020000" pitchFamily="34" charset="0"/>
                  </a:rPr>
                  <a:t> with </a:t>
                </a:r>
                <a14:m>
                  <m:oMath xmlns:m="http://schemas.openxmlformats.org/officeDocument/2006/math">
                    <m:r>
                      <a:rPr lang="en-US" sz="1800" b="0" i="1" smtClean="0">
                        <a:solidFill>
                          <a:schemeClr val="bg1"/>
                        </a:solidFill>
                        <a:latin typeface="Cambria Math" panose="02040503050406030204" pitchFamily="18" charset="0"/>
                        <a:ea typeface="+mn-lt"/>
                        <a:cs typeface="+mn-lt"/>
                      </a:rPr>
                      <m:t>𝑋</m:t>
                    </m:r>
                  </m:oMath>
                </a14:m>
                <a:r>
                  <a:rPr lang="en-US" sz="1800" dirty="0">
                    <a:solidFill>
                      <a:schemeClr val="bg1"/>
                    </a:solidFill>
                    <a:latin typeface="Posterama" panose="020B0504020200020000" pitchFamily="34" charset="0"/>
                    <a:ea typeface="+mn-lt"/>
                    <a:cs typeface="Posterama" panose="020B0504020200020000" pitchFamily="34" charset="0"/>
                  </a:rPr>
                  <a:t> as the initial position.</a:t>
                </a:r>
                <a:endParaRPr lang="en-US" sz="1800" dirty="0">
                  <a:solidFill>
                    <a:schemeClr val="bg1"/>
                  </a:solidFill>
                  <a:latin typeface="Posterama" panose="020B0504020200020000" pitchFamily="34" charset="0"/>
                  <a:cs typeface="Posterama" panose="020B0504020200020000" pitchFamily="34" charset="0"/>
                </a:endParaRPr>
              </a:p>
              <a:p>
                <a:r>
                  <a:rPr lang="en-US" sz="1800" dirty="0">
                    <a:solidFill>
                      <a:schemeClr val="bg1"/>
                    </a:solidFill>
                    <a:latin typeface="Posterama" panose="020B0504020200020000" pitchFamily="34" charset="0"/>
                    <a:ea typeface="+mn-lt"/>
                    <a:cs typeface="Posterama" panose="020B0504020200020000" pitchFamily="34" charset="0"/>
                  </a:rPr>
                  <a:t>Reverse transformation: </a:t>
                </a:r>
                <a14:m>
                  <m:oMath xmlns:m="http://schemas.openxmlformats.org/officeDocument/2006/math">
                    <m:r>
                      <a:rPr lang="en-US" sz="1800" b="0" i="1" smtClean="0">
                        <a:solidFill>
                          <a:schemeClr val="bg1"/>
                        </a:solidFill>
                        <a:latin typeface="Cambria Math" panose="02040503050406030204" pitchFamily="18" charset="0"/>
                        <a:ea typeface="+mn-lt"/>
                        <a:cs typeface="+mn-lt"/>
                      </a:rPr>
                      <m:t>𝑋</m:t>
                    </m:r>
                    <m:r>
                      <a:rPr lang="en-US" sz="1800" b="0" i="1" smtClean="0">
                        <a:solidFill>
                          <a:schemeClr val="bg1"/>
                        </a:solidFill>
                        <a:latin typeface="Cambria Math" panose="02040503050406030204" pitchFamily="18" charset="0"/>
                        <a:ea typeface="+mn-lt"/>
                        <a:cs typeface="+mn-lt"/>
                      </a:rPr>
                      <m:t>=</m:t>
                    </m:r>
                    <m:r>
                      <a:rPr lang="en-US" sz="1800" b="0" i="1" smtClean="0">
                        <a:solidFill>
                          <a:schemeClr val="bg1"/>
                        </a:solidFill>
                        <a:latin typeface="Cambria Math" panose="02040503050406030204" pitchFamily="18" charset="0"/>
                        <a:ea typeface="+mn-lt"/>
                        <a:cs typeface="+mn-lt"/>
                      </a:rPr>
                      <m:t>𝐺</m:t>
                    </m:r>
                    <m:r>
                      <a:rPr lang="en-US" sz="1800" b="0" i="1" smtClean="0">
                        <a:solidFill>
                          <a:schemeClr val="bg1"/>
                        </a:solidFill>
                        <a:latin typeface="Cambria Math" panose="02040503050406030204" pitchFamily="18" charset="0"/>
                        <a:ea typeface="+mn-lt"/>
                        <a:cs typeface="+mn-lt"/>
                      </a:rPr>
                      <m:t>(</m:t>
                    </m:r>
                    <m:r>
                      <a:rPr lang="en-US" sz="1800" b="0" i="1" smtClean="0">
                        <a:solidFill>
                          <a:schemeClr val="bg1"/>
                        </a:solidFill>
                        <a:latin typeface="Cambria Math" panose="02040503050406030204" pitchFamily="18" charset="0"/>
                        <a:ea typeface="+mn-lt"/>
                        <a:cs typeface="+mn-lt"/>
                      </a:rPr>
                      <m:t>𝑡</m:t>
                    </m:r>
                    <m:r>
                      <a:rPr lang="en-US" sz="1800" b="0" i="1" smtClean="0">
                        <a:solidFill>
                          <a:schemeClr val="bg1"/>
                        </a:solidFill>
                        <a:latin typeface="Cambria Math" panose="02040503050406030204" pitchFamily="18" charset="0"/>
                        <a:ea typeface="+mn-lt"/>
                        <a:cs typeface="+mn-lt"/>
                      </a:rPr>
                      <m:t>, </m:t>
                    </m:r>
                    <m:r>
                      <a:rPr lang="en-US" sz="1800" b="0" i="1" smtClean="0">
                        <a:solidFill>
                          <a:schemeClr val="bg1"/>
                        </a:solidFill>
                        <a:latin typeface="Cambria Math" panose="02040503050406030204" pitchFamily="18" charset="0"/>
                        <a:ea typeface="+mn-lt"/>
                        <a:cs typeface="+mn-lt"/>
                      </a:rPr>
                      <m:t>𝑥</m:t>
                    </m:r>
                    <m:r>
                      <a:rPr lang="en-US" sz="1800" b="0" i="1" smtClean="0">
                        <a:solidFill>
                          <a:schemeClr val="bg1"/>
                        </a:solidFill>
                        <a:latin typeface="Cambria Math" panose="02040503050406030204" pitchFamily="18" charset="0"/>
                        <a:ea typeface="+mn-lt"/>
                        <a:cs typeface="+mn-lt"/>
                      </a:rPr>
                      <m:t>)</m:t>
                    </m:r>
                  </m:oMath>
                </a14:m>
                <a:r>
                  <a:rPr lang="en-US" sz="1800" dirty="0">
                    <a:solidFill>
                      <a:schemeClr val="bg1"/>
                    </a:solidFill>
                    <a:latin typeface="Posterama" panose="020B0504020200020000" pitchFamily="34" charset="0"/>
                    <a:ea typeface="+mn-lt"/>
                    <a:cs typeface="Posterama" panose="020B0504020200020000" pitchFamily="34" charset="0"/>
                  </a:rPr>
                  <a:t>  </a:t>
                </a:r>
              </a:p>
            </p:txBody>
          </p:sp>
        </mc:Choice>
        <mc:Fallback xmlns="">
          <p:sp>
            <p:nvSpPr>
              <p:cNvPr id="4" name="Content Placeholder 2">
                <a:extLst>
                  <a:ext uri="{FF2B5EF4-FFF2-40B4-BE49-F238E27FC236}">
                    <a16:creationId xmlns:a16="http://schemas.microsoft.com/office/drawing/2014/main" id="{F43245F4-806C-564C-777B-2E1649186180}"/>
                  </a:ext>
                </a:extLst>
              </p:cNvPr>
              <p:cNvSpPr txBox="1">
                <a:spLocks noRot="1" noChangeAspect="1" noMove="1" noResize="1" noEditPoints="1" noAdjustHandles="1" noChangeArrowheads="1" noChangeShapeType="1" noTextEdit="1"/>
              </p:cNvSpPr>
              <p:nvPr/>
            </p:nvSpPr>
            <p:spPr>
              <a:xfrm>
                <a:off x="612648" y="1639067"/>
                <a:ext cx="11045953" cy="4593828"/>
              </a:xfrm>
              <a:prstGeom prst="rect">
                <a:avLst/>
              </a:prstGeom>
              <a:blipFill>
                <a:blip r:embed="rId3"/>
                <a:stretch>
                  <a:fillRect l="-574" b="-4144"/>
                </a:stretch>
              </a:blipFill>
            </p:spPr>
            <p:txBody>
              <a:bodyPr/>
              <a:lstStyle/>
              <a:p>
                <a:r>
                  <a:rPr lang="en-US">
                    <a:noFill/>
                  </a:rPr>
                  <a:t> </a:t>
                </a:r>
              </a:p>
            </p:txBody>
          </p:sp>
        </mc:Fallback>
      </mc:AlternateContent>
    </p:spTree>
    <p:extLst>
      <p:ext uri="{BB962C8B-B14F-4D97-AF65-F5344CB8AC3E}">
        <p14:creationId xmlns:p14="http://schemas.microsoft.com/office/powerpoint/2010/main" val="1969249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C3D801-2160-3AF3-1655-D4CB30AC5A02}"/>
              </a:ext>
            </a:extLst>
          </p:cNvPr>
          <p:cNvSpPr txBox="1">
            <a:spLocks/>
          </p:cNvSpPr>
          <p:nvPr/>
        </p:nvSpPr>
        <p:spPr>
          <a:xfrm>
            <a:off x="612648" y="548640"/>
            <a:ext cx="10653578" cy="1132258"/>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marL="0" indent="0">
              <a:buNone/>
            </a:pPr>
            <a:r>
              <a:rPr lang="en-US" sz="3600" dirty="0" err="1">
                <a:solidFill>
                  <a:schemeClr val="bg1"/>
                </a:solidFill>
                <a:latin typeface="Posterama" panose="020B0504020200020000" pitchFamily="34" charset="0"/>
                <a:ea typeface="+mn-lt"/>
                <a:cs typeface="Posterama" panose="020B0504020200020000" pitchFamily="34" charset="0"/>
              </a:rPr>
              <a:t>Lagrangian</a:t>
            </a:r>
            <a:r>
              <a:rPr lang="en-US" sz="3600" dirty="0">
                <a:solidFill>
                  <a:schemeClr val="bg1"/>
                </a:solidFill>
                <a:latin typeface="Posterama" panose="020B0504020200020000" pitchFamily="34" charset="0"/>
                <a:ea typeface="+mn-lt"/>
                <a:cs typeface="Posterama" panose="020B0504020200020000" pitchFamily="34" charset="0"/>
              </a:rPr>
              <a:t> Trajectories </a:t>
            </a:r>
            <a:endParaRPr lang="en-US" sz="3600" dirty="0">
              <a:solidFill>
                <a:schemeClr val="bg1"/>
              </a:solidFill>
              <a:latin typeface="Posterama" panose="020B0504020200020000" pitchFamily="34" charset="0"/>
              <a:cs typeface="Posterama" panose="020B0504020200020000" pitchFamily="34" charset="0"/>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F43245F4-806C-564C-777B-2E1649186180}"/>
                  </a:ext>
                </a:extLst>
              </p:cNvPr>
              <p:cNvSpPr txBox="1">
                <a:spLocks/>
              </p:cNvSpPr>
              <p:nvPr/>
            </p:nvSpPr>
            <p:spPr>
              <a:xfrm>
                <a:off x="612647"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u="sng" dirty="0">
                    <a:solidFill>
                      <a:schemeClr val="bg1"/>
                    </a:solidFill>
                    <a:latin typeface="Posterama" panose="020B0504020200020000" pitchFamily="34" charset="0"/>
                    <a:ea typeface="+mn-lt"/>
                    <a:cs typeface="Posterama" panose="020B0504020200020000" pitchFamily="34" charset="0"/>
                  </a:rPr>
                  <a:t>Key Equations:</a:t>
                </a:r>
                <a:endParaRPr lang="en-US" b="1" u="sng" dirty="0">
                  <a:solidFill>
                    <a:schemeClr val="bg1"/>
                  </a:solidFill>
                  <a:latin typeface="Posterama" panose="020B0504020200020000" pitchFamily="34" charset="0"/>
                  <a:cs typeface="Posterama" panose="020B0504020200020000" pitchFamily="34" charset="0"/>
                </a:endParaRPr>
              </a:p>
              <a:p>
                <a:pPr marL="0" indent="0">
                  <a:buNone/>
                </a:pPr>
                <a:r>
                  <a:rPr lang="en-US" sz="1800" dirty="0">
                    <a:solidFill>
                      <a:schemeClr val="bg1"/>
                    </a:solidFill>
                    <a:latin typeface="Posterama" panose="020B0504020200020000" pitchFamily="34" charset="0"/>
                    <a:ea typeface="+mn-lt"/>
                    <a:cs typeface="Posterama" panose="020B0504020200020000" pitchFamily="34" charset="0"/>
                  </a:rPr>
                  <a:t>Position vector of a </a:t>
                </a:r>
                <a:r>
                  <a:rPr lang="en-US" sz="1800" dirty="0" err="1">
                    <a:solidFill>
                      <a:schemeClr val="bg1"/>
                    </a:solidFill>
                    <a:latin typeface="Posterama" panose="020B0504020200020000" pitchFamily="34" charset="0"/>
                    <a:ea typeface="+mn-lt"/>
                    <a:cs typeface="Posterama" panose="020B0504020200020000" pitchFamily="34" charset="0"/>
                  </a:rPr>
                  <a:t>Lagrangian</a:t>
                </a:r>
                <a:r>
                  <a:rPr lang="en-US" sz="1800" dirty="0">
                    <a:solidFill>
                      <a:schemeClr val="bg1"/>
                    </a:solidFill>
                    <a:latin typeface="Posterama" panose="020B0504020200020000" pitchFamily="34" charset="0"/>
                    <a:ea typeface="+mn-lt"/>
                    <a:cs typeface="Posterama" panose="020B0504020200020000" pitchFamily="34" charset="0"/>
                  </a:rPr>
                  <a:t> fluid particle </a:t>
                </a:r>
                <a14:m>
                  <m:oMath xmlns:m="http://schemas.openxmlformats.org/officeDocument/2006/math">
                    <m:r>
                      <a:rPr lang="en-US" sz="1800" b="0" i="1" smtClean="0">
                        <a:solidFill>
                          <a:schemeClr val="bg1"/>
                        </a:solidFill>
                        <a:latin typeface="Cambria Math" panose="02040503050406030204" pitchFamily="18" charset="0"/>
                        <a:ea typeface="+mn-lt"/>
                        <a:cs typeface="Posterama" panose="020B0504020200020000" pitchFamily="34" charset="0"/>
                      </a:rPr>
                      <m:t>𝑥</m:t>
                    </m:r>
                  </m:oMath>
                </a14:m>
                <a:r>
                  <a:rPr lang="en-US" sz="1800" dirty="0">
                    <a:solidFill>
                      <a:schemeClr val="bg1"/>
                    </a:solidFill>
                    <a:latin typeface="Posterama" panose="020B0504020200020000" pitchFamily="34" charset="0"/>
                    <a:ea typeface="+mn-lt"/>
                    <a:cs typeface="Posterama" panose="020B0504020200020000" pitchFamily="34" charset="0"/>
                  </a:rPr>
                  <a:t>, is governed by the nonlinear ODE </a:t>
                </a:r>
              </a:p>
              <a:p>
                <a:pPr marL="0" indent="0" algn="ctr">
                  <a:buNone/>
                </a:pPr>
                <a14:m>
                  <m:oMath xmlns:m="http://schemas.openxmlformats.org/officeDocument/2006/math">
                    <m:acc>
                      <m:accPr>
                        <m:chr m:val="̇"/>
                        <m:ctrlPr>
                          <a:rPr lang="en-US" sz="1800" b="0" i="1" dirty="0" smtClean="0">
                            <a:solidFill>
                              <a:schemeClr val="bg1"/>
                            </a:solidFill>
                            <a:latin typeface="Cambria Math" panose="02040503050406030204" pitchFamily="18" charset="0"/>
                            <a:ea typeface="+mn-lt"/>
                            <a:cs typeface="+mn-lt"/>
                          </a:rPr>
                        </m:ctrlPr>
                      </m:accPr>
                      <m:e>
                        <m:r>
                          <a:rPr lang="en-US" sz="1800" b="0" i="1" dirty="0" smtClean="0">
                            <a:solidFill>
                              <a:schemeClr val="bg1"/>
                            </a:solidFill>
                            <a:latin typeface="Cambria Math" panose="02040503050406030204" pitchFamily="18" charset="0"/>
                            <a:ea typeface="+mn-lt"/>
                            <a:cs typeface="+mn-lt"/>
                          </a:rPr>
                          <m:t>𝑥</m:t>
                        </m:r>
                      </m:e>
                    </m:acc>
                    <m:r>
                      <a:rPr lang="en-US" sz="1800" b="0" i="1" smtClean="0">
                        <a:solidFill>
                          <a:schemeClr val="bg1"/>
                        </a:solidFill>
                        <a:latin typeface="Cambria Math" panose="02040503050406030204" pitchFamily="18" charset="0"/>
                        <a:ea typeface="+mn-lt"/>
                        <a:cs typeface="+mn-lt"/>
                      </a:rPr>
                      <m:t>=</m:t>
                    </m:r>
                    <m:r>
                      <a:rPr lang="en-US" sz="1800" b="0" i="1" smtClean="0">
                        <a:solidFill>
                          <a:schemeClr val="bg1"/>
                        </a:solidFill>
                        <a:latin typeface="Cambria Math" panose="02040503050406030204" pitchFamily="18" charset="0"/>
                        <a:ea typeface="+mn-lt"/>
                        <a:cs typeface="+mn-lt"/>
                      </a:rPr>
                      <m:t>𝑢</m:t>
                    </m:r>
                    <m:d>
                      <m:dPr>
                        <m:ctrlPr>
                          <a:rPr lang="en-US" sz="1800" b="0" i="1" smtClean="0">
                            <a:solidFill>
                              <a:schemeClr val="bg1"/>
                            </a:solidFill>
                            <a:latin typeface="Cambria Math" panose="02040503050406030204" pitchFamily="18" charset="0"/>
                            <a:ea typeface="+mn-lt"/>
                            <a:cs typeface="+mn-lt"/>
                          </a:rPr>
                        </m:ctrlPr>
                      </m:dPr>
                      <m:e>
                        <m:r>
                          <a:rPr lang="en-US" sz="1800" b="0" i="1" smtClean="0">
                            <a:solidFill>
                              <a:schemeClr val="bg1"/>
                            </a:solidFill>
                            <a:latin typeface="Cambria Math" panose="02040503050406030204" pitchFamily="18" charset="0"/>
                            <a:ea typeface="+mn-lt"/>
                            <a:cs typeface="+mn-lt"/>
                          </a:rPr>
                          <m:t>𝑥</m:t>
                        </m:r>
                        <m:r>
                          <a:rPr lang="en-US" sz="1800" b="0" i="1" smtClean="0">
                            <a:solidFill>
                              <a:schemeClr val="bg1"/>
                            </a:solidFill>
                            <a:latin typeface="Cambria Math" panose="02040503050406030204" pitchFamily="18" charset="0"/>
                            <a:ea typeface="+mn-lt"/>
                            <a:cs typeface="+mn-lt"/>
                          </a:rPr>
                          <m:t>, </m:t>
                        </m:r>
                        <m:r>
                          <a:rPr lang="en-US" sz="1800" b="0" i="1" smtClean="0">
                            <a:solidFill>
                              <a:schemeClr val="bg1"/>
                            </a:solidFill>
                            <a:latin typeface="Cambria Math" panose="02040503050406030204" pitchFamily="18" charset="0"/>
                            <a:ea typeface="+mn-lt"/>
                            <a:cs typeface="+mn-lt"/>
                          </a:rPr>
                          <m:t>𝑡</m:t>
                        </m:r>
                      </m:e>
                    </m:d>
                  </m:oMath>
                </a14:m>
                <a:r>
                  <a:rPr lang="en-US" sz="1800" dirty="0">
                    <a:solidFill>
                      <a:schemeClr val="bg1"/>
                    </a:solidFill>
                    <a:latin typeface="Posterama" panose="020B0504020200020000" pitchFamily="34" charset="0"/>
                    <a:ea typeface="+mn-lt"/>
                    <a:cs typeface="+mn-lt"/>
                  </a:rPr>
                  <a:t> </a:t>
                </a:r>
              </a:p>
              <a:p>
                <a:pPr marL="0" indent="0">
                  <a:buNone/>
                </a:pPr>
                <a:r>
                  <a:rPr lang="en-US" sz="1800" dirty="0">
                    <a:solidFill>
                      <a:schemeClr val="bg1"/>
                    </a:solidFill>
                    <a:latin typeface="Posterama" panose="020B0504020200020000" pitchFamily="34" charset="0"/>
                    <a:ea typeface="+mn-lt"/>
                    <a:cs typeface="+mn-lt"/>
                  </a:rPr>
                  <a:t>where </a:t>
                </a:r>
                <a14:m>
                  <m:oMath xmlns:m="http://schemas.openxmlformats.org/officeDocument/2006/math">
                    <m:r>
                      <a:rPr lang="en-US" sz="1800" i="1">
                        <a:solidFill>
                          <a:schemeClr val="bg1"/>
                        </a:solidFill>
                        <a:latin typeface="Cambria Math" panose="02040503050406030204" pitchFamily="18" charset="0"/>
                        <a:ea typeface="+mn-lt"/>
                        <a:cs typeface="+mn-lt"/>
                      </a:rPr>
                      <m:t>𝑢</m:t>
                    </m:r>
                    <m:d>
                      <m:dPr>
                        <m:ctrlPr>
                          <a:rPr lang="en-US" sz="1800" i="1">
                            <a:solidFill>
                              <a:schemeClr val="bg1"/>
                            </a:solidFill>
                            <a:latin typeface="Cambria Math" panose="02040503050406030204" pitchFamily="18" charset="0"/>
                            <a:ea typeface="+mn-lt"/>
                            <a:cs typeface="+mn-lt"/>
                          </a:rPr>
                        </m:ctrlPr>
                      </m:dPr>
                      <m:e>
                        <m:r>
                          <a:rPr lang="en-US" sz="1800" i="1">
                            <a:solidFill>
                              <a:schemeClr val="bg1"/>
                            </a:solidFill>
                            <a:latin typeface="Cambria Math" panose="02040503050406030204" pitchFamily="18" charset="0"/>
                            <a:ea typeface="+mn-lt"/>
                            <a:cs typeface="+mn-lt"/>
                          </a:rPr>
                          <m:t>𝑥</m:t>
                        </m:r>
                        <m:r>
                          <a:rPr lang="en-US" sz="1800" i="1">
                            <a:solidFill>
                              <a:schemeClr val="bg1"/>
                            </a:solidFill>
                            <a:latin typeface="Cambria Math" panose="02040503050406030204" pitchFamily="18" charset="0"/>
                            <a:ea typeface="+mn-lt"/>
                            <a:cs typeface="+mn-lt"/>
                          </a:rPr>
                          <m:t>, </m:t>
                        </m:r>
                        <m:r>
                          <a:rPr lang="en-US" sz="1800" i="1">
                            <a:solidFill>
                              <a:schemeClr val="bg1"/>
                            </a:solidFill>
                            <a:latin typeface="Cambria Math" panose="02040503050406030204" pitchFamily="18" charset="0"/>
                            <a:ea typeface="+mn-lt"/>
                            <a:cs typeface="+mn-lt"/>
                          </a:rPr>
                          <m:t>𝑡</m:t>
                        </m:r>
                      </m:e>
                    </m:d>
                  </m:oMath>
                </a14:m>
                <a:r>
                  <a:rPr lang="en-US" sz="1800" b="0" dirty="0">
                    <a:solidFill>
                      <a:schemeClr val="bg1"/>
                    </a:solidFill>
                    <a:latin typeface="Posterama" panose="020B0504020200020000" pitchFamily="34" charset="0"/>
                    <a:ea typeface="+mn-lt"/>
                    <a:cs typeface="+mn-lt"/>
                  </a:rPr>
                  <a:t> is the velocity field.</a:t>
                </a:r>
              </a:p>
              <a:p>
                <a:pPr marL="0" indent="0">
                  <a:buNone/>
                </a:pPr>
                <a:r>
                  <a:rPr lang="en-US" sz="1800" dirty="0">
                    <a:solidFill>
                      <a:schemeClr val="bg1"/>
                    </a:solidFill>
                    <a:latin typeface="Posterama" panose="020B0504020200020000" pitchFamily="34" charset="0"/>
                    <a:ea typeface="+mn-lt"/>
                    <a:cs typeface="Posterama" panose="020B0504020200020000" pitchFamily="34" charset="0"/>
                  </a:rPr>
                  <a:t>The formal solution of the ODE can be expressed using the initial position</a:t>
                </a:r>
                <a:r>
                  <a:rPr lang="en-US" sz="1800" dirty="0">
                    <a:solidFill>
                      <a:schemeClr val="bg1"/>
                    </a:solidFill>
                    <a:ea typeface="+mn-lt"/>
                    <a:cs typeface="+mn-lt"/>
                  </a:rPr>
                  <a:t> </a:t>
                </a:r>
                <a14:m>
                  <m:oMath xmlns:m="http://schemas.openxmlformats.org/officeDocument/2006/math">
                    <m:r>
                      <a:rPr lang="en-US" sz="1800" i="1">
                        <a:solidFill>
                          <a:schemeClr val="bg1"/>
                        </a:solidFill>
                        <a:latin typeface="Cambria Math" panose="02040503050406030204" pitchFamily="18" charset="0"/>
                        <a:ea typeface="+mn-lt"/>
                        <a:cs typeface="+mn-lt"/>
                      </a:rPr>
                      <m:t>𝑋</m:t>
                    </m:r>
                  </m:oMath>
                </a14:m>
                <a:r>
                  <a:rPr lang="en-US" sz="1800" dirty="0">
                    <a:solidFill>
                      <a:schemeClr val="bg1"/>
                    </a:solidFill>
                    <a:latin typeface="Posterama" panose="020B0504020200020000" pitchFamily="34" charset="0"/>
                    <a:ea typeface="+mn-lt"/>
                    <a:cs typeface="Posterama" panose="020B0504020200020000" pitchFamily="34" charset="0"/>
                  </a:rPr>
                  <a:t> at time </a:t>
                </a:r>
                <a14:m>
                  <m:oMath xmlns:m="http://schemas.openxmlformats.org/officeDocument/2006/math">
                    <m:r>
                      <a:rPr lang="en-US" sz="1800" b="0" i="1" smtClean="0">
                        <a:solidFill>
                          <a:schemeClr val="bg1"/>
                        </a:solidFill>
                        <a:latin typeface="Cambria Math" panose="02040503050406030204" pitchFamily="18" charset="0"/>
                        <a:ea typeface="+mn-lt"/>
                        <a:cs typeface="Posterama" panose="020B0504020200020000" pitchFamily="34" charset="0"/>
                      </a:rPr>
                      <m:t>𝑡</m:t>
                    </m:r>
                    <m:r>
                      <a:rPr lang="en-US" sz="1800" b="0" i="1" smtClean="0">
                        <a:solidFill>
                          <a:schemeClr val="bg1"/>
                        </a:solidFill>
                        <a:latin typeface="Cambria Math" panose="02040503050406030204" pitchFamily="18" charset="0"/>
                        <a:ea typeface="+mn-lt"/>
                        <a:cs typeface="Posterama" panose="020B0504020200020000" pitchFamily="34" charset="0"/>
                      </a:rPr>
                      <m:t>=0</m:t>
                    </m:r>
                  </m:oMath>
                </a14:m>
                <a:r>
                  <a:rPr lang="en-US" sz="1800" dirty="0">
                    <a:solidFill>
                      <a:schemeClr val="bg1"/>
                    </a:solidFill>
                    <a:latin typeface="Posterama" panose="020B0504020200020000" pitchFamily="34" charset="0"/>
                    <a:ea typeface="+mn-lt"/>
                    <a:cs typeface="Posterama" panose="020B0504020200020000" pitchFamily="34" charset="0"/>
                  </a:rPr>
                  <a:t> </a:t>
                </a:r>
              </a:p>
              <a:p>
                <a:pPr marL="0" indent="0" algn="ctr">
                  <a:buNone/>
                </a:pPr>
                <a14:m>
                  <m:oMath xmlns:m="http://schemas.openxmlformats.org/officeDocument/2006/math">
                    <m:r>
                      <a:rPr lang="en-US" sz="1800" b="0" i="1" smtClean="0">
                        <a:solidFill>
                          <a:schemeClr val="bg1"/>
                        </a:solidFill>
                        <a:latin typeface="Cambria Math" panose="02040503050406030204" pitchFamily="18" charset="0"/>
                        <a:ea typeface="+mn-lt"/>
                        <a:cs typeface="+mn-lt"/>
                      </a:rPr>
                      <m:t>𝑥</m:t>
                    </m:r>
                    <m:r>
                      <a:rPr lang="en-US" sz="1800" b="0" i="1" smtClean="0">
                        <a:solidFill>
                          <a:schemeClr val="bg1"/>
                        </a:solidFill>
                        <a:latin typeface="Cambria Math" panose="02040503050406030204" pitchFamily="18" charset="0"/>
                        <a:ea typeface="+mn-lt"/>
                        <a:cs typeface="+mn-lt"/>
                      </a:rPr>
                      <m:t>=</m:t>
                    </m:r>
                    <m:r>
                      <a:rPr lang="en-US" sz="1800" b="0" i="1" smtClean="0">
                        <a:solidFill>
                          <a:schemeClr val="bg1"/>
                        </a:solidFill>
                        <a:latin typeface="Cambria Math" panose="02040503050406030204" pitchFamily="18" charset="0"/>
                        <a:ea typeface="+mn-lt"/>
                        <a:cs typeface="+mn-lt"/>
                      </a:rPr>
                      <m:t>𝐹</m:t>
                    </m:r>
                    <m:r>
                      <a:rPr lang="en-US" sz="1800" b="0" i="1" smtClean="0">
                        <a:solidFill>
                          <a:schemeClr val="bg1"/>
                        </a:solidFill>
                        <a:latin typeface="Cambria Math" panose="02040503050406030204" pitchFamily="18" charset="0"/>
                        <a:ea typeface="+mn-lt"/>
                        <a:cs typeface="+mn-lt"/>
                      </a:rPr>
                      <m:t>(</m:t>
                    </m:r>
                    <m:r>
                      <a:rPr lang="en-US" sz="1800" b="0" i="1" smtClean="0">
                        <a:solidFill>
                          <a:schemeClr val="bg1"/>
                        </a:solidFill>
                        <a:latin typeface="Cambria Math" panose="02040503050406030204" pitchFamily="18" charset="0"/>
                        <a:ea typeface="+mn-lt"/>
                        <a:cs typeface="+mn-lt"/>
                      </a:rPr>
                      <m:t>𝑡</m:t>
                    </m:r>
                    <m:r>
                      <a:rPr lang="en-US" sz="1800" b="0" i="1" smtClean="0">
                        <a:solidFill>
                          <a:schemeClr val="bg1"/>
                        </a:solidFill>
                        <a:latin typeface="Cambria Math" panose="02040503050406030204" pitchFamily="18" charset="0"/>
                        <a:ea typeface="+mn-lt"/>
                        <a:cs typeface="+mn-lt"/>
                      </a:rPr>
                      <m:t>, </m:t>
                    </m:r>
                    <m:r>
                      <a:rPr lang="en-US" sz="1800" b="0" i="1" smtClean="0">
                        <a:solidFill>
                          <a:schemeClr val="bg1"/>
                        </a:solidFill>
                        <a:latin typeface="Cambria Math" panose="02040503050406030204" pitchFamily="18" charset="0"/>
                        <a:ea typeface="+mn-lt"/>
                        <a:cs typeface="+mn-lt"/>
                      </a:rPr>
                      <m:t>𝑋</m:t>
                    </m:r>
                    <m:r>
                      <a:rPr lang="en-US" sz="1800" b="0" i="1" smtClean="0">
                        <a:solidFill>
                          <a:schemeClr val="bg1"/>
                        </a:solidFill>
                        <a:latin typeface="Cambria Math" panose="02040503050406030204" pitchFamily="18" charset="0"/>
                        <a:ea typeface="+mn-lt"/>
                        <a:cs typeface="+mn-lt"/>
                      </a:rPr>
                      <m:t>)</m:t>
                    </m:r>
                  </m:oMath>
                </a14:m>
                <a:r>
                  <a:rPr lang="en-US" sz="1800" dirty="0">
                    <a:solidFill>
                      <a:schemeClr val="bg1"/>
                    </a:solidFill>
                    <a:latin typeface="Posterama" panose="020B0504020200020000" pitchFamily="34" charset="0"/>
                    <a:ea typeface="+mn-lt"/>
                    <a:cs typeface="Posterama" panose="020B0504020200020000" pitchFamily="34" charset="0"/>
                  </a:rPr>
                  <a:t> </a:t>
                </a:r>
              </a:p>
              <a:p>
                <a:pPr marL="0" indent="0">
                  <a:buNone/>
                </a:pPr>
                <a:r>
                  <a:rPr lang="en-US" sz="1800" dirty="0">
                    <a:solidFill>
                      <a:schemeClr val="bg1"/>
                    </a:solidFill>
                    <a:latin typeface="Posterama" panose="020B0504020200020000" pitchFamily="34" charset="0"/>
                    <a:ea typeface="+mn-lt"/>
                    <a:cs typeface="Posterama" panose="020B0504020200020000" pitchFamily="34" charset="0"/>
                  </a:rPr>
                  <a:t>where  </a:t>
                </a:r>
                <a14:m>
                  <m:oMath xmlns:m="http://schemas.openxmlformats.org/officeDocument/2006/math">
                    <m:r>
                      <a:rPr lang="en-US" sz="1800" b="0" i="1" smtClean="0">
                        <a:solidFill>
                          <a:schemeClr val="bg1"/>
                        </a:solidFill>
                        <a:latin typeface="Cambria Math" panose="02040503050406030204" pitchFamily="18" charset="0"/>
                        <a:ea typeface="+mn-lt"/>
                        <a:cs typeface="+mn-lt"/>
                      </a:rPr>
                      <m:t>𝐹</m:t>
                    </m:r>
                    <m:d>
                      <m:dPr>
                        <m:ctrlPr>
                          <a:rPr lang="en-US" sz="1800" b="0" i="1" smtClean="0">
                            <a:solidFill>
                              <a:schemeClr val="bg1"/>
                            </a:solidFill>
                            <a:latin typeface="Cambria Math" panose="02040503050406030204" pitchFamily="18" charset="0"/>
                            <a:ea typeface="+mn-lt"/>
                            <a:cs typeface="+mn-lt"/>
                          </a:rPr>
                        </m:ctrlPr>
                      </m:dPr>
                      <m:e>
                        <m:r>
                          <a:rPr lang="en-US" sz="1800" b="0" i="1" smtClean="0">
                            <a:solidFill>
                              <a:schemeClr val="bg1"/>
                            </a:solidFill>
                            <a:latin typeface="Cambria Math" panose="02040503050406030204" pitchFamily="18" charset="0"/>
                            <a:ea typeface="+mn-lt"/>
                            <a:cs typeface="+mn-lt"/>
                          </a:rPr>
                          <m:t>0, </m:t>
                        </m:r>
                        <m:r>
                          <a:rPr lang="en-US" sz="1800" b="0" i="1" smtClean="0">
                            <a:solidFill>
                              <a:schemeClr val="bg1"/>
                            </a:solidFill>
                            <a:latin typeface="Cambria Math" panose="02040503050406030204" pitchFamily="18" charset="0"/>
                            <a:ea typeface="+mn-lt"/>
                            <a:cs typeface="+mn-lt"/>
                          </a:rPr>
                          <m:t>𝑋</m:t>
                        </m:r>
                      </m:e>
                    </m:d>
                    <m:r>
                      <a:rPr lang="en-US" sz="1800" b="0" i="1" smtClean="0">
                        <a:solidFill>
                          <a:schemeClr val="bg1"/>
                        </a:solidFill>
                        <a:latin typeface="Cambria Math" panose="02040503050406030204" pitchFamily="18" charset="0"/>
                        <a:ea typeface="+mn-lt"/>
                        <a:cs typeface="+mn-lt"/>
                      </a:rPr>
                      <m:t>=</m:t>
                    </m:r>
                    <m:r>
                      <a:rPr lang="en-US" sz="1800" b="0" i="1" smtClean="0">
                        <a:solidFill>
                          <a:schemeClr val="bg1"/>
                        </a:solidFill>
                        <a:latin typeface="Cambria Math" panose="02040503050406030204" pitchFamily="18" charset="0"/>
                        <a:ea typeface="+mn-lt"/>
                        <a:cs typeface="+mn-lt"/>
                      </a:rPr>
                      <m:t>𝑋</m:t>
                    </m:r>
                  </m:oMath>
                </a14:m>
                <a:r>
                  <a:rPr lang="en-US" sz="1800" dirty="0">
                    <a:solidFill>
                      <a:schemeClr val="bg1"/>
                    </a:solidFill>
                    <a:latin typeface="Posterama" panose="020B0504020200020000" pitchFamily="34" charset="0"/>
                    <a:ea typeface="+mn-lt"/>
                    <a:cs typeface="Posterama" panose="020B0504020200020000" pitchFamily="34" charset="0"/>
                  </a:rPr>
                  <a:t>.</a:t>
                </a:r>
              </a:p>
              <a:p>
                <a:pPr marL="0" indent="0">
                  <a:buNone/>
                </a:pPr>
                <a:r>
                  <a:rPr lang="en-US" sz="1800" dirty="0">
                    <a:solidFill>
                      <a:schemeClr val="bg1"/>
                    </a:solidFill>
                    <a:latin typeface="Posterama" panose="020B0504020200020000" pitchFamily="34" charset="0"/>
                    <a:ea typeface="+mn-lt"/>
                    <a:cs typeface="Posterama" panose="020B0504020200020000" pitchFamily="34" charset="0"/>
                  </a:rPr>
                  <a:t>We can solve </a:t>
                </a:r>
                <a14:m>
                  <m:oMath xmlns:m="http://schemas.openxmlformats.org/officeDocument/2006/math">
                    <m:r>
                      <a:rPr lang="en-US" sz="1800" b="0" i="1" smtClean="0">
                        <a:solidFill>
                          <a:schemeClr val="bg1"/>
                        </a:solidFill>
                        <a:latin typeface="Cambria Math" panose="02040503050406030204" pitchFamily="18" charset="0"/>
                        <a:ea typeface="+mn-lt"/>
                        <a:cs typeface="+mn-lt"/>
                      </a:rPr>
                      <m:t>𝑋</m:t>
                    </m:r>
                  </m:oMath>
                </a14:m>
                <a:r>
                  <a:rPr lang="en-US" sz="1800" dirty="0">
                    <a:solidFill>
                      <a:schemeClr val="bg1"/>
                    </a:solidFill>
                    <a:latin typeface="Posterama" panose="020B0504020200020000" pitchFamily="34" charset="0"/>
                    <a:ea typeface="+mn-lt"/>
                    <a:cs typeface="Posterama" panose="020B0504020200020000" pitchFamily="34" charset="0"/>
                  </a:rPr>
                  <a:t> to get the reverse transformation from Eulerian to </a:t>
                </a:r>
                <a:r>
                  <a:rPr lang="en-US" sz="1800" dirty="0" err="1">
                    <a:solidFill>
                      <a:schemeClr val="bg1"/>
                    </a:solidFill>
                    <a:latin typeface="Posterama" panose="020B0504020200020000" pitchFamily="34" charset="0"/>
                    <a:ea typeface="+mn-lt"/>
                    <a:cs typeface="Posterama" panose="020B0504020200020000" pitchFamily="34" charset="0"/>
                  </a:rPr>
                  <a:t>Lagrangian</a:t>
                </a:r>
                <a:r>
                  <a:rPr lang="en-US" sz="1800" dirty="0">
                    <a:solidFill>
                      <a:schemeClr val="bg1"/>
                    </a:solidFill>
                    <a:latin typeface="Posterama" panose="020B0504020200020000" pitchFamily="34" charset="0"/>
                    <a:ea typeface="+mn-lt"/>
                    <a:cs typeface="Posterama" panose="020B0504020200020000" pitchFamily="34" charset="0"/>
                  </a:rPr>
                  <a:t> coordinates </a:t>
                </a:r>
              </a:p>
              <a:p>
                <a:pPr marL="0" indent="0" algn="ctr">
                  <a:buNone/>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ea typeface="+mn-lt"/>
                          <a:cs typeface="+mn-lt"/>
                        </a:rPr>
                        <m:t>𝑋</m:t>
                      </m:r>
                      <m:r>
                        <a:rPr lang="en-US" sz="1800" b="0" i="1" smtClean="0">
                          <a:solidFill>
                            <a:schemeClr val="bg1"/>
                          </a:solidFill>
                          <a:latin typeface="Cambria Math" panose="02040503050406030204" pitchFamily="18" charset="0"/>
                          <a:ea typeface="+mn-lt"/>
                          <a:cs typeface="+mn-lt"/>
                        </a:rPr>
                        <m:t>=</m:t>
                      </m:r>
                      <m:r>
                        <a:rPr lang="en-US" sz="1800" b="0" i="1" smtClean="0">
                          <a:solidFill>
                            <a:schemeClr val="bg1"/>
                          </a:solidFill>
                          <a:latin typeface="Cambria Math" panose="02040503050406030204" pitchFamily="18" charset="0"/>
                          <a:ea typeface="+mn-lt"/>
                          <a:cs typeface="+mn-lt"/>
                        </a:rPr>
                        <m:t>𝐺</m:t>
                      </m:r>
                      <m:r>
                        <a:rPr lang="en-US" sz="1800" b="0" i="1" smtClean="0">
                          <a:solidFill>
                            <a:schemeClr val="bg1"/>
                          </a:solidFill>
                          <a:latin typeface="Cambria Math" panose="02040503050406030204" pitchFamily="18" charset="0"/>
                          <a:ea typeface="+mn-lt"/>
                          <a:cs typeface="+mn-lt"/>
                        </a:rPr>
                        <m:t>(</m:t>
                      </m:r>
                      <m:r>
                        <a:rPr lang="en-US" sz="1800" b="0" i="1" smtClean="0">
                          <a:solidFill>
                            <a:schemeClr val="bg1"/>
                          </a:solidFill>
                          <a:latin typeface="Cambria Math" panose="02040503050406030204" pitchFamily="18" charset="0"/>
                          <a:ea typeface="+mn-lt"/>
                          <a:cs typeface="+mn-lt"/>
                        </a:rPr>
                        <m:t>𝑡</m:t>
                      </m:r>
                      <m:r>
                        <a:rPr lang="en-US" sz="1800" b="0" i="1" smtClean="0">
                          <a:solidFill>
                            <a:schemeClr val="bg1"/>
                          </a:solidFill>
                          <a:latin typeface="Cambria Math" panose="02040503050406030204" pitchFamily="18" charset="0"/>
                          <a:ea typeface="+mn-lt"/>
                          <a:cs typeface="+mn-lt"/>
                        </a:rPr>
                        <m:t>, </m:t>
                      </m:r>
                      <m:r>
                        <a:rPr lang="en-US" sz="1800" b="0" i="1" smtClean="0">
                          <a:solidFill>
                            <a:schemeClr val="bg1"/>
                          </a:solidFill>
                          <a:latin typeface="Cambria Math" panose="02040503050406030204" pitchFamily="18" charset="0"/>
                          <a:ea typeface="+mn-lt"/>
                          <a:cs typeface="+mn-lt"/>
                        </a:rPr>
                        <m:t>𝑥</m:t>
                      </m:r>
                      <m:r>
                        <a:rPr lang="en-US" sz="1800" b="0" i="1" smtClean="0">
                          <a:solidFill>
                            <a:schemeClr val="bg1"/>
                          </a:solidFill>
                          <a:latin typeface="Cambria Math" panose="02040503050406030204" pitchFamily="18" charset="0"/>
                          <a:ea typeface="+mn-lt"/>
                          <a:cs typeface="+mn-lt"/>
                        </a:rPr>
                        <m:t>)</m:t>
                      </m:r>
                    </m:oMath>
                  </m:oMathPara>
                </a14:m>
                <a:endParaRPr lang="en-US" sz="1800" dirty="0">
                  <a:solidFill>
                    <a:schemeClr val="bg1"/>
                  </a:solidFill>
                  <a:latin typeface="Posterama" panose="020B0504020200020000" pitchFamily="34" charset="0"/>
                  <a:ea typeface="+mn-lt"/>
                  <a:cs typeface="Posterama" panose="020B0504020200020000" pitchFamily="34" charset="0"/>
                </a:endParaRPr>
              </a:p>
              <a:p>
                <a:pPr marL="0" indent="0">
                  <a:buNone/>
                </a:pPr>
                <a:r>
                  <a:rPr lang="en-US" sz="1800" dirty="0">
                    <a:solidFill>
                      <a:schemeClr val="bg1"/>
                    </a:solidFill>
                    <a:latin typeface="Posterama" panose="020B0504020200020000" pitchFamily="34" charset="0"/>
                    <a:ea typeface="+mn-lt"/>
                    <a:cs typeface="Posterama" panose="020B0504020200020000" pitchFamily="34" charset="0"/>
                  </a:rPr>
                  <a:t>where  </a:t>
                </a:r>
                <a14:m>
                  <m:oMath xmlns:m="http://schemas.openxmlformats.org/officeDocument/2006/math">
                    <m:r>
                      <a:rPr lang="en-US" sz="1800" b="0" i="1" smtClean="0">
                        <a:solidFill>
                          <a:schemeClr val="bg1"/>
                        </a:solidFill>
                        <a:latin typeface="Cambria Math" panose="02040503050406030204" pitchFamily="18" charset="0"/>
                        <a:ea typeface="+mn-lt"/>
                        <a:cs typeface="+mn-lt"/>
                      </a:rPr>
                      <m:t>𝐺</m:t>
                    </m:r>
                    <m:d>
                      <m:dPr>
                        <m:ctrlPr>
                          <a:rPr lang="en-US" sz="1800" b="0" i="1" smtClean="0">
                            <a:solidFill>
                              <a:schemeClr val="bg1"/>
                            </a:solidFill>
                            <a:latin typeface="Cambria Math" panose="02040503050406030204" pitchFamily="18" charset="0"/>
                            <a:ea typeface="+mn-lt"/>
                            <a:cs typeface="+mn-lt"/>
                          </a:rPr>
                        </m:ctrlPr>
                      </m:dPr>
                      <m:e>
                        <m:r>
                          <a:rPr lang="en-US" sz="1800" b="0" i="1" smtClean="0">
                            <a:solidFill>
                              <a:schemeClr val="bg1"/>
                            </a:solidFill>
                            <a:latin typeface="Cambria Math" panose="02040503050406030204" pitchFamily="18" charset="0"/>
                            <a:ea typeface="+mn-lt"/>
                            <a:cs typeface="+mn-lt"/>
                          </a:rPr>
                          <m:t>0, </m:t>
                        </m:r>
                        <m:r>
                          <a:rPr lang="en-US" sz="1800" b="0" i="1" smtClean="0">
                            <a:solidFill>
                              <a:schemeClr val="bg1"/>
                            </a:solidFill>
                            <a:latin typeface="Cambria Math" panose="02040503050406030204" pitchFamily="18" charset="0"/>
                            <a:ea typeface="+mn-lt"/>
                            <a:cs typeface="+mn-lt"/>
                          </a:rPr>
                          <m:t>𝑥</m:t>
                        </m:r>
                      </m:e>
                    </m:d>
                    <m:r>
                      <a:rPr lang="en-US" sz="1800" b="0" i="1" smtClean="0">
                        <a:solidFill>
                          <a:schemeClr val="bg1"/>
                        </a:solidFill>
                        <a:latin typeface="Cambria Math" panose="02040503050406030204" pitchFamily="18" charset="0"/>
                        <a:ea typeface="+mn-lt"/>
                        <a:cs typeface="+mn-lt"/>
                      </a:rPr>
                      <m:t>=</m:t>
                    </m:r>
                    <m:r>
                      <a:rPr lang="en-US" sz="1800" b="0" i="1" smtClean="0">
                        <a:solidFill>
                          <a:schemeClr val="bg1"/>
                        </a:solidFill>
                        <a:latin typeface="Cambria Math" panose="02040503050406030204" pitchFamily="18" charset="0"/>
                        <a:ea typeface="+mn-lt"/>
                        <a:cs typeface="+mn-lt"/>
                      </a:rPr>
                      <m:t>𝑥</m:t>
                    </m:r>
                  </m:oMath>
                </a14:m>
                <a:r>
                  <a:rPr lang="en-US" sz="1800" dirty="0">
                    <a:solidFill>
                      <a:schemeClr val="bg1"/>
                    </a:solidFill>
                    <a:latin typeface="Posterama" panose="020B0504020200020000" pitchFamily="34" charset="0"/>
                    <a:ea typeface="+mn-lt"/>
                    <a:cs typeface="Posterama" panose="020B0504020200020000" pitchFamily="34" charset="0"/>
                  </a:rPr>
                  <a:t>.</a:t>
                </a:r>
              </a:p>
              <a:p>
                <a:pPr marL="0" indent="0">
                  <a:buNone/>
                </a:pPr>
                <a:r>
                  <a:rPr lang="en-US" sz="1800" dirty="0">
                    <a:solidFill>
                      <a:schemeClr val="bg1"/>
                    </a:solidFill>
                    <a:latin typeface="Posterama" panose="020B0504020200020000" pitchFamily="34" charset="0"/>
                    <a:ea typeface="+mn-lt"/>
                    <a:cs typeface="Posterama" panose="020B0504020200020000" pitchFamily="34" charset="0"/>
                  </a:rPr>
                  <a:t> </a:t>
                </a:r>
              </a:p>
              <a:p>
                <a:pPr marL="0" indent="0">
                  <a:buNone/>
                </a:pPr>
                <a:endParaRPr lang="en-US" sz="1800" dirty="0">
                  <a:solidFill>
                    <a:schemeClr val="bg1"/>
                  </a:solidFill>
                  <a:latin typeface="Posterama" panose="020B0504020200020000" pitchFamily="34" charset="0"/>
                  <a:ea typeface="+mn-lt"/>
                  <a:cs typeface="Posterama" panose="020B0504020200020000" pitchFamily="34" charset="0"/>
                </a:endParaRPr>
              </a:p>
            </p:txBody>
          </p:sp>
        </mc:Choice>
        <mc:Fallback xmlns="">
          <p:sp>
            <p:nvSpPr>
              <p:cNvPr id="4" name="Content Placeholder 2">
                <a:extLst>
                  <a:ext uri="{FF2B5EF4-FFF2-40B4-BE49-F238E27FC236}">
                    <a16:creationId xmlns:a16="http://schemas.microsoft.com/office/drawing/2014/main" id="{F43245F4-806C-564C-777B-2E1649186180}"/>
                  </a:ext>
                </a:extLst>
              </p:cNvPr>
              <p:cNvSpPr txBox="1">
                <a:spLocks noRot="1" noChangeAspect="1" noMove="1" noResize="1" noEditPoints="1" noAdjustHandles="1" noChangeArrowheads="1" noChangeShapeType="1" noTextEdit="1"/>
              </p:cNvSpPr>
              <p:nvPr/>
            </p:nvSpPr>
            <p:spPr>
              <a:xfrm>
                <a:off x="612647" y="1715532"/>
                <a:ext cx="10653579" cy="4593828"/>
              </a:xfrm>
              <a:prstGeom prst="rect">
                <a:avLst/>
              </a:prstGeom>
              <a:blipFill>
                <a:blip r:embed="rId3"/>
                <a:stretch>
                  <a:fillRect l="-595"/>
                </a:stretch>
              </a:blipFill>
            </p:spPr>
            <p:txBody>
              <a:bodyPr/>
              <a:lstStyle/>
              <a:p>
                <a:r>
                  <a:rPr lang="en-US">
                    <a:noFill/>
                  </a:rPr>
                  <a:t> </a:t>
                </a:r>
              </a:p>
            </p:txBody>
          </p:sp>
        </mc:Fallback>
      </mc:AlternateContent>
    </p:spTree>
    <p:extLst>
      <p:ext uri="{BB962C8B-B14F-4D97-AF65-F5344CB8AC3E}">
        <p14:creationId xmlns:p14="http://schemas.microsoft.com/office/powerpoint/2010/main" val="3041625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C3D801-2160-3AF3-1655-D4CB30AC5A02}"/>
              </a:ext>
            </a:extLst>
          </p:cNvPr>
          <p:cNvSpPr txBox="1">
            <a:spLocks/>
          </p:cNvSpPr>
          <p:nvPr/>
        </p:nvSpPr>
        <p:spPr>
          <a:xfrm>
            <a:off x="612648" y="548640"/>
            <a:ext cx="10653578" cy="1132258"/>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marL="0" indent="0">
              <a:buNone/>
            </a:pPr>
            <a:r>
              <a:rPr lang="en-US" sz="3600" dirty="0" err="1">
                <a:solidFill>
                  <a:schemeClr val="bg1"/>
                </a:solidFill>
                <a:latin typeface="Posterama" panose="020B0504020200020000" pitchFamily="34" charset="0"/>
                <a:ea typeface="+mn-lt"/>
                <a:cs typeface="Posterama" panose="020B0504020200020000" pitchFamily="34" charset="0"/>
              </a:rPr>
              <a:t>Lagrangian</a:t>
            </a:r>
            <a:r>
              <a:rPr lang="en-US" sz="3600" dirty="0">
                <a:solidFill>
                  <a:schemeClr val="bg1"/>
                </a:solidFill>
                <a:latin typeface="Posterama" panose="020B0504020200020000" pitchFamily="34" charset="0"/>
                <a:ea typeface="+mn-lt"/>
                <a:cs typeface="Posterama" panose="020B0504020200020000" pitchFamily="34" charset="0"/>
              </a:rPr>
              <a:t> Trajectories </a:t>
            </a:r>
            <a:r>
              <a:rPr lang="en-US" sz="3600" dirty="0" err="1">
                <a:solidFill>
                  <a:schemeClr val="bg1"/>
                </a:solidFill>
                <a:latin typeface="Posterama" panose="020B0504020200020000" pitchFamily="34" charset="0"/>
                <a:ea typeface="+mn-lt"/>
                <a:cs typeface="Posterama" panose="020B0504020200020000" pitchFamily="34" charset="0"/>
              </a:rPr>
              <a:t>cont</a:t>
            </a:r>
            <a:r>
              <a:rPr lang="en-US" sz="3600" dirty="0">
                <a:solidFill>
                  <a:schemeClr val="bg1"/>
                </a:solidFill>
                <a:latin typeface="Posterama" panose="020B0504020200020000" pitchFamily="34" charset="0"/>
                <a:ea typeface="+mn-lt"/>
                <a:cs typeface="Posterama" panose="020B0504020200020000" pitchFamily="34" charset="0"/>
              </a:rPr>
              <a:t>…</a:t>
            </a:r>
            <a:endParaRPr lang="en-US" sz="3600" dirty="0">
              <a:solidFill>
                <a:schemeClr val="bg1"/>
              </a:solidFill>
              <a:latin typeface="Posterama" panose="020B0504020200020000" pitchFamily="34" charset="0"/>
              <a:cs typeface="Posterama" panose="020B0504020200020000" pitchFamily="34" charset="0"/>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F43245F4-806C-564C-777B-2E1649186180}"/>
                  </a:ext>
                </a:extLst>
              </p:cNvPr>
              <p:cNvSpPr txBox="1">
                <a:spLocks/>
              </p:cNvSpPr>
              <p:nvPr/>
            </p:nvSpPr>
            <p:spPr>
              <a:xfrm>
                <a:off x="612647"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u="sng" dirty="0">
                    <a:solidFill>
                      <a:schemeClr val="bg1"/>
                    </a:solidFill>
                    <a:latin typeface="Posterama" panose="020B0504020200020000" pitchFamily="34" charset="0"/>
                    <a:ea typeface="+mn-lt"/>
                    <a:cs typeface="Posterama" panose="020B0504020200020000" pitchFamily="34" charset="0"/>
                  </a:rPr>
                  <a:t>Transformations:</a:t>
                </a:r>
                <a:endParaRPr lang="en-US" b="1" u="sng" dirty="0">
                  <a:solidFill>
                    <a:schemeClr val="bg1"/>
                  </a:solidFill>
                  <a:latin typeface="Posterama" panose="020B0504020200020000" pitchFamily="34" charset="0"/>
                  <a:cs typeface="Posterama" panose="020B0504020200020000" pitchFamily="34" charset="0"/>
                </a:endParaRPr>
              </a:p>
              <a:p>
                <a:r>
                  <a:rPr lang="en-US" sz="1800" dirty="0">
                    <a:solidFill>
                      <a:schemeClr val="bg1"/>
                    </a:solidFill>
                    <a:latin typeface="Posterama" panose="020B0504020200020000" pitchFamily="34" charset="0"/>
                    <a:ea typeface="+mn-lt"/>
                    <a:cs typeface="Posterama" panose="020B0504020200020000" pitchFamily="34" charset="0"/>
                  </a:rPr>
                  <a:t>From Eulerian to </a:t>
                </a:r>
                <a:r>
                  <a:rPr lang="en-US" sz="1800" dirty="0" err="1">
                    <a:solidFill>
                      <a:schemeClr val="bg1"/>
                    </a:solidFill>
                    <a:latin typeface="Posterama" panose="020B0504020200020000" pitchFamily="34" charset="0"/>
                    <a:ea typeface="+mn-lt"/>
                    <a:cs typeface="Posterama" panose="020B0504020200020000" pitchFamily="34" charset="0"/>
                  </a:rPr>
                  <a:t>Lagrangian</a:t>
                </a:r>
                <a:r>
                  <a:rPr lang="en-US" sz="1800" dirty="0">
                    <a:solidFill>
                      <a:schemeClr val="bg1"/>
                    </a:solidFill>
                    <a:latin typeface="Posterama" panose="020B0504020200020000" pitchFamily="34" charset="0"/>
                    <a:ea typeface="+mn-lt"/>
                    <a:cs typeface="Posterama" panose="020B0504020200020000" pitchFamily="34" charset="0"/>
                  </a:rPr>
                  <a:t> coordinates: Defined by </a:t>
                </a:r>
                <a14:m>
                  <m:oMath xmlns:m="http://schemas.openxmlformats.org/officeDocument/2006/math">
                    <m:r>
                      <a:rPr lang="en-US" sz="1800" b="0" i="1" smtClean="0">
                        <a:solidFill>
                          <a:schemeClr val="bg1"/>
                        </a:solidFill>
                        <a:latin typeface="Cambria Math" panose="02040503050406030204" pitchFamily="18" charset="0"/>
                        <a:ea typeface="+mn-lt"/>
                        <a:cs typeface="+mn-lt"/>
                      </a:rPr>
                      <m:t>𝑋</m:t>
                    </m:r>
                    <m:r>
                      <a:rPr lang="en-US" sz="1800" b="0" i="1" smtClean="0">
                        <a:solidFill>
                          <a:schemeClr val="bg1"/>
                        </a:solidFill>
                        <a:latin typeface="Cambria Math" panose="02040503050406030204" pitchFamily="18" charset="0"/>
                        <a:ea typeface="+mn-lt"/>
                        <a:cs typeface="+mn-lt"/>
                      </a:rPr>
                      <m:t>=</m:t>
                    </m:r>
                    <m:r>
                      <a:rPr lang="en-US" sz="1800" b="0" i="1" smtClean="0">
                        <a:solidFill>
                          <a:schemeClr val="bg1"/>
                        </a:solidFill>
                        <a:latin typeface="Cambria Math" panose="02040503050406030204" pitchFamily="18" charset="0"/>
                        <a:ea typeface="+mn-lt"/>
                        <a:cs typeface="+mn-lt"/>
                      </a:rPr>
                      <m:t>𝐺</m:t>
                    </m:r>
                    <m:r>
                      <a:rPr lang="en-US" sz="1800" b="0" i="1" smtClean="0">
                        <a:solidFill>
                          <a:schemeClr val="bg1"/>
                        </a:solidFill>
                        <a:latin typeface="Cambria Math" panose="02040503050406030204" pitchFamily="18" charset="0"/>
                        <a:ea typeface="+mn-lt"/>
                        <a:cs typeface="+mn-lt"/>
                      </a:rPr>
                      <m:t>(</m:t>
                    </m:r>
                    <m:r>
                      <a:rPr lang="en-US" sz="1800" b="0" i="1" smtClean="0">
                        <a:solidFill>
                          <a:schemeClr val="bg1"/>
                        </a:solidFill>
                        <a:latin typeface="Cambria Math" panose="02040503050406030204" pitchFamily="18" charset="0"/>
                        <a:ea typeface="+mn-lt"/>
                        <a:cs typeface="+mn-lt"/>
                      </a:rPr>
                      <m:t>𝑡</m:t>
                    </m:r>
                    <m:r>
                      <a:rPr lang="en-US" sz="1800" b="0" i="1" smtClean="0">
                        <a:solidFill>
                          <a:schemeClr val="bg1"/>
                        </a:solidFill>
                        <a:latin typeface="Cambria Math" panose="02040503050406030204" pitchFamily="18" charset="0"/>
                        <a:ea typeface="+mn-lt"/>
                        <a:cs typeface="+mn-lt"/>
                      </a:rPr>
                      <m:t>, </m:t>
                    </m:r>
                    <m:r>
                      <a:rPr lang="en-US" sz="1800" b="0" i="1" smtClean="0">
                        <a:solidFill>
                          <a:schemeClr val="bg1"/>
                        </a:solidFill>
                        <a:latin typeface="Cambria Math" panose="02040503050406030204" pitchFamily="18" charset="0"/>
                        <a:ea typeface="+mn-lt"/>
                        <a:cs typeface="+mn-lt"/>
                      </a:rPr>
                      <m:t>𝑥</m:t>
                    </m:r>
                    <m:r>
                      <a:rPr lang="en-US" sz="1800" b="0" i="1" smtClean="0">
                        <a:solidFill>
                          <a:schemeClr val="bg1"/>
                        </a:solidFill>
                        <a:latin typeface="Cambria Math" panose="02040503050406030204" pitchFamily="18" charset="0"/>
                        <a:ea typeface="+mn-lt"/>
                        <a:cs typeface="+mn-lt"/>
                      </a:rPr>
                      <m:t>)</m:t>
                    </m:r>
                  </m:oMath>
                </a14:m>
                <a:r>
                  <a:rPr lang="en-US" sz="1800" dirty="0">
                    <a:solidFill>
                      <a:schemeClr val="bg1"/>
                    </a:solidFill>
                    <a:latin typeface="Posterama" panose="020B0504020200020000" pitchFamily="34" charset="0"/>
                    <a:ea typeface="+mn-lt"/>
                    <a:cs typeface="Posterama" panose="020B0504020200020000" pitchFamily="34" charset="0"/>
                  </a:rPr>
                  <a:t>  </a:t>
                </a:r>
                <a:endParaRPr lang="en-US" sz="1800" dirty="0">
                  <a:solidFill>
                    <a:schemeClr val="bg1"/>
                  </a:solidFill>
                  <a:latin typeface="Posterama" panose="020B0504020200020000" pitchFamily="34" charset="0"/>
                  <a:cs typeface="Posterama" panose="020B0504020200020000" pitchFamily="34" charset="0"/>
                </a:endParaRPr>
              </a:p>
              <a:p>
                <a:r>
                  <a:rPr lang="en-US" sz="1800" dirty="0">
                    <a:solidFill>
                      <a:schemeClr val="bg1"/>
                    </a:solidFill>
                    <a:latin typeface="Posterama" panose="020B0504020200020000" pitchFamily="34" charset="0"/>
                    <a:ea typeface="+mn-lt"/>
                    <a:cs typeface="Posterama" panose="020B0504020200020000" pitchFamily="34" charset="0"/>
                  </a:rPr>
                  <a:t>Reverse process: Defined by </a:t>
                </a:r>
                <a14:m>
                  <m:oMath xmlns:m="http://schemas.openxmlformats.org/officeDocument/2006/math">
                    <m:r>
                      <a:rPr lang="en-US" sz="1800" b="0" i="1" smtClean="0">
                        <a:solidFill>
                          <a:schemeClr val="bg1"/>
                        </a:solidFill>
                        <a:latin typeface="Cambria Math" panose="02040503050406030204" pitchFamily="18" charset="0"/>
                        <a:ea typeface="+mn-lt"/>
                        <a:cs typeface="+mn-lt"/>
                      </a:rPr>
                      <m:t>𝑥</m:t>
                    </m:r>
                    <m:r>
                      <a:rPr lang="en-US" sz="1800" b="0" i="1" smtClean="0">
                        <a:solidFill>
                          <a:schemeClr val="bg1"/>
                        </a:solidFill>
                        <a:latin typeface="Cambria Math" panose="02040503050406030204" pitchFamily="18" charset="0"/>
                        <a:ea typeface="+mn-lt"/>
                        <a:cs typeface="+mn-lt"/>
                      </a:rPr>
                      <m:t>=</m:t>
                    </m:r>
                    <m:r>
                      <a:rPr lang="en-US" sz="1800" b="0" i="1" smtClean="0">
                        <a:solidFill>
                          <a:schemeClr val="bg1"/>
                        </a:solidFill>
                        <a:latin typeface="Cambria Math" panose="02040503050406030204" pitchFamily="18" charset="0"/>
                        <a:ea typeface="+mn-lt"/>
                        <a:cs typeface="+mn-lt"/>
                      </a:rPr>
                      <m:t>𝐹</m:t>
                    </m:r>
                    <m:r>
                      <a:rPr lang="en-US" sz="1800" b="0" i="1" smtClean="0">
                        <a:solidFill>
                          <a:schemeClr val="bg1"/>
                        </a:solidFill>
                        <a:latin typeface="Cambria Math" panose="02040503050406030204" pitchFamily="18" charset="0"/>
                        <a:ea typeface="+mn-lt"/>
                        <a:cs typeface="+mn-lt"/>
                      </a:rPr>
                      <m:t>(</m:t>
                    </m:r>
                    <m:r>
                      <a:rPr lang="en-US" sz="1800" b="0" i="1" smtClean="0">
                        <a:solidFill>
                          <a:schemeClr val="bg1"/>
                        </a:solidFill>
                        <a:latin typeface="Cambria Math" panose="02040503050406030204" pitchFamily="18" charset="0"/>
                        <a:ea typeface="+mn-lt"/>
                        <a:cs typeface="+mn-lt"/>
                      </a:rPr>
                      <m:t>𝑡</m:t>
                    </m:r>
                    <m:r>
                      <a:rPr lang="en-US" sz="1800" b="0" i="1" smtClean="0">
                        <a:solidFill>
                          <a:schemeClr val="bg1"/>
                        </a:solidFill>
                        <a:latin typeface="Cambria Math" panose="02040503050406030204" pitchFamily="18" charset="0"/>
                        <a:ea typeface="+mn-lt"/>
                        <a:cs typeface="+mn-lt"/>
                      </a:rPr>
                      <m:t>, </m:t>
                    </m:r>
                    <m:r>
                      <a:rPr lang="en-US" sz="1800" b="0" i="1" smtClean="0">
                        <a:solidFill>
                          <a:schemeClr val="bg1"/>
                        </a:solidFill>
                        <a:latin typeface="Cambria Math" panose="02040503050406030204" pitchFamily="18" charset="0"/>
                        <a:ea typeface="+mn-lt"/>
                        <a:cs typeface="+mn-lt"/>
                      </a:rPr>
                      <m:t>𝑋</m:t>
                    </m:r>
                    <m:r>
                      <a:rPr lang="en-US" sz="1800" b="0" i="1" smtClean="0">
                        <a:solidFill>
                          <a:schemeClr val="bg1"/>
                        </a:solidFill>
                        <a:latin typeface="Cambria Math" panose="02040503050406030204" pitchFamily="18" charset="0"/>
                        <a:ea typeface="+mn-lt"/>
                        <a:cs typeface="+mn-lt"/>
                      </a:rPr>
                      <m:t>)</m:t>
                    </m:r>
                  </m:oMath>
                </a14:m>
                <a:endParaRPr lang="en-US" sz="1800" dirty="0">
                  <a:solidFill>
                    <a:schemeClr val="bg1"/>
                  </a:solidFill>
                  <a:latin typeface="Posterama" panose="020B0504020200020000" pitchFamily="34" charset="0"/>
                  <a:ea typeface="+mn-lt"/>
                  <a:cs typeface="Posterama" panose="020B0504020200020000" pitchFamily="34" charset="0"/>
                </a:endParaRPr>
              </a:p>
              <a:p>
                <a:pPr marL="0" indent="0">
                  <a:buNone/>
                </a:pPr>
                <a:endParaRPr lang="en-US" sz="1800" b="1" u="sng" dirty="0">
                  <a:solidFill>
                    <a:schemeClr val="bg1"/>
                  </a:solidFill>
                  <a:latin typeface="Posterama" panose="020B0504020200020000" pitchFamily="34" charset="0"/>
                  <a:ea typeface="+mn-lt"/>
                  <a:cs typeface="Posterama" panose="020B0504020200020000" pitchFamily="34" charset="0"/>
                </a:endParaRPr>
              </a:p>
              <a:p>
                <a:pPr marL="0" indent="0">
                  <a:buNone/>
                </a:pPr>
                <a:r>
                  <a:rPr lang="en-US" sz="1800" dirty="0">
                    <a:solidFill>
                      <a:schemeClr val="bg1"/>
                    </a:solidFill>
                    <a:latin typeface="Posterama" panose="020B0504020200020000" pitchFamily="34" charset="0"/>
                    <a:ea typeface="+mn-lt"/>
                    <a:cs typeface="Posterama" panose="020B0504020200020000" pitchFamily="34" charset="0"/>
                  </a:rPr>
                  <a:t>Let’s differentiate </a:t>
                </a:r>
                <a14:m>
                  <m:oMath xmlns:m="http://schemas.openxmlformats.org/officeDocument/2006/math">
                    <m:r>
                      <m:rPr>
                        <m:sty m:val="p"/>
                      </m:rPr>
                      <a:rPr lang="en-US" sz="1800" b="0" i="0" smtClean="0">
                        <a:solidFill>
                          <a:schemeClr val="bg1"/>
                        </a:solidFill>
                        <a:latin typeface="Cambria Math" panose="02040503050406030204" pitchFamily="18" charset="0"/>
                        <a:ea typeface="+mn-lt"/>
                        <a:cs typeface="+mn-lt"/>
                      </a:rPr>
                      <m:t>X</m:t>
                    </m:r>
                    <m:r>
                      <a:rPr lang="en-US" sz="1800" b="0" i="0" smtClean="0">
                        <a:solidFill>
                          <a:schemeClr val="bg1"/>
                        </a:solidFill>
                        <a:latin typeface="Cambria Math" panose="02040503050406030204" pitchFamily="18" charset="0"/>
                        <a:ea typeface="+mn-lt"/>
                        <a:cs typeface="+mn-lt"/>
                      </a:rPr>
                      <m:t>=</m:t>
                    </m:r>
                    <m:r>
                      <a:rPr lang="en-US" sz="1800" b="0" i="1" smtClean="0">
                        <a:solidFill>
                          <a:schemeClr val="bg1"/>
                        </a:solidFill>
                        <a:latin typeface="Cambria Math" panose="02040503050406030204" pitchFamily="18" charset="0"/>
                        <a:ea typeface="+mn-lt"/>
                        <a:cs typeface="+mn-lt"/>
                      </a:rPr>
                      <m:t>𝐺</m:t>
                    </m:r>
                    <m:r>
                      <a:rPr lang="en-US" sz="1800" b="0" i="1" smtClean="0">
                        <a:solidFill>
                          <a:schemeClr val="bg1"/>
                        </a:solidFill>
                        <a:latin typeface="Cambria Math" panose="02040503050406030204" pitchFamily="18" charset="0"/>
                        <a:ea typeface="+mn-lt"/>
                        <a:cs typeface="+mn-lt"/>
                      </a:rPr>
                      <m:t>(</m:t>
                    </m:r>
                    <m:r>
                      <a:rPr lang="en-US" sz="1800" b="0" i="1" smtClean="0">
                        <a:solidFill>
                          <a:schemeClr val="bg1"/>
                        </a:solidFill>
                        <a:latin typeface="Cambria Math" panose="02040503050406030204" pitchFamily="18" charset="0"/>
                        <a:ea typeface="+mn-lt"/>
                        <a:cs typeface="+mn-lt"/>
                      </a:rPr>
                      <m:t>𝑡</m:t>
                    </m:r>
                    <m:r>
                      <a:rPr lang="en-US" sz="1800" b="0" i="1" smtClean="0">
                        <a:solidFill>
                          <a:schemeClr val="bg1"/>
                        </a:solidFill>
                        <a:latin typeface="Cambria Math" panose="02040503050406030204" pitchFamily="18" charset="0"/>
                        <a:ea typeface="+mn-lt"/>
                        <a:cs typeface="+mn-lt"/>
                      </a:rPr>
                      <m:t>, </m:t>
                    </m:r>
                    <m:r>
                      <a:rPr lang="en-US" sz="1800" b="0" i="1" smtClean="0">
                        <a:solidFill>
                          <a:schemeClr val="bg1"/>
                        </a:solidFill>
                        <a:latin typeface="Cambria Math" panose="02040503050406030204" pitchFamily="18" charset="0"/>
                        <a:ea typeface="+mn-lt"/>
                        <a:cs typeface="+mn-lt"/>
                      </a:rPr>
                      <m:t>𝑥</m:t>
                    </m:r>
                    <m:r>
                      <a:rPr lang="en-US" sz="1800" b="0" i="1" smtClean="0">
                        <a:solidFill>
                          <a:schemeClr val="bg1"/>
                        </a:solidFill>
                        <a:latin typeface="Cambria Math" panose="02040503050406030204" pitchFamily="18" charset="0"/>
                        <a:ea typeface="+mn-lt"/>
                        <a:cs typeface="+mn-lt"/>
                      </a:rPr>
                      <m:t>)</m:t>
                    </m:r>
                  </m:oMath>
                </a14:m>
                <a:r>
                  <a:rPr lang="en-US" sz="1800" dirty="0">
                    <a:solidFill>
                      <a:schemeClr val="bg1"/>
                    </a:solidFill>
                    <a:latin typeface="Posterama" panose="020B0504020200020000" pitchFamily="34" charset="0"/>
                    <a:ea typeface="+mn-lt"/>
                    <a:cs typeface="Posterama" panose="020B0504020200020000" pitchFamily="34" charset="0"/>
                  </a:rPr>
                  <a:t> with respect to time,</a:t>
                </a:r>
              </a:p>
              <a:p>
                <a:pPr marL="0" indent="0" algn="ctr">
                  <a:buNone/>
                </a:pPr>
                <a14:m>
                  <m:oMath xmlns:m="http://schemas.openxmlformats.org/officeDocument/2006/math">
                    <m:f>
                      <m:fPr>
                        <m:ctrlPr>
                          <a:rPr lang="en-US" i="1" smtClean="0">
                            <a:solidFill>
                              <a:schemeClr val="bg1">
                                <a:lumMod val="95000"/>
                              </a:schemeClr>
                            </a:solidFill>
                            <a:latin typeface="Cambria Math" panose="02040503050406030204" pitchFamily="18" charset="0"/>
                          </a:rPr>
                        </m:ctrlPr>
                      </m:fPr>
                      <m:num>
                        <m:r>
                          <a:rPr lang="en-US" b="0" i="1" smtClean="0">
                            <a:solidFill>
                              <a:schemeClr val="bg1">
                                <a:lumMod val="95000"/>
                              </a:schemeClr>
                            </a:solidFill>
                            <a:latin typeface="Cambria Math" panose="02040503050406030204" pitchFamily="18" charset="0"/>
                          </a:rPr>
                          <m:t>𝑑</m:t>
                        </m:r>
                        <m:r>
                          <a:rPr lang="en-US" b="1" i="1" smtClean="0">
                            <a:solidFill>
                              <a:schemeClr val="bg1">
                                <a:lumMod val="95000"/>
                              </a:schemeClr>
                            </a:solidFill>
                            <a:latin typeface="Cambria Math" panose="02040503050406030204" pitchFamily="18" charset="0"/>
                          </a:rPr>
                          <m:t>𝑿</m:t>
                        </m:r>
                      </m:num>
                      <m:den>
                        <m:r>
                          <a:rPr lang="en-US" b="0" i="1" smtClean="0">
                            <a:solidFill>
                              <a:schemeClr val="bg1">
                                <a:lumMod val="95000"/>
                              </a:schemeClr>
                            </a:solidFill>
                            <a:latin typeface="Cambria Math" panose="02040503050406030204" pitchFamily="18" charset="0"/>
                          </a:rPr>
                          <m:t>𝑑</m:t>
                        </m:r>
                        <m:r>
                          <a:rPr lang="en-US" i="1">
                            <a:solidFill>
                              <a:schemeClr val="bg1">
                                <a:lumMod val="95000"/>
                              </a:schemeClr>
                            </a:solidFill>
                            <a:latin typeface="Cambria Math" panose="02040503050406030204" pitchFamily="18" charset="0"/>
                          </a:rPr>
                          <m:t>𝑡</m:t>
                        </m:r>
                      </m:den>
                    </m:f>
                    <m:r>
                      <a:rPr lang="en-US" i="1">
                        <a:solidFill>
                          <a:schemeClr val="bg1">
                            <a:lumMod val="95000"/>
                          </a:schemeClr>
                        </a:solidFill>
                        <a:latin typeface="Cambria Math" panose="02040503050406030204" pitchFamily="18" charset="0"/>
                      </a:rPr>
                      <m:t> = </m:t>
                    </m:r>
                    <m:f>
                      <m:fPr>
                        <m:ctrlPr>
                          <a:rPr lang="en-US" i="1">
                            <a:solidFill>
                              <a:schemeClr val="bg1">
                                <a:lumMod val="95000"/>
                              </a:schemeClr>
                            </a:solidFill>
                            <a:latin typeface="Cambria Math" panose="02040503050406030204" pitchFamily="18" charset="0"/>
                          </a:rPr>
                        </m:ctrlPr>
                      </m:fPr>
                      <m:num>
                        <m:r>
                          <a:rPr lang="en-US" i="1">
                            <a:solidFill>
                              <a:schemeClr val="bg1">
                                <a:lumMod val="95000"/>
                              </a:schemeClr>
                            </a:solidFill>
                            <a:latin typeface="Cambria Math" panose="02040503050406030204" pitchFamily="18" charset="0"/>
                          </a:rPr>
                          <m:t>𝜕</m:t>
                        </m:r>
                        <m:r>
                          <a:rPr lang="en-US" i="1">
                            <a:solidFill>
                              <a:schemeClr val="bg1">
                                <a:lumMod val="95000"/>
                              </a:schemeClr>
                            </a:solidFill>
                            <a:latin typeface="Cambria Math" panose="02040503050406030204" pitchFamily="18" charset="0"/>
                          </a:rPr>
                          <m:t>𝐺</m:t>
                        </m:r>
                        <m:r>
                          <a:rPr lang="en-US" i="1">
                            <a:solidFill>
                              <a:schemeClr val="bg1">
                                <a:lumMod val="95000"/>
                              </a:schemeClr>
                            </a:solidFill>
                            <a:latin typeface="Cambria Math" panose="02040503050406030204" pitchFamily="18" charset="0"/>
                          </a:rPr>
                          <m:t>(</m:t>
                        </m:r>
                        <m:r>
                          <a:rPr lang="en-US" i="1">
                            <a:solidFill>
                              <a:schemeClr val="bg1">
                                <a:lumMod val="95000"/>
                              </a:schemeClr>
                            </a:solidFill>
                            <a:latin typeface="Cambria Math" panose="02040503050406030204" pitchFamily="18" charset="0"/>
                          </a:rPr>
                          <m:t>𝑡</m:t>
                        </m:r>
                        <m:r>
                          <a:rPr lang="en-US" b="1" i="1" smtClean="0">
                            <a:solidFill>
                              <a:schemeClr val="bg1">
                                <a:lumMod val="95000"/>
                              </a:schemeClr>
                            </a:solidFill>
                            <a:latin typeface="Cambria Math" panose="02040503050406030204" pitchFamily="18" charset="0"/>
                          </a:rPr>
                          <m:t>,</m:t>
                        </m:r>
                        <m:r>
                          <a:rPr lang="en-US" b="1" i="1" smtClean="0">
                            <a:solidFill>
                              <a:schemeClr val="bg1">
                                <a:lumMod val="95000"/>
                              </a:schemeClr>
                            </a:solidFill>
                            <a:latin typeface="Cambria Math" panose="02040503050406030204" pitchFamily="18" charset="0"/>
                          </a:rPr>
                          <m:t>𝒙</m:t>
                        </m:r>
                        <m:r>
                          <a:rPr lang="en-US" i="1">
                            <a:solidFill>
                              <a:schemeClr val="bg1">
                                <a:lumMod val="95000"/>
                              </a:schemeClr>
                            </a:solidFill>
                            <a:latin typeface="Cambria Math" panose="02040503050406030204" pitchFamily="18" charset="0"/>
                          </a:rPr>
                          <m:t>)</m:t>
                        </m:r>
                      </m:num>
                      <m:den>
                        <m:r>
                          <a:rPr lang="en-US" i="1">
                            <a:solidFill>
                              <a:schemeClr val="bg1">
                                <a:lumMod val="95000"/>
                              </a:schemeClr>
                            </a:solidFill>
                            <a:latin typeface="Cambria Math" panose="02040503050406030204" pitchFamily="18" charset="0"/>
                          </a:rPr>
                          <m:t>𝜕</m:t>
                        </m:r>
                        <m:r>
                          <a:rPr lang="en-US" i="1">
                            <a:solidFill>
                              <a:schemeClr val="bg1">
                                <a:lumMod val="95000"/>
                              </a:schemeClr>
                            </a:solidFill>
                            <a:latin typeface="Cambria Math" panose="02040503050406030204" pitchFamily="18" charset="0"/>
                          </a:rPr>
                          <m:t>𝑡</m:t>
                        </m:r>
                      </m:den>
                    </m:f>
                  </m:oMath>
                </a14:m>
                <a:r>
                  <a:rPr lang="en-US" i="1" dirty="0">
                    <a:solidFill>
                      <a:schemeClr val="bg1">
                        <a:lumMod val="95000"/>
                      </a:schemeClr>
                    </a:solidFill>
                    <a:latin typeface="Cambria Math" panose="02040503050406030204" pitchFamily="18" charset="0"/>
                  </a:rPr>
                  <a:t> </a:t>
                </a:r>
              </a:p>
              <a:p>
                <a:pPr marL="0" indent="0" algn="ctr">
                  <a:buNone/>
                </a:pPr>
                <a14:m>
                  <m:oMath xmlns:m="http://schemas.openxmlformats.org/officeDocument/2006/math">
                    <m:r>
                      <a:rPr lang="en-US" b="0" i="1" smtClean="0">
                        <a:solidFill>
                          <a:schemeClr val="bg1">
                            <a:lumMod val="95000"/>
                          </a:schemeClr>
                        </a:solidFill>
                        <a:latin typeface="Cambria Math" panose="02040503050406030204" pitchFamily="18" charset="0"/>
                      </a:rPr>
                      <m:t>⇒</m:t>
                    </m:r>
                    <m:f>
                      <m:fPr>
                        <m:ctrlPr>
                          <a:rPr lang="en-US" i="1">
                            <a:solidFill>
                              <a:schemeClr val="bg1">
                                <a:lumMod val="95000"/>
                              </a:schemeClr>
                            </a:solidFill>
                            <a:latin typeface="Cambria Math" panose="02040503050406030204" pitchFamily="18" charset="0"/>
                          </a:rPr>
                        </m:ctrlPr>
                      </m:fPr>
                      <m:num>
                        <m:r>
                          <a:rPr lang="en-US" b="0" i="1" smtClean="0">
                            <a:solidFill>
                              <a:schemeClr val="bg1">
                                <a:lumMod val="95000"/>
                              </a:schemeClr>
                            </a:solidFill>
                            <a:latin typeface="Cambria Math" panose="02040503050406030204" pitchFamily="18" charset="0"/>
                          </a:rPr>
                          <m:t>𝑑</m:t>
                        </m:r>
                        <m:r>
                          <a:rPr lang="en-US" b="1" i="1" smtClean="0">
                            <a:solidFill>
                              <a:schemeClr val="bg1">
                                <a:lumMod val="95000"/>
                              </a:schemeClr>
                            </a:solidFill>
                            <a:latin typeface="Cambria Math" panose="02040503050406030204" pitchFamily="18" charset="0"/>
                          </a:rPr>
                          <m:t>𝑿</m:t>
                        </m:r>
                      </m:num>
                      <m:den>
                        <m:r>
                          <a:rPr lang="en-US" b="0" i="1" smtClean="0">
                            <a:solidFill>
                              <a:schemeClr val="bg1">
                                <a:lumMod val="95000"/>
                              </a:schemeClr>
                            </a:solidFill>
                            <a:latin typeface="Cambria Math" panose="02040503050406030204" pitchFamily="18" charset="0"/>
                          </a:rPr>
                          <m:t>𝑑</m:t>
                        </m:r>
                        <m:r>
                          <a:rPr lang="en-US" i="1">
                            <a:solidFill>
                              <a:schemeClr val="bg1">
                                <a:lumMod val="95000"/>
                              </a:schemeClr>
                            </a:solidFill>
                            <a:latin typeface="Cambria Math" panose="02040503050406030204" pitchFamily="18" charset="0"/>
                          </a:rPr>
                          <m:t>𝑡</m:t>
                        </m:r>
                      </m:den>
                    </m:f>
                    <m:r>
                      <a:rPr lang="en-US" i="1">
                        <a:solidFill>
                          <a:schemeClr val="bg1">
                            <a:lumMod val="95000"/>
                          </a:schemeClr>
                        </a:solidFill>
                        <a:latin typeface="Cambria Math" panose="02040503050406030204" pitchFamily="18" charset="0"/>
                      </a:rPr>
                      <m:t> = 0</m:t>
                    </m:r>
                  </m:oMath>
                </a14:m>
                <a:r>
                  <a:rPr lang="en-US" dirty="0">
                    <a:solidFill>
                      <a:schemeClr val="bg1">
                        <a:lumMod val="95000"/>
                      </a:schemeClr>
                    </a:solidFill>
                    <a:latin typeface="Posterama" panose="020B0504020200020000" pitchFamily="34" charset="0"/>
                    <a:cs typeface="Posterama" panose="020B0504020200020000" pitchFamily="34" charset="0"/>
                  </a:rPr>
                  <a:t> </a:t>
                </a:r>
                <a14:m>
                  <m:oMath xmlns:m="http://schemas.openxmlformats.org/officeDocument/2006/math">
                    <m:d>
                      <m:dPr>
                        <m:ctrlPr>
                          <a:rPr lang="en-US" b="1" i="1">
                            <a:solidFill>
                              <a:schemeClr val="bg1">
                                <a:lumMod val="95000"/>
                              </a:schemeClr>
                            </a:solidFill>
                            <a:latin typeface="Cambria Math" panose="02040503050406030204" pitchFamily="18" charset="0"/>
                          </a:rPr>
                        </m:ctrlPr>
                      </m:dPr>
                      <m:e>
                        <m:r>
                          <a:rPr lang="en-US" b="1" i="1">
                            <a:solidFill>
                              <a:schemeClr val="bg1">
                                <a:lumMod val="95000"/>
                              </a:schemeClr>
                            </a:solidFill>
                            <a:latin typeface="Cambria Math" panose="02040503050406030204" pitchFamily="18" charset="0"/>
                          </a:rPr>
                          <m:t>𝑿</m:t>
                        </m:r>
                        <m:r>
                          <a:rPr lang="en-US" i="1">
                            <a:solidFill>
                              <a:schemeClr val="bg1">
                                <a:lumMod val="95000"/>
                              </a:schemeClr>
                            </a:solidFill>
                            <a:latin typeface="Cambria Math" panose="02040503050406030204" pitchFamily="18" charset="0"/>
                          </a:rPr>
                          <m:t> </m:t>
                        </m:r>
                        <m:r>
                          <a:rPr lang="en-US" i="1">
                            <a:solidFill>
                              <a:schemeClr val="bg1">
                                <a:lumMod val="95000"/>
                              </a:schemeClr>
                            </a:solidFill>
                            <a:latin typeface="Cambria Math" panose="02040503050406030204" pitchFamily="18" charset="0"/>
                          </a:rPr>
                          <m:t>𝑖𝑠</m:t>
                        </m:r>
                        <m:r>
                          <a:rPr lang="en-US" i="1">
                            <a:solidFill>
                              <a:schemeClr val="bg1">
                                <a:lumMod val="95000"/>
                              </a:schemeClr>
                            </a:solidFill>
                            <a:latin typeface="Cambria Math" panose="02040503050406030204" pitchFamily="18" charset="0"/>
                          </a:rPr>
                          <m:t> </m:t>
                        </m:r>
                        <m:r>
                          <a:rPr lang="en-US" i="1">
                            <a:solidFill>
                              <a:schemeClr val="bg1">
                                <a:lumMod val="95000"/>
                              </a:schemeClr>
                            </a:solidFill>
                            <a:latin typeface="Cambria Math" panose="02040503050406030204" pitchFamily="18" charset="0"/>
                          </a:rPr>
                          <m:t>𝑐𝑜𝑛𝑠𝑡𝑎𝑛𝑡</m:t>
                        </m:r>
                        <m:r>
                          <a:rPr lang="en-US" i="1">
                            <a:solidFill>
                              <a:schemeClr val="bg1">
                                <a:lumMod val="95000"/>
                              </a:schemeClr>
                            </a:solidFill>
                            <a:latin typeface="Cambria Math" panose="02040503050406030204" pitchFamily="18" charset="0"/>
                          </a:rPr>
                          <m:t> </m:t>
                        </m:r>
                        <m:r>
                          <a:rPr lang="en-US" i="1">
                            <a:solidFill>
                              <a:schemeClr val="bg1">
                                <a:lumMod val="95000"/>
                              </a:schemeClr>
                            </a:solidFill>
                            <a:latin typeface="Cambria Math" panose="02040503050406030204" pitchFamily="18" charset="0"/>
                          </a:rPr>
                          <m:t>𝑠𝑖𝑛𝑐𝑒</m:t>
                        </m:r>
                        <m:r>
                          <a:rPr lang="en-US" i="1">
                            <a:solidFill>
                              <a:schemeClr val="bg1">
                                <a:lumMod val="95000"/>
                              </a:schemeClr>
                            </a:solidFill>
                            <a:latin typeface="Cambria Math" panose="02040503050406030204" pitchFamily="18" charset="0"/>
                          </a:rPr>
                          <m:t> </m:t>
                        </m:r>
                        <m:r>
                          <a:rPr lang="en-US" i="1">
                            <a:solidFill>
                              <a:schemeClr val="bg1">
                                <a:lumMod val="95000"/>
                              </a:schemeClr>
                            </a:solidFill>
                            <a:latin typeface="Cambria Math" panose="02040503050406030204" pitchFamily="18" charset="0"/>
                          </a:rPr>
                          <m:t>𝑡</m:t>
                        </m:r>
                        <m:r>
                          <a:rPr lang="en-US" i="1">
                            <a:solidFill>
                              <a:schemeClr val="bg1">
                                <a:lumMod val="95000"/>
                              </a:schemeClr>
                            </a:solidFill>
                            <a:latin typeface="Cambria Math" panose="02040503050406030204" pitchFamily="18" charset="0"/>
                          </a:rPr>
                          <m:t> =0</m:t>
                        </m:r>
                      </m:e>
                    </m:d>
                    <m:r>
                      <a:rPr lang="en-US" b="0" i="0" smtClean="0">
                        <a:solidFill>
                          <a:schemeClr val="bg1">
                            <a:lumMod val="95000"/>
                          </a:schemeClr>
                        </a:solidFill>
                        <a:latin typeface="Cambria Math" panose="02040503050406030204" pitchFamily="18" charset="0"/>
                      </a:rPr>
                      <m:t>=</m:t>
                    </m:r>
                    <m:f>
                      <m:fPr>
                        <m:ctrlPr>
                          <a:rPr lang="en-US" i="1">
                            <a:solidFill>
                              <a:schemeClr val="bg1">
                                <a:lumMod val="95000"/>
                              </a:schemeClr>
                            </a:solidFill>
                            <a:latin typeface="Cambria Math" panose="02040503050406030204" pitchFamily="18" charset="0"/>
                          </a:rPr>
                        </m:ctrlPr>
                      </m:fPr>
                      <m:num>
                        <m:r>
                          <a:rPr lang="en-US" i="1" smtClean="0">
                            <a:solidFill>
                              <a:schemeClr val="bg1">
                                <a:lumMod val="95000"/>
                              </a:schemeClr>
                            </a:solidFill>
                            <a:latin typeface="Cambria Math" panose="02040503050406030204" pitchFamily="18" charset="0"/>
                          </a:rPr>
                          <m:t>𝜕</m:t>
                        </m:r>
                        <m:r>
                          <a:rPr lang="en-US" i="1">
                            <a:solidFill>
                              <a:schemeClr val="bg1">
                                <a:lumMod val="95000"/>
                              </a:schemeClr>
                            </a:solidFill>
                            <a:latin typeface="Cambria Math" panose="02040503050406030204" pitchFamily="18" charset="0"/>
                          </a:rPr>
                          <m:t>𝐺</m:t>
                        </m:r>
                        <m:r>
                          <a:rPr lang="en-US" i="1">
                            <a:solidFill>
                              <a:schemeClr val="bg1">
                                <a:lumMod val="95000"/>
                              </a:schemeClr>
                            </a:solidFill>
                            <a:latin typeface="Cambria Math" panose="02040503050406030204" pitchFamily="18" charset="0"/>
                          </a:rPr>
                          <m:t>(</m:t>
                        </m:r>
                        <m:r>
                          <a:rPr lang="en-US" i="1">
                            <a:solidFill>
                              <a:schemeClr val="bg1">
                                <a:lumMod val="95000"/>
                              </a:schemeClr>
                            </a:solidFill>
                            <a:latin typeface="Cambria Math" panose="02040503050406030204" pitchFamily="18" charset="0"/>
                          </a:rPr>
                          <m:t>𝑡</m:t>
                        </m:r>
                        <m:r>
                          <a:rPr lang="en-US" b="1" i="1" smtClean="0">
                            <a:solidFill>
                              <a:schemeClr val="bg1">
                                <a:lumMod val="95000"/>
                              </a:schemeClr>
                            </a:solidFill>
                            <a:latin typeface="Cambria Math" panose="02040503050406030204" pitchFamily="18" charset="0"/>
                          </a:rPr>
                          <m:t>,</m:t>
                        </m:r>
                        <m:r>
                          <a:rPr lang="en-US" b="1" i="1">
                            <a:solidFill>
                              <a:schemeClr val="bg1">
                                <a:lumMod val="95000"/>
                              </a:schemeClr>
                            </a:solidFill>
                            <a:latin typeface="Cambria Math" panose="02040503050406030204" pitchFamily="18" charset="0"/>
                          </a:rPr>
                          <m:t>𝒙</m:t>
                        </m:r>
                        <m:r>
                          <a:rPr lang="en-US" i="1">
                            <a:solidFill>
                              <a:schemeClr val="bg1">
                                <a:lumMod val="95000"/>
                              </a:schemeClr>
                            </a:solidFill>
                            <a:latin typeface="Cambria Math" panose="02040503050406030204" pitchFamily="18" charset="0"/>
                          </a:rPr>
                          <m:t>)</m:t>
                        </m:r>
                      </m:num>
                      <m:den>
                        <m:r>
                          <a:rPr lang="en-US" i="1">
                            <a:solidFill>
                              <a:schemeClr val="bg1">
                                <a:lumMod val="95000"/>
                              </a:schemeClr>
                            </a:solidFill>
                            <a:latin typeface="Cambria Math" panose="02040503050406030204" pitchFamily="18" charset="0"/>
                          </a:rPr>
                          <m:t>𝜕</m:t>
                        </m:r>
                        <m:r>
                          <a:rPr lang="en-US" i="1">
                            <a:solidFill>
                              <a:schemeClr val="bg1">
                                <a:lumMod val="95000"/>
                              </a:schemeClr>
                            </a:solidFill>
                            <a:latin typeface="Cambria Math" panose="02040503050406030204" pitchFamily="18" charset="0"/>
                          </a:rPr>
                          <m:t>𝑡</m:t>
                        </m:r>
                      </m:den>
                    </m:f>
                    <m:r>
                      <a:rPr lang="en-US" i="1">
                        <a:solidFill>
                          <a:schemeClr val="bg1">
                            <a:lumMod val="95000"/>
                          </a:schemeClr>
                        </a:solidFill>
                        <a:latin typeface="Cambria Math" panose="02040503050406030204" pitchFamily="18" charset="0"/>
                      </a:rPr>
                      <m:t>=</m:t>
                    </m:r>
                    <m:f>
                      <m:fPr>
                        <m:ctrlPr>
                          <a:rPr lang="en-US" i="1">
                            <a:solidFill>
                              <a:schemeClr val="bg1">
                                <a:lumMod val="95000"/>
                              </a:schemeClr>
                            </a:solidFill>
                            <a:latin typeface="Cambria Math" panose="02040503050406030204" pitchFamily="18" charset="0"/>
                          </a:rPr>
                        </m:ctrlPr>
                      </m:fPr>
                      <m:num>
                        <m:r>
                          <a:rPr lang="en-US" i="1">
                            <a:solidFill>
                              <a:schemeClr val="bg1">
                                <a:lumMod val="95000"/>
                              </a:schemeClr>
                            </a:solidFill>
                            <a:latin typeface="Cambria Math" panose="02040503050406030204" pitchFamily="18" charset="0"/>
                          </a:rPr>
                          <m:t>𝜕</m:t>
                        </m:r>
                        <m:r>
                          <a:rPr lang="en-US" i="1">
                            <a:solidFill>
                              <a:schemeClr val="bg1">
                                <a:lumMod val="95000"/>
                              </a:schemeClr>
                            </a:solidFill>
                            <a:latin typeface="Cambria Math" panose="02040503050406030204" pitchFamily="18" charset="0"/>
                          </a:rPr>
                          <m:t>𝐺</m:t>
                        </m:r>
                        <m:r>
                          <a:rPr lang="en-US" i="1">
                            <a:solidFill>
                              <a:schemeClr val="bg1">
                                <a:lumMod val="95000"/>
                              </a:schemeClr>
                            </a:solidFill>
                            <a:latin typeface="Cambria Math" panose="02040503050406030204" pitchFamily="18" charset="0"/>
                          </a:rPr>
                          <m:t>(</m:t>
                        </m:r>
                        <m:r>
                          <a:rPr lang="en-US" i="1">
                            <a:solidFill>
                              <a:schemeClr val="bg1">
                                <a:lumMod val="95000"/>
                              </a:schemeClr>
                            </a:solidFill>
                            <a:latin typeface="Cambria Math" panose="02040503050406030204" pitchFamily="18" charset="0"/>
                          </a:rPr>
                          <m:t>𝑡</m:t>
                        </m:r>
                        <m:r>
                          <a:rPr lang="en-US" b="1" i="1" smtClean="0">
                            <a:solidFill>
                              <a:schemeClr val="bg1">
                                <a:lumMod val="95000"/>
                              </a:schemeClr>
                            </a:solidFill>
                            <a:latin typeface="Cambria Math" panose="02040503050406030204" pitchFamily="18" charset="0"/>
                          </a:rPr>
                          <m:t>,</m:t>
                        </m:r>
                        <m:r>
                          <a:rPr lang="en-US" b="1" i="1">
                            <a:solidFill>
                              <a:schemeClr val="bg1">
                                <a:lumMod val="95000"/>
                              </a:schemeClr>
                            </a:solidFill>
                            <a:latin typeface="Cambria Math" panose="02040503050406030204" pitchFamily="18" charset="0"/>
                          </a:rPr>
                          <m:t>𝒙</m:t>
                        </m:r>
                        <m:r>
                          <a:rPr lang="en-US" i="1">
                            <a:solidFill>
                              <a:schemeClr val="bg1">
                                <a:lumMod val="95000"/>
                              </a:schemeClr>
                            </a:solidFill>
                            <a:latin typeface="Cambria Math" panose="02040503050406030204" pitchFamily="18" charset="0"/>
                          </a:rPr>
                          <m:t>)</m:t>
                        </m:r>
                      </m:num>
                      <m:den>
                        <m:r>
                          <a:rPr lang="en-US" i="1">
                            <a:solidFill>
                              <a:schemeClr val="bg1">
                                <a:lumMod val="95000"/>
                              </a:schemeClr>
                            </a:solidFill>
                            <a:latin typeface="Cambria Math" panose="02040503050406030204" pitchFamily="18" charset="0"/>
                          </a:rPr>
                          <m:t>𝜕</m:t>
                        </m:r>
                        <m:r>
                          <a:rPr lang="en-US" i="1">
                            <a:solidFill>
                              <a:schemeClr val="bg1">
                                <a:lumMod val="95000"/>
                              </a:schemeClr>
                            </a:solidFill>
                            <a:latin typeface="Cambria Math" panose="02040503050406030204" pitchFamily="18" charset="0"/>
                          </a:rPr>
                          <m:t>𝑡</m:t>
                        </m:r>
                      </m:den>
                    </m:f>
                    <m:r>
                      <a:rPr lang="en-US" i="1">
                        <a:solidFill>
                          <a:schemeClr val="bg1">
                            <a:lumMod val="95000"/>
                          </a:schemeClr>
                        </a:solidFill>
                        <a:latin typeface="Cambria Math" panose="02040503050406030204" pitchFamily="18" charset="0"/>
                      </a:rPr>
                      <m:t>+</m:t>
                    </m:r>
                    <m:f>
                      <m:fPr>
                        <m:ctrlPr>
                          <a:rPr lang="en-US" i="1">
                            <a:solidFill>
                              <a:schemeClr val="bg1">
                                <a:lumMod val="95000"/>
                              </a:schemeClr>
                            </a:solidFill>
                            <a:latin typeface="Cambria Math" panose="02040503050406030204" pitchFamily="18" charset="0"/>
                          </a:rPr>
                        </m:ctrlPr>
                      </m:fPr>
                      <m:num>
                        <m:r>
                          <a:rPr lang="en-US" i="1">
                            <a:solidFill>
                              <a:schemeClr val="bg1">
                                <a:lumMod val="95000"/>
                              </a:schemeClr>
                            </a:solidFill>
                            <a:latin typeface="Cambria Math" panose="02040503050406030204" pitchFamily="18" charset="0"/>
                          </a:rPr>
                          <m:t>𝜕</m:t>
                        </m:r>
                        <m:r>
                          <a:rPr lang="en-US" i="1">
                            <a:solidFill>
                              <a:schemeClr val="bg1">
                                <a:lumMod val="95000"/>
                              </a:schemeClr>
                            </a:solidFill>
                            <a:latin typeface="Cambria Math" panose="02040503050406030204" pitchFamily="18" charset="0"/>
                          </a:rPr>
                          <m:t>𝐺</m:t>
                        </m:r>
                        <m:r>
                          <a:rPr lang="en-US" i="1">
                            <a:solidFill>
                              <a:schemeClr val="bg1">
                                <a:lumMod val="95000"/>
                              </a:schemeClr>
                            </a:solidFill>
                            <a:latin typeface="Cambria Math" panose="02040503050406030204" pitchFamily="18" charset="0"/>
                          </a:rPr>
                          <m:t>(</m:t>
                        </m:r>
                        <m:r>
                          <a:rPr lang="en-US" i="1">
                            <a:solidFill>
                              <a:schemeClr val="bg1">
                                <a:lumMod val="95000"/>
                              </a:schemeClr>
                            </a:solidFill>
                            <a:latin typeface="Cambria Math" panose="02040503050406030204" pitchFamily="18" charset="0"/>
                          </a:rPr>
                          <m:t>𝑡</m:t>
                        </m:r>
                        <m:r>
                          <a:rPr lang="en-US" b="0" i="1" smtClean="0">
                            <a:solidFill>
                              <a:schemeClr val="bg1">
                                <a:lumMod val="95000"/>
                              </a:schemeClr>
                            </a:solidFill>
                            <a:latin typeface="Cambria Math" panose="02040503050406030204" pitchFamily="18" charset="0"/>
                          </a:rPr>
                          <m:t>,</m:t>
                        </m:r>
                        <m:r>
                          <a:rPr lang="en-US" b="1" i="1">
                            <a:solidFill>
                              <a:schemeClr val="bg1">
                                <a:lumMod val="95000"/>
                              </a:schemeClr>
                            </a:solidFill>
                            <a:latin typeface="Cambria Math" panose="02040503050406030204" pitchFamily="18" charset="0"/>
                          </a:rPr>
                          <m:t>𝒙</m:t>
                        </m:r>
                        <m:r>
                          <a:rPr lang="en-US" i="1">
                            <a:solidFill>
                              <a:schemeClr val="bg1">
                                <a:lumMod val="95000"/>
                              </a:schemeClr>
                            </a:solidFill>
                            <a:latin typeface="Cambria Math" panose="02040503050406030204" pitchFamily="18" charset="0"/>
                          </a:rPr>
                          <m:t>)</m:t>
                        </m:r>
                      </m:num>
                      <m:den>
                        <m:r>
                          <a:rPr lang="en-US" b="0" i="1">
                            <a:solidFill>
                              <a:schemeClr val="bg1">
                                <a:lumMod val="95000"/>
                              </a:schemeClr>
                            </a:solidFill>
                            <a:latin typeface="Cambria Math" panose="02040503050406030204" pitchFamily="18" charset="0"/>
                          </a:rPr>
                          <m:t>𝜕</m:t>
                        </m:r>
                        <m:r>
                          <a:rPr lang="en-US" b="1" i="1">
                            <a:solidFill>
                              <a:schemeClr val="bg1">
                                <a:lumMod val="95000"/>
                              </a:schemeClr>
                            </a:solidFill>
                            <a:latin typeface="Cambria Math" panose="02040503050406030204" pitchFamily="18" charset="0"/>
                          </a:rPr>
                          <m:t>𝒙</m:t>
                        </m:r>
                      </m:den>
                    </m:f>
                    <m:r>
                      <a:rPr lang="en-US" i="1" smtClean="0">
                        <a:solidFill>
                          <a:schemeClr val="bg1">
                            <a:lumMod val="95000"/>
                          </a:schemeClr>
                        </a:solidFill>
                        <a:latin typeface="Cambria Math" panose="02040503050406030204" pitchFamily="18" charset="0"/>
                        <a:ea typeface="Cambria Math" panose="02040503050406030204" pitchFamily="18" charset="0"/>
                      </a:rPr>
                      <m:t>∙</m:t>
                    </m:r>
                    <m:f>
                      <m:fPr>
                        <m:ctrlPr>
                          <a:rPr lang="en-US" i="1">
                            <a:solidFill>
                              <a:schemeClr val="bg1">
                                <a:lumMod val="95000"/>
                              </a:schemeClr>
                            </a:solidFill>
                            <a:latin typeface="Cambria Math" panose="02040503050406030204" pitchFamily="18" charset="0"/>
                          </a:rPr>
                        </m:ctrlPr>
                      </m:fPr>
                      <m:num>
                        <m:r>
                          <a:rPr lang="en-US" i="1">
                            <a:solidFill>
                              <a:schemeClr val="bg1">
                                <a:lumMod val="95000"/>
                              </a:schemeClr>
                            </a:solidFill>
                            <a:latin typeface="Cambria Math" panose="02040503050406030204" pitchFamily="18" charset="0"/>
                          </a:rPr>
                          <m:t>𝑑</m:t>
                        </m:r>
                        <m:r>
                          <a:rPr lang="en-US" b="1" i="1">
                            <a:solidFill>
                              <a:schemeClr val="bg1">
                                <a:lumMod val="95000"/>
                              </a:schemeClr>
                            </a:solidFill>
                            <a:latin typeface="Cambria Math" panose="02040503050406030204" pitchFamily="18" charset="0"/>
                          </a:rPr>
                          <m:t>𝒙</m:t>
                        </m:r>
                      </m:num>
                      <m:den>
                        <m:r>
                          <a:rPr lang="en-US" i="1">
                            <a:solidFill>
                              <a:schemeClr val="bg1">
                                <a:lumMod val="95000"/>
                              </a:schemeClr>
                            </a:solidFill>
                            <a:latin typeface="Cambria Math" panose="02040503050406030204" pitchFamily="18" charset="0"/>
                          </a:rPr>
                          <m:t>𝑑𝑡</m:t>
                        </m:r>
                      </m:den>
                    </m:f>
                  </m:oMath>
                </a14:m>
                <a:r>
                  <a:rPr lang="en-US" dirty="0">
                    <a:solidFill>
                      <a:schemeClr val="bg1">
                        <a:lumMod val="95000"/>
                      </a:schemeClr>
                    </a:solidFill>
                    <a:latin typeface="Posterama" panose="020B0504020200020000" pitchFamily="34" charset="0"/>
                    <a:cs typeface="Posterama" panose="020B0504020200020000" pitchFamily="34" charset="0"/>
                  </a:rPr>
                  <a:t> </a:t>
                </a:r>
              </a:p>
              <a:p>
                <a:pPr marL="0" indent="0" algn="ctr">
                  <a:buNone/>
                </a:pPr>
                <a14:m>
                  <m:oMath xmlns:m="http://schemas.openxmlformats.org/officeDocument/2006/math">
                    <m:r>
                      <a:rPr lang="en-US" i="1">
                        <a:solidFill>
                          <a:schemeClr val="bg1">
                            <a:lumMod val="95000"/>
                          </a:schemeClr>
                        </a:solidFill>
                        <a:latin typeface="Cambria Math" panose="02040503050406030204" pitchFamily="18" charset="0"/>
                      </a:rPr>
                      <m:t>⇒0=</m:t>
                    </m:r>
                    <m:f>
                      <m:fPr>
                        <m:ctrlPr>
                          <a:rPr lang="en-US" i="1">
                            <a:solidFill>
                              <a:schemeClr val="bg1">
                                <a:lumMod val="95000"/>
                              </a:schemeClr>
                            </a:solidFill>
                            <a:latin typeface="Cambria Math" panose="02040503050406030204" pitchFamily="18" charset="0"/>
                          </a:rPr>
                        </m:ctrlPr>
                      </m:fPr>
                      <m:num>
                        <m:r>
                          <a:rPr lang="en-US" i="1">
                            <a:solidFill>
                              <a:schemeClr val="bg1">
                                <a:lumMod val="95000"/>
                              </a:schemeClr>
                            </a:solidFill>
                            <a:latin typeface="Cambria Math" panose="02040503050406030204" pitchFamily="18" charset="0"/>
                          </a:rPr>
                          <m:t>𝜕</m:t>
                        </m:r>
                        <m:r>
                          <a:rPr lang="en-US" i="1">
                            <a:solidFill>
                              <a:schemeClr val="bg1">
                                <a:lumMod val="95000"/>
                              </a:schemeClr>
                            </a:solidFill>
                            <a:latin typeface="Cambria Math" panose="02040503050406030204" pitchFamily="18" charset="0"/>
                          </a:rPr>
                          <m:t>𝐺</m:t>
                        </m:r>
                        <m:r>
                          <a:rPr lang="en-US" i="1">
                            <a:solidFill>
                              <a:schemeClr val="bg1">
                                <a:lumMod val="95000"/>
                              </a:schemeClr>
                            </a:solidFill>
                            <a:latin typeface="Cambria Math" panose="02040503050406030204" pitchFamily="18" charset="0"/>
                          </a:rPr>
                          <m:t>(</m:t>
                        </m:r>
                        <m:r>
                          <a:rPr lang="en-US" i="1">
                            <a:solidFill>
                              <a:schemeClr val="bg1">
                                <a:lumMod val="95000"/>
                              </a:schemeClr>
                            </a:solidFill>
                            <a:latin typeface="Cambria Math" panose="02040503050406030204" pitchFamily="18" charset="0"/>
                          </a:rPr>
                          <m:t>𝑡</m:t>
                        </m:r>
                        <m:r>
                          <a:rPr lang="en-US" b="1" i="1" smtClean="0">
                            <a:solidFill>
                              <a:schemeClr val="bg1">
                                <a:lumMod val="95000"/>
                              </a:schemeClr>
                            </a:solidFill>
                            <a:latin typeface="Cambria Math" panose="02040503050406030204" pitchFamily="18" charset="0"/>
                          </a:rPr>
                          <m:t>,</m:t>
                        </m:r>
                        <m:r>
                          <a:rPr lang="en-US" b="1" i="1">
                            <a:solidFill>
                              <a:schemeClr val="bg1">
                                <a:lumMod val="95000"/>
                              </a:schemeClr>
                            </a:solidFill>
                            <a:latin typeface="Cambria Math" panose="02040503050406030204" pitchFamily="18" charset="0"/>
                          </a:rPr>
                          <m:t>𝒙</m:t>
                        </m:r>
                        <m:r>
                          <a:rPr lang="en-US" i="1">
                            <a:solidFill>
                              <a:schemeClr val="bg1">
                                <a:lumMod val="95000"/>
                              </a:schemeClr>
                            </a:solidFill>
                            <a:latin typeface="Cambria Math" panose="02040503050406030204" pitchFamily="18" charset="0"/>
                          </a:rPr>
                          <m:t>)</m:t>
                        </m:r>
                      </m:num>
                      <m:den>
                        <m:r>
                          <a:rPr lang="en-US" i="1">
                            <a:solidFill>
                              <a:schemeClr val="bg1">
                                <a:lumMod val="95000"/>
                              </a:schemeClr>
                            </a:solidFill>
                            <a:latin typeface="Cambria Math" panose="02040503050406030204" pitchFamily="18" charset="0"/>
                          </a:rPr>
                          <m:t>𝜕</m:t>
                        </m:r>
                        <m:r>
                          <a:rPr lang="en-US" i="1">
                            <a:solidFill>
                              <a:schemeClr val="bg1">
                                <a:lumMod val="95000"/>
                              </a:schemeClr>
                            </a:solidFill>
                            <a:latin typeface="Cambria Math" panose="02040503050406030204" pitchFamily="18" charset="0"/>
                          </a:rPr>
                          <m:t>𝑡</m:t>
                        </m:r>
                      </m:den>
                    </m:f>
                    <m:r>
                      <a:rPr lang="en-US" i="1">
                        <a:solidFill>
                          <a:schemeClr val="bg1">
                            <a:lumMod val="95000"/>
                          </a:schemeClr>
                        </a:solidFill>
                        <a:latin typeface="Cambria Math" panose="02040503050406030204" pitchFamily="18" charset="0"/>
                      </a:rPr>
                      <m:t>+</m:t>
                    </m:r>
                    <m:f>
                      <m:fPr>
                        <m:ctrlPr>
                          <a:rPr lang="en-US" i="1">
                            <a:solidFill>
                              <a:schemeClr val="bg1">
                                <a:lumMod val="95000"/>
                              </a:schemeClr>
                            </a:solidFill>
                            <a:latin typeface="Cambria Math" panose="02040503050406030204" pitchFamily="18" charset="0"/>
                          </a:rPr>
                        </m:ctrlPr>
                      </m:fPr>
                      <m:num>
                        <m:r>
                          <a:rPr lang="en-US" i="1">
                            <a:solidFill>
                              <a:schemeClr val="bg1">
                                <a:lumMod val="95000"/>
                              </a:schemeClr>
                            </a:solidFill>
                            <a:latin typeface="Cambria Math" panose="02040503050406030204" pitchFamily="18" charset="0"/>
                          </a:rPr>
                          <m:t>𝜕</m:t>
                        </m:r>
                        <m:r>
                          <a:rPr lang="en-US" i="1">
                            <a:solidFill>
                              <a:schemeClr val="bg1">
                                <a:lumMod val="95000"/>
                              </a:schemeClr>
                            </a:solidFill>
                            <a:latin typeface="Cambria Math" panose="02040503050406030204" pitchFamily="18" charset="0"/>
                          </a:rPr>
                          <m:t>𝐺</m:t>
                        </m:r>
                        <m:r>
                          <a:rPr lang="en-US" i="1">
                            <a:solidFill>
                              <a:schemeClr val="bg1">
                                <a:lumMod val="95000"/>
                              </a:schemeClr>
                            </a:solidFill>
                            <a:latin typeface="Cambria Math" panose="02040503050406030204" pitchFamily="18" charset="0"/>
                          </a:rPr>
                          <m:t>(</m:t>
                        </m:r>
                        <m:r>
                          <a:rPr lang="en-US" i="1">
                            <a:solidFill>
                              <a:schemeClr val="bg1">
                                <a:lumMod val="95000"/>
                              </a:schemeClr>
                            </a:solidFill>
                            <a:latin typeface="Cambria Math" panose="02040503050406030204" pitchFamily="18" charset="0"/>
                          </a:rPr>
                          <m:t>𝑡</m:t>
                        </m:r>
                        <m:r>
                          <a:rPr lang="en-US" b="1" i="1" smtClean="0">
                            <a:solidFill>
                              <a:schemeClr val="bg1">
                                <a:lumMod val="95000"/>
                              </a:schemeClr>
                            </a:solidFill>
                            <a:latin typeface="Cambria Math" panose="02040503050406030204" pitchFamily="18" charset="0"/>
                          </a:rPr>
                          <m:t>,</m:t>
                        </m:r>
                        <m:r>
                          <a:rPr lang="en-US" b="1" i="1">
                            <a:solidFill>
                              <a:schemeClr val="bg1">
                                <a:lumMod val="95000"/>
                              </a:schemeClr>
                            </a:solidFill>
                            <a:latin typeface="Cambria Math" panose="02040503050406030204" pitchFamily="18" charset="0"/>
                          </a:rPr>
                          <m:t>𝒙</m:t>
                        </m:r>
                        <m:r>
                          <a:rPr lang="en-US" i="1">
                            <a:solidFill>
                              <a:schemeClr val="bg1">
                                <a:lumMod val="95000"/>
                              </a:schemeClr>
                            </a:solidFill>
                            <a:latin typeface="Cambria Math" panose="02040503050406030204" pitchFamily="18" charset="0"/>
                          </a:rPr>
                          <m:t>)</m:t>
                        </m:r>
                      </m:num>
                      <m:den>
                        <m:r>
                          <a:rPr lang="en-US" i="1">
                            <a:solidFill>
                              <a:schemeClr val="bg1">
                                <a:lumMod val="95000"/>
                              </a:schemeClr>
                            </a:solidFill>
                            <a:latin typeface="Cambria Math" panose="02040503050406030204" pitchFamily="18" charset="0"/>
                          </a:rPr>
                          <m:t>𝜕</m:t>
                        </m:r>
                        <m:r>
                          <a:rPr lang="en-US" b="1" i="1">
                            <a:solidFill>
                              <a:schemeClr val="bg1">
                                <a:lumMod val="95000"/>
                              </a:schemeClr>
                            </a:solidFill>
                            <a:latin typeface="Cambria Math" panose="02040503050406030204" pitchFamily="18" charset="0"/>
                          </a:rPr>
                          <m:t>𝒙</m:t>
                        </m:r>
                      </m:den>
                    </m:f>
                    <m:r>
                      <a:rPr lang="en-US" i="1">
                        <a:solidFill>
                          <a:schemeClr val="bg1">
                            <a:lumMod val="95000"/>
                          </a:schemeClr>
                        </a:solidFill>
                        <a:latin typeface="Cambria Math" panose="02040503050406030204" pitchFamily="18" charset="0"/>
                        <a:ea typeface="Cambria Math" panose="02040503050406030204" pitchFamily="18" charset="0"/>
                      </a:rPr>
                      <m:t>∙</m:t>
                    </m:r>
                    <m:f>
                      <m:fPr>
                        <m:ctrlPr>
                          <a:rPr lang="en-US" i="1">
                            <a:solidFill>
                              <a:schemeClr val="bg1">
                                <a:lumMod val="95000"/>
                              </a:schemeClr>
                            </a:solidFill>
                            <a:latin typeface="Cambria Math" panose="02040503050406030204" pitchFamily="18" charset="0"/>
                          </a:rPr>
                        </m:ctrlPr>
                      </m:fPr>
                      <m:num>
                        <m:r>
                          <a:rPr lang="en-US" i="1">
                            <a:solidFill>
                              <a:schemeClr val="bg1">
                                <a:lumMod val="95000"/>
                              </a:schemeClr>
                            </a:solidFill>
                            <a:latin typeface="Cambria Math" panose="02040503050406030204" pitchFamily="18" charset="0"/>
                          </a:rPr>
                          <m:t>𝑑</m:t>
                        </m:r>
                        <m:r>
                          <a:rPr lang="en-US" b="1" i="1">
                            <a:solidFill>
                              <a:schemeClr val="bg1">
                                <a:lumMod val="95000"/>
                              </a:schemeClr>
                            </a:solidFill>
                            <a:latin typeface="Cambria Math" panose="02040503050406030204" pitchFamily="18" charset="0"/>
                          </a:rPr>
                          <m:t>𝒙</m:t>
                        </m:r>
                      </m:num>
                      <m:den>
                        <m:r>
                          <a:rPr lang="en-US" i="1">
                            <a:solidFill>
                              <a:schemeClr val="bg1">
                                <a:lumMod val="95000"/>
                              </a:schemeClr>
                            </a:solidFill>
                            <a:latin typeface="Cambria Math" panose="02040503050406030204" pitchFamily="18" charset="0"/>
                          </a:rPr>
                          <m:t>𝑑𝑡</m:t>
                        </m:r>
                      </m:den>
                    </m:f>
                  </m:oMath>
                </a14:m>
                <a:r>
                  <a:rPr lang="en-US" dirty="0">
                    <a:solidFill>
                      <a:schemeClr val="bg1">
                        <a:lumMod val="95000"/>
                      </a:schemeClr>
                    </a:solidFill>
                    <a:latin typeface="Posterama" panose="020B0504020200020000" pitchFamily="34" charset="0"/>
                    <a:cs typeface="Posterama" panose="020B0504020200020000" pitchFamily="34" charset="0"/>
                  </a:rPr>
                  <a:t> </a:t>
                </a:r>
              </a:p>
              <a:p>
                <a:pPr marL="0" indent="0">
                  <a:buNone/>
                </a:pPr>
                <a:endParaRPr lang="en-US" sz="1800" dirty="0">
                  <a:solidFill>
                    <a:schemeClr val="bg1"/>
                  </a:solidFill>
                  <a:latin typeface="Posterama" panose="020B0504020200020000" pitchFamily="34" charset="0"/>
                  <a:ea typeface="+mn-lt"/>
                  <a:cs typeface="Posterama" panose="020B0504020200020000" pitchFamily="34" charset="0"/>
                </a:endParaRPr>
              </a:p>
            </p:txBody>
          </p:sp>
        </mc:Choice>
        <mc:Fallback xmlns="">
          <p:sp>
            <p:nvSpPr>
              <p:cNvPr id="4" name="Content Placeholder 2">
                <a:extLst>
                  <a:ext uri="{FF2B5EF4-FFF2-40B4-BE49-F238E27FC236}">
                    <a16:creationId xmlns:a16="http://schemas.microsoft.com/office/drawing/2014/main" id="{F43245F4-806C-564C-777B-2E1649186180}"/>
                  </a:ext>
                </a:extLst>
              </p:cNvPr>
              <p:cNvSpPr txBox="1">
                <a:spLocks noRot="1" noChangeAspect="1" noMove="1" noResize="1" noEditPoints="1" noAdjustHandles="1" noChangeArrowheads="1" noChangeShapeType="1" noTextEdit="1"/>
              </p:cNvSpPr>
              <p:nvPr/>
            </p:nvSpPr>
            <p:spPr>
              <a:xfrm>
                <a:off x="612647" y="1715532"/>
                <a:ext cx="10653579" cy="4593828"/>
              </a:xfrm>
              <a:prstGeom prst="rect">
                <a:avLst/>
              </a:prstGeom>
              <a:blipFill>
                <a:blip r:embed="rId3"/>
                <a:stretch>
                  <a:fillRect l="-595"/>
                </a:stretch>
              </a:blipFill>
            </p:spPr>
            <p:txBody>
              <a:bodyPr/>
              <a:lstStyle/>
              <a:p>
                <a:r>
                  <a:rPr lang="en-US">
                    <a:noFill/>
                  </a:rPr>
                  <a:t> </a:t>
                </a:r>
              </a:p>
            </p:txBody>
          </p:sp>
        </mc:Fallback>
      </mc:AlternateContent>
    </p:spTree>
    <p:extLst>
      <p:ext uri="{BB962C8B-B14F-4D97-AF65-F5344CB8AC3E}">
        <p14:creationId xmlns:p14="http://schemas.microsoft.com/office/powerpoint/2010/main" val="1158607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C3D801-2160-3AF3-1655-D4CB30AC5A02}"/>
              </a:ext>
            </a:extLst>
          </p:cNvPr>
          <p:cNvSpPr txBox="1">
            <a:spLocks/>
          </p:cNvSpPr>
          <p:nvPr/>
        </p:nvSpPr>
        <p:spPr>
          <a:xfrm>
            <a:off x="612648" y="548640"/>
            <a:ext cx="11057576" cy="1132258"/>
          </a:xfrm>
          <a:prstGeom prst="rect">
            <a:avLst/>
          </a:prstGeom>
        </p:spPr>
        <p:txBody>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3600" dirty="0" err="1">
                <a:solidFill>
                  <a:schemeClr val="bg1"/>
                </a:solidFill>
                <a:latin typeface="Posterama" panose="020B0504020200020000" pitchFamily="34" charset="0"/>
                <a:ea typeface="+mn-lt"/>
                <a:cs typeface="Posterama" panose="020B0504020200020000" pitchFamily="34" charset="0"/>
              </a:rPr>
              <a:t>Lagrangian</a:t>
            </a:r>
            <a:r>
              <a:rPr lang="en-US" sz="3600" dirty="0">
                <a:solidFill>
                  <a:schemeClr val="bg1"/>
                </a:solidFill>
                <a:latin typeface="Posterama" panose="020B0504020200020000" pitchFamily="34" charset="0"/>
                <a:ea typeface="+mn-lt"/>
                <a:cs typeface="Posterama" panose="020B0504020200020000" pitchFamily="34" charset="0"/>
              </a:rPr>
              <a:t> Trajectories </a:t>
            </a:r>
            <a:r>
              <a:rPr lang="en-US" sz="3600" dirty="0" err="1">
                <a:solidFill>
                  <a:schemeClr val="bg1"/>
                </a:solidFill>
                <a:latin typeface="Posterama" panose="020B0504020200020000" pitchFamily="34" charset="0"/>
                <a:ea typeface="+mn-lt"/>
                <a:cs typeface="Posterama" panose="020B0504020200020000" pitchFamily="34" charset="0"/>
              </a:rPr>
              <a:t>cont</a:t>
            </a:r>
            <a:r>
              <a:rPr lang="en-US" sz="3600" dirty="0">
                <a:solidFill>
                  <a:schemeClr val="bg1"/>
                </a:solidFill>
                <a:latin typeface="Posterama" panose="020B0504020200020000" pitchFamily="34" charset="0"/>
                <a:ea typeface="+mn-lt"/>
                <a:cs typeface="Posterama" panose="020B0504020200020000" pitchFamily="34" charset="0"/>
              </a:rPr>
              <a:t>…</a:t>
            </a:r>
            <a:endParaRPr lang="en-US" sz="3600" dirty="0">
              <a:solidFill>
                <a:schemeClr val="bg1">
                  <a:lumMod val="95000"/>
                </a:schemeClr>
              </a:solidFill>
            </a:endParaRPr>
          </a:p>
          <a:p>
            <a:pPr marL="0" indent="0">
              <a:buNone/>
            </a:pPr>
            <a:endParaRPr lang="en-US" sz="3600" dirty="0">
              <a:solidFill>
                <a:schemeClr val="bg1"/>
              </a:solidFill>
              <a:latin typeface="Posterama" panose="020B0504020200020000" pitchFamily="34" charset="0"/>
              <a:cs typeface="Posterama" panose="020B0504020200020000" pitchFamily="34" charset="0"/>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F43245F4-806C-564C-777B-2E1649186180}"/>
                  </a:ext>
                </a:extLst>
              </p:cNvPr>
              <p:cNvSpPr txBox="1">
                <a:spLocks/>
              </p:cNvSpPr>
              <p:nvPr/>
            </p:nvSpPr>
            <p:spPr>
              <a:xfrm>
                <a:off x="612647" y="1715532"/>
                <a:ext cx="10653579" cy="4593828"/>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 xmlns:m="http://schemas.openxmlformats.org/officeDocument/2006/math">
                    <m:r>
                      <a:rPr lang="en-US" i="1">
                        <a:solidFill>
                          <a:schemeClr val="bg1">
                            <a:lumMod val="95000"/>
                          </a:schemeClr>
                        </a:solidFill>
                        <a:latin typeface="Cambria Math" panose="02040503050406030204" pitchFamily="18" charset="0"/>
                      </a:rPr>
                      <m:t>⇒0=</m:t>
                    </m:r>
                    <m:f>
                      <m:fPr>
                        <m:ctrlPr>
                          <a:rPr lang="en-US" i="1">
                            <a:solidFill>
                              <a:schemeClr val="bg1">
                                <a:lumMod val="95000"/>
                              </a:schemeClr>
                            </a:solidFill>
                            <a:latin typeface="Cambria Math" panose="02040503050406030204" pitchFamily="18" charset="0"/>
                          </a:rPr>
                        </m:ctrlPr>
                      </m:fPr>
                      <m:num>
                        <m:r>
                          <a:rPr lang="en-US" i="1">
                            <a:solidFill>
                              <a:schemeClr val="bg1">
                                <a:lumMod val="95000"/>
                              </a:schemeClr>
                            </a:solidFill>
                            <a:latin typeface="Cambria Math" panose="02040503050406030204" pitchFamily="18" charset="0"/>
                          </a:rPr>
                          <m:t>𝜕</m:t>
                        </m:r>
                        <m:r>
                          <a:rPr lang="en-US" i="1">
                            <a:solidFill>
                              <a:schemeClr val="bg1">
                                <a:lumMod val="95000"/>
                              </a:schemeClr>
                            </a:solidFill>
                            <a:latin typeface="Cambria Math" panose="02040503050406030204" pitchFamily="18" charset="0"/>
                          </a:rPr>
                          <m:t>𝐺</m:t>
                        </m:r>
                        <m:r>
                          <a:rPr lang="en-US" i="1">
                            <a:solidFill>
                              <a:schemeClr val="bg1">
                                <a:lumMod val="95000"/>
                              </a:schemeClr>
                            </a:solidFill>
                            <a:latin typeface="Cambria Math" panose="02040503050406030204" pitchFamily="18" charset="0"/>
                          </a:rPr>
                          <m:t>(</m:t>
                        </m:r>
                        <m:r>
                          <a:rPr lang="en-US" i="1">
                            <a:solidFill>
                              <a:schemeClr val="bg1">
                                <a:lumMod val="95000"/>
                              </a:schemeClr>
                            </a:solidFill>
                            <a:latin typeface="Cambria Math" panose="02040503050406030204" pitchFamily="18" charset="0"/>
                          </a:rPr>
                          <m:t>𝑡</m:t>
                        </m:r>
                        <m:r>
                          <a:rPr lang="en-US" b="1" i="1" smtClean="0">
                            <a:solidFill>
                              <a:schemeClr val="bg1">
                                <a:lumMod val="95000"/>
                              </a:schemeClr>
                            </a:solidFill>
                            <a:latin typeface="Cambria Math" panose="02040503050406030204" pitchFamily="18" charset="0"/>
                          </a:rPr>
                          <m:t>,</m:t>
                        </m:r>
                        <m:r>
                          <a:rPr lang="en-US" b="1" i="1">
                            <a:solidFill>
                              <a:schemeClr val="bg1">
                                <a:lumMod val="95000"/>
                              </a:schemeClr>
                            </a:solidFill>
                            <a:latin typeface="Cambria Math" panose="02040503050406030204" pitchFamily="18" charset="0"/>
                          </a:rPr>
                          <m:t>𝒙</m:t>
                        </m:r>
                        <m:r>
                          <a:rPr lang="en-US" i="1">
                            <a:solidFill>
                              <a:schemeClr val="bg1">
                                <a:lumMod val="95000"/>
                              </a:schemeClr>
                            </a:solidFill>
                            <a:latin typeface="Cambria Math" panose="02040503050406030204" pitchFamily="18" charset="0"/>
                          </a:rPr>
                          <m:t>)</m:t>
                        </m:r>
                      </m:num>
                      <m:den>
                        <m:r>
                          <a:rPr lang="en-US" i="1">
                            <a:solidFill>
                              <a:schemeClr val="bg1">
                                <a:lumMod val="95000"/>
                              </a:schemeClr>
                            </a:solidFill>
                            <a:latin typeface="Cambria Math" panose="02040503050406030204" pitchFamily="18" charset="0"/>
                          </a:rPr>
                          <m:t>𝜕</m:t>
                        </m:r>
                        <m:r>
                          <a:rPr lang="en-US" i="1">
                            <a:solidFill>
                              <a:schemeClr val="bg1">
                                <a:lumMod val="95000"/>
                              </a:schemeClr>
                            </a:solidFill>
                            <a:latin typeface="Cambria Math" panose="02040503050406030204" pitchFamily="18" charset="0"/>
                          </a:rPr>
                          <m:t>𝑡</m:t>
                        </m:r>
                      </m:den>
                    </m:f>
                    <m:r>
                      <a:rPr lang="en-US" i="1">
                        <a:solidFill>
                          <a:schemeClr val="bg1">
                            <a:lumMod val="95000"/>
                          </a:schemeClr>
                        </a:solidFill>
                        <a:latin typeface="Cambria Math" panose="02040503050406030204" pitchFamily="18" charset="0"/>
                      </a:rPr>
                      <m:t>+</m:t>
                    </m:r>
                    <m:f>
                      <m:fPr>
                        <m:ctrlPr>
                          <a:rPr lang="en-US" i="1">
                            <a:solidFill>
                              <a:schemeClr val="bg1">
                                <a:lumMod val="95000"/>
                              </a:schemeClr>
                            </a:solidFill>
                            <a:latin typeface="Cambria Math" panose="02040503050406030204" pitchFamily="18" charset="0"/>
                          </a:rPr>
                        </m:ctrlPr>
                      </m:fPr>
                      <m:num>
                        <m:r>
                          <a:rPr lang="en-US" i="1">
                            <a:solidFill>
                              <a:schemeClr val="bg1">
                                <a:lumMod val="95000"/>
                              </a:schemeClr>
                            </a:solidFill>
                            <a:latin typeface="Cambria Math" panose="02040503050406030204" pitchFamily="18" charset="0"/>
                          </a:rPr>
                          <m:t>𝜕</m:t>
                        </m:r>
                        <m:r>
                          <a:rPr lang="en-US" i="1">
                            <a:solidFill>
                              <a:schemeClr val="bg1">
                                <a:lumMod val="95000"/>
                              </a:schemeClr>
                            </a:solidFill>
                            <a:latin typeface="Cambria Math" panose="02040503050406030204" pitchFamily="18" charset="0"/>
                          </a:rPr>
                          <m:t>𝐺</m:t>
                        </m:r>
                        <m:r>
                          <a:rPr lang="en-US" i="1">
                            <a:solidFill>
                              <a:schemeClr val="bg1">
                                <a:lumMod val="95000"/>
                              </a:schemeClr>
                            </a:solidFill>
                            <a:latin typeface="Cambria Math" panose="02040503050406030204" pitchFamily="18" charset="0"/>
                          </a:rPr>
                          <m:t>(</m:t>
                        </m:r>
                        <m:r>
                          <a:rPr lang="en-US" i="1">
                            <a:solidFill>
                              <a:schemeClr val="bg1">
                                <a:lumMod val="95000"/>
                              </a:schemeClr>
                            </a:solidFill>
                            <a:latin typeface="Cambria Math" panose="02040503050406030204" pitchFamily="18" charset="0"/>
                          </a:rPr>
                          <m:t>𝑡</m:t>
                        </m:r>
                        <m:r>
                          <a:rPr lang="en-US" b="1" i="1" smtClean="0">
                            <a:solidFill>
                              <a:schemeClr val="bg1">
                                <a:lumMod val="95000"/>
                              </a:schemeClr>
                            </a:solidFill>
                            <a:latin typeface="Cambria Math" panose="02040503050406030204" pitchFamily="18" charset="0"/>
                          </a:rPr>
                          <m:t>,</m:t>
                        </m:r>
                        <m:r>
                          <a:rPr lang="en-US" b="1" i="1">
                            <a:solidFill>
                              <a:schemeClr val="bg1">
                                <a:lumMod val="95000"/>
                              </a:schemeClr>
                            </a:solidFill>
                            <a:latin typeface="Cambria Math" panose="02040503050406030204" pitchFamily="18" charset="0"/>
                          </a:rPr>
                          <m:t>𝒙</m:t>
                        </m:r>
                        <m:r>
                          <a:rPr lang="en-US" i="1">
                            <a:solidFill>
                              <a:schemeClr val="bg1">
                                <a:lumMod val="95000"/>
                              </a:schemeClr>
                            </a:solidFill>
                            <a:latin typeface="Cambria Math" panose="02040503050406030204" pitchFamily="18" charset="0"/>
                          </a:rPr>
                          <m:t>)</m:t>
                        </m:r>
                      </m:num>
                      <m:den>
                        <m:r>
                          <a:rPr lang="en-US" i="1">
                            <a:solidFill>
                              <a:schemeClr val="bg1">
                                <a:lumMod val="95000"/>
                              </a:schemeClr>
                            </a:solidFill>
                            <a:latin typeface="Cambria Math" panose="02040503050406030204" pitchFamily="18" charset="0"/>
                          </a:rPr>
                          <m:t>𝜕</m:t>
                        </m:r>
                        <m:r>
                          <a:rPr lang="en-US" b="1" i="1">
                            <a:solidFill>
                              <a:schemeClr val="bg1">
                                <a:lumMod val="95000"/>
                              </a:schemeClr>
                            </a:solidFill>
                            <a:latin typeface="Cambria Math" panose="02040503050406030204" pitchFamily="18" charset="0"/>
                          </a:rPr>
                          <m:t>𝒙</m:t>
                        </m:r>
                      </m:den>
                    </m:f>
                    <m:r>
                      <a:rPr lang="en-US" i="1">
                        <a:solidFill>
                          <a:schemeClr val="bg1">
                            <a:lumMod val="95000"/>
                          </a:schemeClr>
                        </a:solidFill>
                        <a:latin typeface="Cambria Math" panose="02040503050406030204" pitchFamily="18" charset="0"/>
                        <a:ea typeface="Cambria Math" panose="02040503050406030204" pitchFamily="18" charset="0"/>
                      </a:rPr>
                      <m:t>∙</m:t>
                    </m:r>
                    <m:r>
                      <a:rPr lang="en-US" b="1" i="1">
                        <a:solidFill>
                          <a:schemeClr val="bg1">
                            <a:lumMod val="95000"/>
                          </a:schemeClr>
                        </a:solidFill>
                        <a:latin typeface="Cambria Math" panose="02040503050406030204" pitchFamily="18" charset="0"/>
                      </a:rPr>
                      <m:t>𝒖</m:t>
                    </m:r>
                    <m:d>
                      <m:dPr>
                        <m:ctrlPr>
                          <a:rPr lang="en-US" b="1" i="1">
                            <a:solidFill>
                              <a:schemeClr val="bg1">
                                <a:lumMod val="95000"/>
                              </a:schemeClr>
                            </a:solidFill>
                            <a:latin typeface="Cambria Math" panose="02040503050406030204" pitchFamily="18" charset="0"/>
                          </a:rPr>
                        </m:ctrlPr>
                      </m:dPr>
                      <m:e>
                        <m:r>
                          <a:rPr lang="en-US" b="1" i="1">
                            <a:solidFill>
                              <a:schemeClr val="bg1">
                                <a:lumMod val="95000"/>
                              </a:schemeClr>
                            </a:solidFill>
                            <a:latin typeface="Cambria Math" panose="02040503050406030204" pitchFamily="18" charset="0"/>
                          </a:rPr>
                          <m:t>𝒙</m:t>
                        </m:r>
                        <m:r>
                          <a:rPr lang="en-US" i="1">
                            <a:solidFill>
                              <a:schemeClr val="bg1">
                                <a:lumMod val="95000"/>
                              </a:schemeClr>
                            </a:solidFill>
                            <a:latin typeface="Cambria Math" panose="02040503050406030204" pitchFamily="18" charset="0"/>
                          </a:rPr>
                          <m:t>,</m:t>
                        </m:r>
                        <m:r>
                          <a:rPr lang="en-US" i="1">
                            <a:solidFill>
                              <a:schemeClr val="bg1">
                                <a:lumMod val="95000"/>
                              </a:schemeClr>
                            </a:solidFill>
                            <a:latin typeface="Cambria Math" panose="02040503050406030204" pitchFamily="18" charset="0"/>
                          </a:rPr>
                          <m:t>𝑡</m:t>
                        </m:r>
                      </m:e>
                    </m:d>
                  </m:oMath>
                </a14:m>
                <a:r>
                  <a:rPr lang="en-US" i="1" dirty="0">
                    <a:solidFill>
                      <a:schemeClr val="bg1">
                        <a:lumMod val="95000"/>
                      </a:schemeClr>
                    </a:solidFill>
                    <a:latin typeface="Cambria Math" panose="02040503050406030204" pitchFamily="18" charset="0"/>
                  </a:rPr>
                  <a:t> </a:t>
                </a:r>
              </a:p>
              <a:p>
                <a:pPr marL="0" indent="0">
                  <a:buNone/>
                </a:pPr>
                <a14:m>
                  <m:oMath xmlns:m="http://schemas.openxmlformats.org/officeDocument/2006/math">
                    <m:r>
                      <a:rPr lang="en-US" b="0" i="1" smtClean="0">
                        <a:solidFill>
                          <a:schemeClr val="bg1">
                            <a:lumMod val="95000"/>
                          </a:schemeClr>
                        </a:solidFill>
                        <a:latin typeface="Cambria Math" panose="02040503050406030204" pitchFamily="18" charset="0"/>
                      </a:rPr>
                      <m:t>⇒0=</m:t>
                    </m:r>
                    <m:f>
                      <m:fPr>
                        <m:ctrlPr>
                          <a:rPr lang="en-US" i="1">
                            <a:solidFill>
                              <a:schemeClr val="bg1">
                                <a:lumMod val="95000"/>
                              </a:schemeClr>
                            </a:solidFill>
                            <a:latin typeface="Cambria Math" panose="02040503050406030204" pitchFamily="18" charset="0"/>
                          </a:rPr>
                        </m:ctrlPr>
                      </m:fPr>
                      <m:num>
                        <m:r>
                          <a:rPr lang="en-US" i="1">
                            <a:solidFill>
                              <a:schemeClr val="bg1">
                                <a:lumMod val="95000"/>
                              </a:schemeClr>
                            </a:solidFill>
                            <a:latin typeface="Cambria Math" panose="02040503050406030204" pitchFamily="18" charset="0"/>
                          </a:rPr>
                          <m:t>𝜕</m:t>
                        </m:r>
                        <m:r>
                          <a:rPr lang="en-US" i="1">
                            <a:solidFill>
                              <a:schemeClr val="bg1">
                                <a:lumMod val="95000"/>
                              </a:schemeClr>
                            </a:solidFill>
                            <a:latin typeface="Cambria Math" panose="02040503050406030204" pitchFamily="18" charset="0"/>
                          </a:rPr>
                          <m:t>𝐺</m:t>
                        </m:r>
                        <m:r>
                          <a:rPr lang="en-US" i="1">
                            <a:solidFill>
                              <a:schemeClr val="bg1">
                                <a:lumMod val="95000"/>
                              </a:schemeClr>
                            </a:solidFill>
                            <a:latin typeface="Cambria Math" panose="02040503050406030204" pitchFamily="18" charset="0"/>
                          </a:rPr>
                          <m:t>(</m:t>
                        </m:r>
                        <m:r>
                          <a:rPr lang="en-US" i="1">
                            <a:solidFill>
                              <a:schemeClr val="bg1">
                                <a:lumMod val="95000"/>
                              </a:schemeClr>
                            </a:solidFill>
                            <a:latin typeface="Cambria Math" panose="02040503050406030204" pitchFamily="18" charset="0"/>
                          </a:rPr>
                          <m:t>𝑡</m:t>
                        </m:r>
                        <m:r>
                          <a:rPr lang="en-US" b="1" i="1" smtClean="0">
                            <a:solidFill>
                              <a:schemeClr val="bg1">
                                <a:lumMod val="95000"/>
                              </a:schemeClr>
                            </a:solidFill>
                            <a:latin typeface="Cambria Math" panose="02040503050406030204" pitchFamily="18" charset="0"/>
                          </a:rPr>
                          <m:t>,</m:t>
                        </m:r>
                        <m:r>
                          <a:rPr lang="en-US" b="1" i="1">
                            <a:solidFill>
                              <a:schemeClr val="bg1">
                                <a:lumMod val="95000"/>
                              </a:schemeClr>
                            </a:solidFill>
                            <a:latin typeface="Cambria Math" panose="02040503050406030204" pitchFamily="18" charset="0"/>
                          </a:rPr>
                          <m:t>𝒙</m:t>
                        </m:r>
                        <m:r>
                          <a:rPr lang="en-US" i="1">
                            <a:solidFill>
                              <a:schemeClr val="bg1">
                                <a:lumMod val="95000"/>
                              </a:schemeClr>
                            </a:solidFill>
                            <a:latin typeface="Cambria Math" panose="02040503050406030204" pitchFamily="18" charset="0"/>
                          </a:rPr>
                          <m:t>)</m:t>
                        </m:r>
                      </m:num>
                      <m:den>
                        <m:r>
                          <a:rPr lang="en-US" i="1">
                            <a:solidFill>
                              <a:schemeClr val="bg1">
                                <a:lumMod val="95000"/>
                              </a:schemeClr>
                            </a:solidFill>
                            <a:latin typeface="Cambria Math" panose="02040503050406030204" pitchFamily="18" charset="0"/>
                          </a:rPr>
                          <m:t>𝜕</m:t>
                        </m:r>
                        <m:r>
                          <a:rPr lang="en-US" i="1">
                            <a:solidFill>
                              <a:schemeClr val="bg1">
                                <a:lumMod val="95000"/>
                              </a:schemeClr>
                            </a:solidFill>
                            <a:latin typeface="Cambria Math" panose="02040503050406030204" pitchFamily="18" charset="0"/>
                          </a:rPr>
                          <m:t>𝑡</m:t>
                        </m:r>
                      </m:den>
                    </m:f>
                    <m:r>
                      <a:rPr lang="en-US" i="1">
                        <a:solidFill>
                          <a:schemeClr val="bg1">
                            <a:lumMod val="95000"/>
                          </a:schemeClr>
                        </a:solidFill>
                        <a:latin typeface="Cambria Math" panose="02040503050406030204" pitchFamily="18" charset="0"/>
                      </a:rPr>
                      <m:t>+</m:t>
                    </m:r>
                    <m:r>
                      <a:rPr lang="en-US" b="1" i="1">
                        <a:solidFill>
                          <a:schemeClr val="bg1">
                            <a:lumMod val="95000"/>
                          </a:schemeClr>
                        </a:solidFill>
                        <a:latin typeface="Cambria Math" panose="02040503050406030204" pitchFamily="18" charset="0"/>
                      </a:rPr>
                      <m:t>𝒖</m:t>
                    </m:r>
                    <m:d>
                      <m:dPr>
                        <m:ctrlPr>
                          <a:rPr lang="en-US" b="1" i="1">
                            <a:solidFill>
                              <a:schemeClr val="bg1">
                                <a:lumMod val="95000"/>
                              </a:schemeClr>
                            </a:solidFill>
                            <a:latin typeface="Cambria Math" panose="02040503050406030204" pitchFamily="18" charset="0"/>
                          </a:rPr>
                        </m:ctrlPr>
                      </m:dPr>
                      <m:e>
                        <m:r>
                          <a:rPr lang="en-US" b="1" i="1">
                            <a:solidFill>
                              <a:schemeClr val="bg1">
                                <a:lumMod val="95000"/>
                              </a:schemeClr>
                            </a:solidFill>
                            <a:latin typeface="Cambria Math" panose="02040503050406030204" pitchFamily="18" charset="0"/>
                          </a:rPr>
                          <m:t>𝒙</m:t>
                        </m:r>
                        <m:r>
                          <a:rPr lang="en-US" i="1">
                            <a:solidFill>
                              <a:schemeClr val="bg1">
                                <a:lumMod val="95000"/>
                              </a:schemeClr>
                            </a:solidFill>
                            <a:latin typeface="Cambria Math" panose="02040503050406030204" pitchFamily="18" charset="0"/>
                          </a:rPr>
                          <m:t>,</m:t>
                        </m:r>
                        <m:r>
                          <a:rPr lang="en-US" i="1">
                            <a:solidFill>
                              <a:schemeClr val="bg1">
                                <a:lumMod val="95000"/>
                              </a:schemeClr>
                            </a:solidFill>
                            <a:latin typeface="Cambria Math" panose="02040503050406030204" pitchFamily="18" charset="0"/>
                          </a:rPr>
                          <m:t>𝑡</m:t>
                        </m:r>
                      </m:e>
                    </m:d>
                    <m:r>
                      <a:rPr lang="en-US" i="1">
                        <a:solidFill>
                          <a:schemeClr val="bg1">
                            <a:lumMod val="95000"/>
                          </a:schemeClr>
                        </a:solidFill>
                        <a:latin typeface="Cambria Math" panose="02040503050406030204" pitchFamily="18" charset="0"/>
                        <a:ea typeface="Cambria Math" panose="02040503050406030204" pitchFamily="18" charset="0"/>
                      </a:rPr>
                      <m:t>∙</m:t>
                    </m:r>
                    <m:r>
                      <m:rPr>
                        <m:sty m:val="p"/>
                      </m:rPr>
                      <a:rPr lang="en-US" i="1">
                        <a:solidFill>
                          <a:schemeClr val="bg1">
                            <a:lumMod val="95000"/>
                          </a:schemeClr>
                        </a:solidFill>
                        <a:latin typeface="Cambria Math" panose="02040503050406030204" pitchFamily="18" charset="0"/>
                        <a:ea typeface="Cambria Math" panose="02040503050406030204" pitchFamily="18" charset="0"/>
                      </a:rPr>
                      <m:t>∇</m:t>
                    </m:r>
                    <m:r>
                      <a:rPr lang="en-US" i="1">
                        <a:solidFill>
                          <a:schemeClr val="bg1">
                            <a:lumMod val="95000"/>
                          </a:schemeClr>
                        </a:solidFill>
                        <a:latin typeface="Cambria Math" panose="02040503050406030204" pitchFamily="18" charset="0"/>
                      </a:rPr>
                      <m:t>𝐺</m:t>
                    </m:r>
                    <m:r>
                      <a:rPr lang="en-US" i="1">
                        <a:solidFill>
                          <a:schemeClr val="bg1">
                            <a:lumMod val="95000"/>
                          </a:schemeClr>
                        </a:solidFill>
                        <a:latin typeface="Cambria Math" panose="02040503050406030204" pitchFamily="18" charset="0"/>
                      </a:rPr>
                      <m:t>(</m:t>
                    </m:r>
                    <m:r>
                      <a:rPr lang="en-US" i="1">
                        <a:solidFill>
                          <a:schemeClr val="bg1">
                            <a:lumMod val="95000"/>
                          </a:schemeClr>
                        </a:solidFill>
                        <a:latin typeface="Cambria Math" panose="02040503050406030204" pitchFamily="18" charset="0"/>
                      </a:rPr>
                      <m:t>𝑡</m:t>
                    </m:r>
                    <m:r>
                      <a:rPr lang="en-US" b="1" i="1" smtClean="0">
                        <a:solidFill>
                          <a:schemeClr val="bg1">
                            <a:lumMod val="95000"/>
                          </a:schemeClr>
                        </a:solidFill>
                        <a:latin typeface="Cambria Math" panose="02040503050406030204" pitchFamily="18" charset="0"/>
                      </a:rPr>
                      <m:t>,</m:t>
                    </m:r>
                    <m:r>
                      <a:rPr lang="en-US" b="1" i="1">
                        <a:solidFill>
                          <a:schemeClr val="bg1">
                            <a:lumMod val="95000"/>
                          </a:schemeClr>
                        </a:solidFill>
                        <a:latin typeface="Cambria Math" panose="02040503050406030204" pitchFamily="18" charset="0"/>
                      </a:rPr>
                      <m:t>𝒙</m:t>
                    </m:r>
                    <m:r>
                      <a:rPr lang="en-US" b="0" i="1" smtClean="0">
                        <a:solidFill>
                          <a:schemeClr val="bg1">
                            <a:lumMod val="95000"/>
                          </a:schemeClr>
                        </a:solidFill>
                        <a:latin typeface="Cambria Math" panose="02040503050406030204" pitchFamily="18" charset="0"/>
                      </a:rPr>
                      <m:t>(</m:t>
                    </m:r>
                    <m:r>
                      <a:rPr lang="en-US" b="0" i="1" smtClean="0">
                        <a:solidFill>
                          <a:schemeClr val="bg1">
                            <a:lumMod val="95000"/>
                          </a:schemeClr>
                        </a:solidFill>
                        <a:latin typeface="Cambria Math" panose="02040503050406030204" pitchFamily="18" charset="0"/>
                      </a:rPr>
                      <m:t>𝑡</m:t>
                    </m:r>
                    <m:r>
                      <a:rPr lang="en-US" b="0" i="1" smtClean="0">
                        <a:solidFill>
                          <a:schemeClr val="bg1">
                            <a:lumMod val="95000"/>
                          </a:schemeClr>
                        </a:solidFill>
                        <a:latin typeface="Cambria Math" panose="02040503050406030204" pitchFamily="18" charset="0"/>
                      </a:rPr>
                      <m:t>))</m:t>
                    </m:r>
                  </m:oMath>
                </a14:m>
                <a:r>
                  <a:rPr lang="en-US" dirty="0">
                    <a:solidFill>
                      <a:schemeClr val="bg1">
                        <a:lumMod val="95000"/>
                      </a:schemeClr>
                    </a:solidFill>
                    <a:latin typeface="Posterama" panose="020B0504020200020000" pitchFamily="34" charset="0"/>
                    <a:cs typeface="Posterama" panose="020B0504020200020000" pitchFamily="34" charset="0"/>
                  </a:rPr>
                  <a:t> </a:t>
                </a:r>
              </a:p>
              <a:p>
                <a:pPr marL="0" indent="0">
                  <a:buNone/>
                </a:pPr>
                <a14:m>
                  <m:oMath xmlns:m="http://schemas.openxmlformats.org/officeDocument/2006/math">
                    <m:r>
                      <a:rPr lang="en-US" b="0" i="1" smtClean="0">
                        <a:solidFill>
                          <a:schemeClr val="bg1"/>
                        </a:solidFill>
                        <a:latin typeface="Cambria Math" panose="02040503050406030204" pitchFamily="18" charset="0"/>
                      </a:rPr>
                      <m:t>⇒</m:t>
                    </m:r>
                    <m:f>
                      <m:fPr>
                        <m:ctrlPr>
                          <a:rPr lang="en-US" i="1" smtClean="0">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𝐺</m:t>
                        </m:r>
                      </m:num>
                      <m:den>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𝑡</m:t>
                        </m:r>
                      </m:den>
                    </m:f>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𝑢</m:t>
                    </m:r>
                    <m:r>
                      <a:rPr lang="en-US" i="1">
                        <a:solidFill>
                          <a:schemeClr val="bg1"/>
                        </a:solidFill>
                        <a:latin typeface="Cambria Math" panose="02040503050406030204" pitchFamily="18" charset="0"/>
                        <a:ea typeface="Cambria Math" panose="02040503050406030204" pitchFamily="18" charset="0"/>
                      </a:rPr>
                      <m:t>∙</m:t>
                    </m:r>
                    <m:r>
                      <m:rPr>
                        <m:sty m:val="p"/>
                      </m:rPr>
                      <a:rPr lang="en-US" i="1">
                        <a:solidFill>
                          <a:schemeClr val="bg1"/>
                        </a:solidFill>
                        <a:latin typeface="Cambria Math" panose="02040503050406030204" pitchFamily="18" charset="0"/>
                        <a:ea typeface="Cambria Math" panose="02040503050406030204" pitchFamily="18" charset="0"/>
                      </a:rPr>
                      <m:t>∇</m:t>
                    </m:r>
                    <m:r>
                      <a:rPr lang="en-US" i="1">
                        <a:solidFill>
                          <a:schemeClr val="bg1"/>
                        </a:solidFill>
                        <a:latin typeface="Cambria Math" panose="02040503050406030204" pitchFamily="18" charset="0"/>
                        <a:ea typeface="Cambria Math" panose="02040503050406030204" pitchFamily="18" charset="0"/>
                      </a:rPr>
                      <m:t>𝐺</m:t>
                    </m:r>
                    <m:r>
                      <a:rPr lang="en-US" i="1">
                        <a:solidFill>
                          <a:schemeClr val="bg1"/>
                        </a:solidFill>
                        <a:latin typeface="Cambria Math" panose="02040503050406030204" pitchFamily="18" charset="0"/>
                        <a:ea typeface="Cambria Math" panose="02040503050406030204" pitchFamily="18" charset="0"/>
                      </a:rPr>
                      <m:t>=0 </m:t>
                    </m:r>
                  </m:oMath>
                </a14:m>
                <a:r>
                  <a:rPr lang="en-US" dirty="0">
                    <a:solidFill>
                      <a:schemeClr val="bg1"/>
                    </a:solidFill>
                    <a:latin typeface="Posterama" panose="020B0504020200020000" pitchFamily="34" charset="0"/>
                    <a:ea typeface="+mn-lt"/>
                    <a:cs typeface="Posterama" panose="020B0504020200020000" pitchFamily="34" charset="0"/>
                  </a:rPr>
                  <a:t> </a:t>
                </a:r>
              </a:p>
              <a:p>
                <a:pPr marL="0" indent="0">
                  <a:buNone/>
                </a:pPr>
                <a14:m>
                  <m:oMath xmlns:m="http://schemas.openxmlformats.org/officeDocument/2006/math">
                    <m:r>
                      <a:rPr lang="en-US" sz="2000" b="0" i="1" smtClean="0">
                        <a:solidFill>
                          <a:schemeClr val="bg1"/>
                        </a:solidFill>
                        <a:latin typeface="Cambria Math" panose="02040503050406030204" pitchFamily="18" charset="0"/>
                        <a:ea typeface="+mn-lt"/>
                        <a:cs typeface="Posterama" panose="020B0504020200020000" pitchFamily="34" charset="0"/>
                      </a:rPr>
                      <m:t>𝐺</m:t>
                    </m:r>
                  </m:oMath>
                </a14:m>
                <a:r>
                  <a:rPr lang="en-US" sz="2000" dirty="0">
                    <a:solidFill>
                      <a:schemeClr val="bg1"/>
                    </a:solidFill>
                    <a:latin typeface="Posterama" panose="020B0504020200020000" pitchFamily="34" charset="0"/>
                    <a:ea typeface="+mn-lt"/>
                    <a:cs typeface="Posterama" panose="020B0504020200020000" pitchFamily="34" charset="0"/>
                  </a:rPr>
                  <a:t> satisfies the first-order linear PDE</a:t>
                </a:r>
              </a:p>
              <a:p>
                <a:pPr marL="0" indent="0" algn="ctr">
                  <a:buNone/>
                </a:pPr>
                <a14:m>
                  <m:oMath xmlns:m="http://schemas.openxmlformats.org/officeDocument/2006/math">
                    <m:f>
                      <m:fPr>
                        <m:ctrlPr>
                          <a:rPr lang="en-US" sz="2000" i="1" smtClean="0">
                            <a:solidFill>
                              <a:schemeClr val="bg1"/>
                            </a:solidFill>
                            <a:latin typeface="Cambria Math" panose="02040503050406030204" pitchFamily="18" charset="0"/>
                          </a:rPr>
                        </m:ctrlPr>
                      </m:fPr>
                      <m:num>
                        <m:r>
                          <a:rPr lang="en-US" sz="2000" i="1">
                            <a:solidFill>
                              <a:schemeClr val="bg1"/>
                            </a:solidFill>
                            <a:latin typeface="Cambria Math" panose="02040503050406030204" pitchFamily="18" charset="0"/>
                          </a:rPr>
                          <m:t>𝜕</m:t>
                        </m:r>
                        <m:r>
                          <a:rPr lang="en-US" sz="2000" i="1">
                            <a:solidFill>
                              <a:schemeClr val="bg1"/>
                            </a:solidFill>
                            <a:latin typeface="Cambria Math" panose="02040503050406030204" pitchFamily="18" charset="0"/>
                          </a:rPr>
                          <m:t>𝐺</m:t>
                        </m:r>
                      </m:num>
                      <m:den>
                        <m:r>
                          <a:rPr lang="en-US" sz="2000" i="1">
                            <a:solidFill>
                              <a:schemeClr val="bg1"/>
                            </a:solidFill>
                            <a:latin typeface="Cambria Math" panose="02040503050406030204" pitchFamily="18" charset="0"/>
                          </a:rPr>
                          <m:t>𝜕</m:t>
                        </m:r>
                        <m:r>
                          <a:rPr lang="en-US" sz="2000" i="1">
                            <a:solidFill>
                              <a:schemeClr val="bg1"/>
                            </a:solidFill>
                            <a:latin typeface="Cambria Math" panose="02040503050406030204" pitchFamily="18" charset="0"/>
                          </a:rPr>
                          <m:t>𝑡</m:t>
                        </m:r>
                      </m:den>
                    </m:f>
                    <m:r>
                      <a:rPr lang="en-US" sz="2000" i="1">
                        <a:solidFill>
                          <a:schemeClr val="bg1"/>
                        </a:solidFill>
                        <a:latin typeface="Cambria Math" panose="02040503050406030204" pitchFamily="18" charset="0"/>
                      </a:rPr>
                      <m:t>+</m:t>
                    </m:r>
                    <m:r>
                      <a:rPr lang="en-US" sz="2000" i="1">
                        <a:solidFill>
                          <a:schemeClr val="bg1"/>
                        </a:solidFill>
                        <a:latin typeface="Cambria Math" panose="02040503050406030204" pitchFamily="18" charset="0"/>
                      </a:rPr>
                      <m:t>𝑢</m:t>
                    </m:r>
                    <m:r>
                      <a:rPr lang="en-US" sz="2000" i="1">
                        <a:solidFill>
                          <a:schemeClr val="bg1"/>
                        </a:solidFill>
                        <a:latin typeface="Cambria Math" panose="02040503050406030204" pitchFamily="18" charset="0"/>
                        <a:ea typeface="Cambria Math" panose="02040503050406030204" pitchFamily="18" charset="0"/>
                      </a:rPr>
                      <m:t>∙</m:t>
                    </m:r>
                    <m:r>
                      <m:rPr>
                        <m:sty m:val="p"/>
                      </m:rPr>
                      <a:rPr lang="en-US" sz="2000" i="1">
                        <a:solidFill>
                          <a:schemeClr val="bg1"/>
                        </a:solidFill>
                        <a:latin typeface="Cambria Math" panose="02040503050406030204" pitchFamily="18" charset="0"/>
                        <a:ea typeface="Cambria Math" panose="02040503050406030204" pitchFamily="18" charset="0"/>
                      </a:rPr>
                      <m:t>∇</m:t>
                    </m:r>
                    <m:r>
                      <a:rPr lang="en-US" sz="2000" i="1">
                        <a:solidFill>
                          <a:schemeClr val="bg1"/>
                        </a:solidFill>
                        <a:latin typeface="Cambria Math" panose="02040503050406030204" pitchFamily="18" charset="0"/>
                        <a:ea typeface="Cambria Math" panose="02040503050406030204" pitchFamily="18" charset="0"/>
                      </a:rPr>
                      <m:t>𝐺</m:t>
                    </m:r>
                    <m:r>
                      <a:rPr lang="en-US" sz="2000" i="1">
                        <a:solidFill>
                          <a:schemeClr val="bg1"/>
                        </a:solidFill>
                        <a:latin typeface="Cambria Math" panose="02040503050406030204" pitchFamily="18" charset="0"/>
                        <a:ea typeface="Cambria Math" panose="02040503050406030204" pitchFamily="18" charset="0"/>
                      </a:rPr>
                      <m:t>=0 </m:t>
                    </m:r>
                  </m:oMath>
                </a14:m>
                <a:r>
                  <a:rPr lang="en-US" sz="2000" dirty="0">
                    <a:solidFill>
                      <a:schemeClr val="bg1"/>
                    </a:solidFill>
                    <a:latin typeface="Posterama" panose="020B0504020200020000" pitchFamily="34" charset="0"/>
                    <a:ea typeface="+mn-lt"/>
                    <a:cs typeface="Posterama" panose="020B0504020200020000" pitchFamily="34" charset="0"/>
                  </a:rPr>
                  <a:t> </a:t>
                </a:r>
              </a:p>
              <a:p>
                <a:pPr marL="0" indent="0">
                  <a:buNone/>
                </a:pPr>
                <a:r>
                  <a:rPr lang="en-US" sz="2000" dirty="0">
                    <a:solidFill>
                      <a:schemeClr val="bg1"/>
                    </a:solidFill>
                    <a:latin typeface="Posterama" panose="020B0504020200020000" pitchFamily="34" charset="0"/>
                    <a:ea typeface="+mn-lt"/>
                    <a:cs typeface="Posterama" panose="020B0504020200020000" pitchFamily="34" charset="0"/>
                  </a:rPr>
                  <a:t>which is important because it shows how transformations related to fluid particle trajectories adhere to linear dynamics even though the original ODE is nonlinear.</a:t>
                </a:r>
                <a:endParaRPr lang="en-US" sz="2000" dirty="0">
                  <a:solidFill>
                    <a:schemeClr val="bg1"/>
                  </a:solidFill>
                  <a:latin typeface="Posterama" panose="020B0504020200020000" pitchFamily="34" charset="0"/>
                  <a:cs typeface="Posterama" panose="020B0504020200020000" pitchFamily="34" charset="0"/>
                </a:endParaRPr>
              </a:p>
              <a:p>
                <a:pPr marL="0" indent="0">
                  <a:buNone/>
                </a:pPr>
                <a:r>
                  <a:rPr lang="en-US" dirty="0">
                    <a:solidFill>
                      <a:schemeClr val="bg1"/>
                    </a:solidFill>
                    <a:latin typeface="Posterama" panose="020B0504020200020000" pitchFamily="34" charset="0"/>
                    <a:ea typeface="+mn-lt"/>
                    <a:cs typeface="Posterama" panose="020B0504020200020000" pitchFamily="34" charset="0"/>
                  </a:rPr>
                  <a:t> </a:t>
                </a:r>
              </a:p>
              <a:p>
                <a:pPr marL="0" indent="0">
                  <a:buNone/>
                </a:pPr>
                <a:endParaRPr lang="en-US" dirty="0">
                  <a:solidFill>
                    <a:schemeClr val="bg1">
                      <a:lumMod val="95000"/>
                    </a:schemeClr>
                  </a:solidFill>
                  <a:latin typeface="Posterama" panose="020B0504020200020000" pitchFamily="34" charset="0"/>
                  <a:cs typeface="Posterama" panose="020B0504020200020000" pitchFamily="34" charset="0"/>
                </a:endParaRPr>
              </a:p>
            </p:txBody>
          </p:sp>
        </mc:Choice>
        <mc:Fallback xmlns="">
          <p:sp>
            <p:nvSpPr>
              <p:cNvPr id="4" name="Content Placeholder 2">
                <a:extLst>
                  <a:ext uri="{FF2B5EF4-FFF2-40B4-BE49-F238E27FC236}">
                    <a16:creationId xmlns:a16="http://schemas.microsoft.com/office/drawing/2014/main" id="{F43245F4-806C-564C-777B-2E1649186180}"/>
                  </a:ext>
                </a:extLst>
              </p:cNvPr>
              <p:cNvSpPr txBox="1">
                <a:spLocks noRot="1" noChangeAspect="1" noMove="1" noResize="1" noEditPoints="1" noAdjustHandles="1" noChangeArrowheads="1" noChangeShapeType="1" noTextEdit="1"/>
              </p:cNvSpPr>
              <p:nvPr/>
            </p:nvSpPr>
            <p:spPr>
              <a:xfrm>
                <a:off x="612647" y="1715532"/>
                <a:ext cx="10653579" cy="4593828"/>
              </a:xfrm>
              <a:prstGeom prst="rect">
                <a:avLst/>
              </a:prstGeom>
              <a:blipFill>
                <a:blip r:embed="rId2"/>
                <a:stretch>
                  <a:fillRect l="-595"/>
                </a:stretch>
              </a:blipFill>
            </p:spPr>
            <p:txBody>
              <a:bodyPr/>
              <a:lstStyle/>
              <a:p>
                <a:r>
                  <a:rPr lang="en-US">
                    <a:noFill/>
                  </a:rPr>
                  <a:t> </a:t>
                </a:r>
              </a:p>
            </p:txBody>
          </p:sp>
        </mc:Fallback>
      </mc:AlternateContent>
    </p:spTree>
    <p:extLst>
      <p:ext uri="{BB962C8B-B14F-4D97-AF65-F5344CB8AC3E}">
        <p14:creationId xmlns:p14="http://schemas.microsoft.com/office/powerpoint/2010/main" val="2959737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A diagram of a missile&#10;&#10;Description automatically generated">
            <a:extLst>
              <a:ext uri="{FF2B5EF4-FFF2-40B4-BE49-F238E27FC236}">
                <a16:creationId xmlns:a16="http://schemas.microsoft.com/office/drawing/2014/main" id="{823750FF-8AD9-9DAE-53FF-A0CD6847971D}"/>
              </a:ext>
            </a:extLst>
          </p:cNvPr>
          <p:cNvPicPr>
            <a:picLocks noGrp="1" noChangeAspect="1"/>
          </p:cNvPicPr>
          <p:nvPr>
            <p:ph type="pic" sz="quarter" idx="10"/>
          </p:nvPr>
        </p:nvPicPr>
        <p:blipFill rotWithShape="1">
          <a:blip r:embed="rId2"/>
          <a:srcRect l="5582" r="4785"/>
          <a:stretch/>
        </p:blipFill>
        <p:spPr>
          <a:xfrm>
            <a:off x="5385486" y="803189"/>
            <a:ext cx="5796039" cy="5251622"/>
          </a:xfrm>
        </p:spPr>
      </p:pic>
      <p:sp>
        <p:nvSpPr>
          <p:cNvPr id="13" name="직사각형 12">
            <a:extLst>
              <a:ext uri="{FF2B5EF4-FFF2-40B4-BE49-F238E27FC236}">
                <a16:creationId xmlns:a16="http://schemas.microsoft.com/office/drawing/2014/main" id="{3AB0F765-4FC1-4B9F-BA4E-8D372775F0EF}"/>
              </a:ext>
            </a:extLst>
          </p:cNvPr>
          <p:cNvSpPr/>
          <p:nvPr/>
        </p:nvSpPr>
        <p:spPr>
          <a:xfrm>
            <a:off x="1085790" y="4325217"/>
            <a:ext cx="3606800" cy="369332"/>
          </a:xfrm>
          <a:prstGeom prst="rect">
            <a:avLst/>
          </a:prstGeom>
        </p:spPr>
        <p:txBody>
          <a:bodyPr wrap="square" lIns="91440" tIns="45720" rIns="91440" bIns="45720" anchor="t">
            <a:spAutoFit/>
          </a:bodyPr>
          <a:lstStyle/>
          <a:p>
            <a:endParaRPr lang="en-US" altLang="ko-KR">
              <a:solidFill>
                <a:schemeClr val="bg1">
                  <a:lumMod val="95000"/>
                </a:schemeClr>
              </a:solidFill>
              <a:latin typeface="Posterama"/>
              <a:cs typeface="Posterama"/>
            </a:endParaRPr>
          </a:p>
        </p:txBody>
      </p:sp>
      <p:cxnSp>
        <p:nvCxnSpPr>
          <p:cNvPr id="4" name="Straight Connector 3">
            <a:extLst>
              <a:ext uri="{FF2B5EF4-FFF2-40B4-BE49-F238E27FC236}">
                <a16:creationId xmlns:a16="http://schemas.microsoft.com/office/drawing/2014/main" id="{0C83E452-38ED-8CF5-22A7-D904B6006F4E}"/>
              </a:ext>
            </a:extLst>
          </p:cNvPr>
          <p:cNvCxnSpPr>
            <a:cxnSpLocks/>
          </p:cNvCxnSpPr>
          <p:nvPr/>
        </p:nvCxnSpPr>
        <p:spPr>
          <a:xfrm flipV="1">
            <a:off x="6863379" y="4432151"/>
            <a:ext cx="0" cy="634701"/>
          </a:xfrm>
          <a:prstGeom prst="line">
            <a:avLst/>
          </a:prstGeom>
          <a:ln w="1905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Arrow Connector 5">
            <a:extLst>
              <a:ext uri="{FF2B5EF4-FFF2-40B4-BE49-F238E27FC236}">
                <a16:creationId xmlns:a16="http://schemas.microsoft.com/office/drawing/2014/main" id="{B55BE640-451F-8F5A-ECD0-188E86BFF39D}"/>
              </a:ext>
            </a:extLst>
          </p:cNvPr>
          <p:cNvCxnSpPr>
            <a:cxnSpLocks/>
          </p:cNvCxnSpPr>
          <p:nvPr/>
        </p:nvCxnSpPr>
        <p:spPr>
          <a:xfrm>
            <a:off x="6096000" y="4173967"/>
            <a:ext cx="1403412" cy="0"/>
          </a:xfrm>
          <a:prstGeom prst="straightConnector1">
            <a:avLst/>
          </a:prstGeom>
          <a:ln w="1905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Straight Arrow Connector 6">
            <a:extLst>
              <a:ext uri="{FF2B5EF4-FFF2-40B4-BE49-F238E27FC236}">
                <a16:creationId xmlns:a16="http://schemas.microsoft.com/office/drawing/2014/main" id="{989807BD-F940-0BF0-1D9D-2FC1A0DB6140}"/>
              </a:ext>
            </a:extLst>
          </p:cNvPr>
          <p:cNvCxnSpPr>
            <a:cxnSpLocks/>
          </p:cNvCxnSpPr>
          <p:nvPr/>
        </p:nvCxnSpPr>
        <p:spPr>
          <a:xfrm>
            <a:off x="6096000" y="2357718"/>
            <a:ext cx="1403412" cy="0"/>
          </a:xfrm>
          <a:prstGeom prst="straightConnector1">
            <a:avLst/>
          </a:prstGeom>
          <a:ln w="1905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Content Placeholder 2">
            <a:extLst>
              <a:ext uri="{FF2B5EF4-FFF2-40B4-BE49-F238E27FC236}">
                <a16:creationId xmlns:a16="http://schemas.microsoft.com/office/drawing/2014/main" id="{0FBF1ABC-60FC-A86D-4E19-50AC25E6C7AF}"/>
              </a:ext>
            </a:extLst>
          </p:cNvPr>
          <p:cNvSpPr txBox="1">
            <a:spLocks/>
          </p:cNvSpPr>
          <p:nvPr/>
        </p:nvSpPr>
        <p:spPr>
          <a:xfrm>
            <a:off x="657764" y="2443779"/>
            <a:ext cx="4602726" cy="1595197"/>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u="sng" dirty="0" err="1">
                <a:solidFill>
                  <a:schemeClr val="bg1">
                    <a:lumMod val="95000"/>
                  </a:schemeClr>
                </a:solidFill>
                <a:latin typeface="Posterama" panose="020B0504020200020000" pitchFamily="34" charset="0"/>
                <a:ea typeface="+mn-lt"/>
                <a:cs typeface="Posterama" panose="020B0504020200020000" pitchFamily="34" charset="0"/>
              </a:rPr>
              <a:t>Lagrangian</a:t>
            </a:r>
            <a:r>
              <a:rPr lang="en-US" b="1" u="sng" dirty="0">
                <a:solidFill>
                  <a:schemeClr val="bg1">
                    <a:lumMod val="95000"/>
                  </a:schemeClr>
                </a:solidFill>
                <a:latin typeface="Posterama" panose="020B0504020200020000" pitchFamily="34" charset="0"/>
                <a:ea typeface="+mn-lt"/>
                <a:cs typeface="Posterama" panose="020B0504020200020000" pitchFamily="34" charset="0"/>
              </a:rPr>
              <a:t>:</a:t>
            </a:r>
            <a:r>
              <a:rPr lang="en-US" b="1" dirty="0">
                <a:solidFill>
                  <a:schemeClr val="bg1">
                    <a:lumMod val="95000"/>
                  </a:schemeClr>
                </a:solidFill>
                <a:latin typeface="Posterama" panose="020B0504020200020000" pitchFamily="34" charset="0"/>
                <a:ea typeface="+mn-lt"/>
                <a:cs typeface="Posterama" panose="020B0504020200020000" pitchFamily="34" charset="0"/>
              </a:rPr>
              <a:t> </a:t>
            </a:r>
          </a:p>
          <a:p>
            <a:r>
              <a:rPr lang="en-US" sz="1800" dirty="0">
                <a:solidFill>
                  <a:schemeClr val="bg1">
                    <a:lumMod val="95000"/>
                  </a:schemeClr>
                </a:solidFill>
                <a:latin typeface="Posterama" panose="020B0504020200020000" pitchFamily="34" charset="0"/>
                <a:ea typeface="+mn-lt"/>
                <a:cs typeface="Posterama" panose="020B0504020200020000" pitchFamily="34" charset="0"/>
              </a:rPr>
              <a:t>Focuses on tracking individual fluid particles over time</a:t>
            </a:r>
            <a:endParaRPr lang="en-US" b="1" u="sng" dirty="0">
              <a:solidFill>
                <a:schemeClr val="bg1">
                  <a:lumMod val="95000"/>
                </a:schemeClr>
              </a:solidFill>
              <a:latin typeface="Posterama" panose="020B0504020200020000" pitchFamily="34" charset="0"/>
              <a:ea typeface="+mn-lt"/>
              <a:cs typeface="Posterama" panose="020B0504020200020000" pitchFamily="34" charset="0"/>
            </a:endParaRPr>
          </a:p>
          <a:p>
            <a:pPr marL="0" indent="0">
              <a:buNone/>
            </a:pPr>
            <a:endParaRPr lang="en-US" sz="1600" dirty="0">
              <a:solidFill>
                <a:schemeClr val="bg1">
                  <a:lumMod val="95000"/>
                </a:schemeClr>
              </a:solidFill>
              <a:latin typeface="Posterama" panose="020B0504020200020000" pitchFamily="34" charset="0"/>
              <a:cs typeface="Posterama" panose="020B0504020200020000" pitchFamily="34" charset="0"/>
            </a:endParaRPr>
          </a:p>
        </p:txBody>
      </p:sp>
      <p:sp>
        <p:nvSpPr>
          <p:cNvPr id="15" name="Content Placeholder 2">
            <a:extLst>
              <a:ext uri="{FF2B5EF4-FFF2-40B4-BE49-F238E27FC236}">
                <a16:creationId xmlns:a16="http://schemas.microsoft.com/office/drawing/2014/main" id="{B96A1049-0F1F-1B18-B445-ABBEAB3ACC94}"/>
              </a:ext>
            </a:extLst>
          </p:cNvPr>
          <p:cNvSpPr txBox="1">
            <a:spLocks/>
          </p:cNvSpPr>
          <p:nvPr/>
        </p:nvSpPr>
        <p:spPr>
          <a:xfrm>
            <a:off x="657764" y="4255922"/>
            <a:ext cx="4602726" cy="1595197"/>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u="sng">
                <a:solidFill>
                  <a:schemeClr val="bg1">
                    <a:lumMod val="95000"/>
                  </a:schemeClr>
                </a:solidFill>
                <a:latin typeface="Posterama" panose="020B0504020200020000" pitchFamily="34" charset="0"/>
                <a:ea typeface="+mn-lt"/>
                <a:cs typeface="Posterama" panose="020B0504020200020000" pitchFamily="34" charset="0"/>
              </a:rPr>
              <a:t>Eulerian:</a:t>
            </a:r>
            <a:r>
              <a:rPr lang="en-US" b="1">
                <a:solidFill>
                  <a:schemeClr val="bg1">
                    <a:lumMod val="95000"/>
                  </a:schemeClr>
                </a:solidFill>
                <a:latin typeface="Posterama" panose="020B0504020200020000" pitchFamily="34" charset="0"/>
                <a:ea typeface="+mn-lt"/>
                <a:cs typeface="Posterama" panose="020B0504020200020000" pitchFamily="34" charset="0"/>
              </a:rPr>
              <a:t> </a:t>
            </a:r>
          </a:p>
          <a:p>
            <a:r>
              <a:rPr lang="en-US" sz="1800">
                <a:solidFill>
                  <a:schemeClr val="bg1">
                    <a:lumMod val="95000"/>
                  </a:schemeClr>
                </a:solidFill>
                <a:latin typeface="Posterama" panose="020B0504020200020000" pitchFamily="34" charset="0"/>
                <a:ea typeface="+mn-lt"/>
                <a:cs typeface="Posterama" panose="020B0504020200020000" pitchFamily="34" charset="0"/>
              </a:rPr>
              <a:t>Focuses on how fluid properties change at specific locations in space over time</a:t>
            </a:r>
            <a:endParaRPr lang="en-US" b="1" u="sng">
              <a:solidFill>
                <a:schemeClr val="bg1">
                  <a:lumMod val="95000"/>
                </a:schemeClr>
              </a:solidFill>
              <a:latin typeface="Posterama" panose="020B0504020200020000" pitchFamily="34" charset="0"/>
              <a:ea typeface="+mn-lt"/>
              <a:cs typeface="Posterama" panose="020B0504020200020000" pitchFamily="34" charset="0"/>
            </a:endParaRPr>
          </a:p>
          <a:p>
            <a:pPr marL="0" indent="0">
              <a:buNone/>
            </a:pPr>
            <a:endParaRPr lang="en-US" sz="1600">
              <a:solidFill>
                <a:schemeClr val="bg1">
                  <a:lumMod val="95000"/>
                </a:schemeClr>
              </a:solidFill>
              <a:latin typeface="Posterama" panose="020B0504020200020000" pitchFamily="34" charset="0"/>
              <a:cs typeface="Posterama" panose="020B0504020200020000" pitchFamily="34" charset="0"/>
            </a:endParaRPr>
          </a:p>
        </p:txBody>
      </p:sp>
      <p:sp>
        <p:nvSpPr>
          <p:cNvPr id="16" name="TextBox 15">
            <a:extLst>
              <a:ext uri="{FF2B5EF4-FFF2-40B4-BE49-F238E27FC236}">
                <a16:creationId xmlns:a16="http://schemas.microsoft.com/office/drawing/2014/main" id="{0179BEA0-503B-ABE1-6D86-B2FA135A38FE}"/>
              </a:ext>
            </a:extLst>
          </p:cNvPr>
          <p:cNvSpPr txBox="1"/>
          <p:nvPr/>
        </p:nvSpPr>
        <p:spPr>
          <a:xfrm>
            <a:off x="657764" y="664213"/>
            <a:ext cx="4602726" cy="1569660"/>
          </a:xfrm>
          <a:prstGeom prst="rect">
            <a:avLst/>
          </a:prstGeom>
          <a:noFill/>
        </p:spPr>
        <p:txBody>
          <a:bodyPr wrap="square" lIns="91440" tIns="45720" rIns="91440" bIns="45720" rtlCol="0" anchor="t">
            <a:spAutoFit/>
          </a:bodyPr>
          <a:lstStyle/>
          <a:p>
            <a:pPr algn="ctr"/>
            <a:r>
              <a:rPr lang="en-US" sz="3200" b="1">
                <a:solidFill>
                  <a:schemeClr val="bg1">
                    <a:lumMod val="95000"/>
                  </a:schemeClr>
                </a:solidFill>
                <a:latin typeface="Posterama"/>
                <a:cs typeface="Posterama"/>
              </a:rPr>
              <a:t>Background:</a:t>
            </a:r>
          </a:p>
          <a:p>
            <a:pPr algn="ctr"/>
            <a:r>
              <a:rPr lang="en-US" sz="3200" b="1">
                <a:solidFill>
                  <a:schemeClr val="bg1">
                    <a:lumMod val="95000"/>
                  </a:schemeClr>
                </a:solidFill>
                <a:latin typeface="Posterama"/>
                <a:cs typeface="Posterama"/>
              </a:rPr>
              <a:t>Difference Between </a:t>
            </a:r>
            <a:r>
              <a:rPr lang="en-US" sz="3200" b="1" err="1">
                <a:solidFill>
                  <a:schemeClr val="bg1">
                    <a:lumMod val="95000"/>
                  </a:schemeClr>
                </a:solidFill>
                <a:latin typeface="Posterama"/>
                <a:cs typeface="Posterama"/>
              </a:rPr>
              <a:t>Lagrangian</a:t>
            </a:r>
            <a:r>
              <a:rPr lang="en-US" sz="3200" b="1">
                <a:solidFill>
                  <a:schemeClr val="bg1">
                    <a:lumMod val="95000"/>
                  </a:schemeClr>
                </a:solidFill>
                <a:latin typeface="Posterama"/>
                <a:cs typeface="Posterama"/>
              </a:rPr>
              <a:t> &amp; Eulerian</a:t>
            </a:r>
          </a:p>
        </p:txBody>
      </p:sp>
      <p:sp>
        <p:nvSpPr>
          <p:cNvPr id="2" name="TextBox 1">
            <a:extLst>
              <a:ext uri="{FF2B5EF4-FFF2-40B4-BE49-F238E27FC236}">
                <a16:creationId xmlns:a16="http://schemas.microsoft.com/office/drawing/2014/main" id="{CF505757-CE45-F54E-EB6B-E92D7B9451A1}"/>
              </a:ext>
            </a:extLst>
          </p:cNvPr>
          <p:cNvSpPr txBox="1"/>
          <p:nvPr/>
        </p:nvSpPr>
        <p:spPr>
          <a:xfrm>
            <a:off x="5385486" y="6030014"/>
            <a:ext cx="7164587" cy="307777"/>
          </a:xfrm>
          <a:prstGeom prst="rect">
            <a:avLst/>
          </a:prstGeom>
          <a:noFill/>
        </p:spPr>
        <p:txBody>
          <a:bodyPr wrap="square" rtlCol="0">
            <a:spAutoFit/>
          </a:bodyPr>
          <a:lstStyle/>
          <a:p>
            <a:r>
              <a:rPr lang="en-US" sz="1400" dirty="0">
                <a:solidFill>
                  <a:schemeClr val="bg1">
                    <a:lumMod val="95000"/>
                  </a:schemeClr>
                </a:solidFill>
              </a:rPr>
              <a:t>Credit: </a:t>
            </a:r>
            <a:r>
              <a:rPr lang="en-US" sz="1400" dirty="0">
                <a:solidFill>
                  <a:schemeClr val="bg1">
                    <a:lumMod val="95000"/>
                  </a:schemeClr>
                </a:solidFill>
                <a:hlinkClick r:id="rId3">
                  <a:extLst>
                    <a:ext uri="{A12FA001-AC4F-418D-AE19-62706E023703}">
                      <ahyp:hlinkClr xmlns:ahyp="http://schemas.microsoft.com/office/drawing/2018/hyperlinkcolor" val="tx"/>
                    </a:ext>
                  </a:extLst>
                </a:hlinkClick>
              </a:rPr>
              <a:t>SIMSCALE</a:t>
            </a:r>
            <a:endParaRPr lang="en-US" sz="1400" dirty="0">
              <a:solidFill>
                <a:schemeClr val="bg1">
                  <a:lumMod val="95000"/>
                </a:schemeClr>
              </a:solidFill>
            </a:endParaRPr>
          </a:p>
        </p:txBody>
      </p:sp>
    </p:spTree>
    <p:extLst>
      <p:ext uri="{BB962C8B-B14F-4D97-AF65-F5344CB8AC3E}">
        <p14:creationId xmlns:p14="http://schemas.microsoft.com/office/powerpoint/2010/main" val="350437025"/>
      </p:ext>
    </p:extLst>
  </p:cSld>
  <p:clrMapOvr>
    <a:masterClrMapping/>
  </p:clrMapOvr>
</p:sld>
</file>

<file path=ppt/theme/theme1.xml><?xml version="1.0" encoding="utf-8"?>
<a:theme xmlns:a="http://schemas.openxmlformats.org/drawingml/2006/main" name="VanillaVTI">
  <a:themeElements>
    <a:clrScheme name="VanillaVTI">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VanillaVTI">
      <a:majorFont>
        <a:latin typeface="Neue Haas Grotesk Text Pro"/>
        <a:ea typeface=""/>
        <a:cs typeface=""/>
      </a:majorFont>
      <a:minorFont>
        <a:latin typeface="Neue Haas Grotesk Text Pro"/>
        <a:ea typeface=""/>
        <a:cs typeface=""/>
      </a:minorFont>
    </a:fontScheme>
    <a:fmtScheme name="Vanilla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AACC6CF0-9F86-48CC-9C4E-CA578EE0A0A0}" vid="{3BDE51FE-56D6-4100-AFB5-5B4AEDCE2E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619</TotalTime>
  <Words>4430</Words>
  <Application>Microsoft Macintosh PowerPoint</Application>
  <PresentationFormat>Widescreen</PresentationFormat>
  <Paragraphs>362</Paragraphs>
  <Slides>39</Slides>
  <Notes>36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Cambria Math</vt:lpstr>
      <vt:lpstr>KaTeX_Main</vt:lpstr>
      <vt:lpstr>KaTeX_Math</vt:lpstr>
      <vt:lpstr>Neue Haas Grotesk Text Pro</vt:lpstr>
      <vt:lpstr>Posterama</vt:lpstr>
      <vt:lpstr>Söhne</vt:lpstr>
      <vt:lpstr>VanillaVTI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David, Romerico</cp:lastModifiedBy>
  <cp:revision>12</cp:revision>
  <dcterms:created xsi:type="dcterms:W3CDTF">2024-04-09T20:16:35Z</dcterms:created>
  <dcterms:modified xsi:type="dcterms:W3CDTF">2024-05-18T13:01:37Z</dcterms:modified>
</cp:coreProperties>
</file>