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7" r:id="rId4"/>
    <p:sldId id="259" r:id="rId5"/>
    <p:sldId id="261" r:id="rId6"/>
    <p:sldId id="262" r:id="rId7"/>
    <p:sldId id="264" r:id="rId8"/>
    <p:sldId id="265" r:id="rId9"/>
    <p:sldId id="266" r:id="rId10"/>
    <p:sldId id="263" r:id="rId11"/>
    <p:sldId id="25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672"/>
    <p:restoredTop sz="94648"/>
  </p:normalViewPr>
  <p:slideViewPr>
    <p:cSldViewPr snapToGrid="0">
      <p:cViewPr varScale="1">
        <p:scale>
          <a:sx n="75" d="100"/>
          <a:sy n="75" d="100"/>
        </p:scale>
        <p:origin x="176" y="10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49296-1241-2332-1D52-583EB07076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0F5916-0CEF-9A0E-67FF-B7700DE879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1D92CD-62CF-0F91-0BE8-892980187FE3}"/>
              </a:ext>
            </a:extLst>
          </p:cNvPr>
          <p:cNvSpPr>
            <a:spLocks noGrp="1"/>
          </p:cNvSpPr>
          <p:nvPr>
            <p:ph type="dt" sz="half" idx="10"/>
          </p:nvPr>
        </p:nvSpPr>
        <p:spPr/>
        <p:txBody>
          <a:bodyPr/>
          <a:lstStyle/>
          <a:p>
            <a:fld id="{3A48D8AE-3D1F-D04A-AB94-DE23CE0E2BC3}" type="datetimeFigureOut">
              <a:rPr lang="en-US" smtClean="0"/>
              <a:t>10/27/24</a:t>
            </a:fld>
            <a:endParaRPr lang="en-US"/>
          </a:p>
        </p:txBody>
      </p:sp>
      <p:sp>
        <p:nvSpPr>
          <p:cNvPr id="5" name="Footer Placeholder 4">
            <a:extLst>
              <a:ext uri="{FF2B5EF4-FFF2-40B4-BE49-F238E27FC236}">
                <a16:creationId xmlns:a16="http://schemas.microsoft.com/office/drawing/2014/main" id="{4DA6C7F9-7C86-9CA1-368D-5968D6D4F2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521FBE-3C11-80DF-4ADB-7E83F226BA36}"/>
              </a:ext>
            </a:extLst>
          </p:cNvPr>
          <p:cNvSpPr>
            <a:spLocks noGrp="1"/>
          </p:cNvSpPr>
          <p:nvPr>
            <p:ph type="sldNum" sz="quarter" idx="12"/>
          </p:nvPr>
        </p:nvSpPr>
        <p:spPr/>
        <p:txBody>
          <a:bodyPr/>
          <a:lstStyle/>
          <a:p>
            <a:fld id="{4A4FEF02-4CF6-E04A-A9C4-11A9F4D1CA6C}" type="slidenum">
              <a:rPr lang="en-US" smtClean="0"/>
              <a:t>‹#›</a:t>
            </a:fld>
            <a:endParaRPr lang="en-US"/>
          </a:p>
        </p:txBody>
      </p:sp>
    </p:spTree>
    <p:extLst>
      <p:ext uri="{BB962C8B-B14F-4D97-AF65-F5344CB8AC3E}">
        <p14:creationId xmlns:p14="http://schemas.microsoft.com/office/powerpoint/2010/main" val="4227106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3EC18-4E99-8265-51B2-BAFF43429D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541E71-B062-757A-8B1F-19F80390AF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6708FE-8ECA-FA9D-EA38-63BD0FE445EC}"/>
              </a:ext>
            </a:extLst>
          </p:cNvPr>
          <p:cNvSpPr>
            <a:spLocks noGrp="1"/>
          </p:cNvSpPr>
          <p:nvPr>
            <p:ph type="dt" sz="half" idx="10"/>
          </p:nvPr>
        </p:nvSpPr>
        <p:spPr/>
        <p:txBody>
          <a:bodyPr/>
          <a:lstStyle/>
          <a:p>
            <a:fld id="{3A48D8AE-3D1F-D04A-AB94-DE23CE0E2BC3}" type="datetimeFigureOut">
              <a:rPr lang="en-US" smtClean="0"/>
              <a:t>10/27/24</a:t>
            </a:fld>
            <a:endParaRPr lang="en-US"/>
          </a:p>
        </p:txBody>
      </p:sp>
      <p:sp>
        <p:nvSpPr>
          <p:cNvPr id="5" name="Footer Placeholder 4">
            <a:extLst>
              <a:ext uri="{FF2B5EF4-FFF2-40B4-BE49-F238E27FC236}">
                <a16:creationId xmlns:a16="http://schemas.microsoft.com/office/drawing/2014/main" id="{E42DBA5F-28B9-C0F3-B3B6-68B023C1D9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1DC289-3F29-16CD-51CA-8C8C3A3EC533}"/>
              </a:ext>
            </a:extLst>
          </p:cNvPr>
          <p:cNvSpPr>
            <a:spLocks noGrp="1"/>
          </p:cNvSpPr>
          <p:nvPr>
            <p:ph type="sldNum" sz="quarter" idx="12"/>
          </p:nvPr>
        </p:nvSpPr>
        <p:spPr/>
        <p:txBody>
          <a:bodyPr/>
          <a:lstStyle/>
          <a:p>
            <a:fld id="{4A4FEF02-4CF6-E04A-A9C4-11A9F4D1CA6C}" type="slidenum">
              <a:rPr lang="en-US" smtClean="0"/>
              <a:t>‹#›</a:t>
            </a:fld>
            <a:endParaRPr lang="en-US"/>
          </a:p>
        </p:txBody>
      </p:sp>
    </p:spTree>
    <p:extLst>
      <p:ext uri="{BB962C8B-B14F-4D97-AF65-F5344CB8AC3E}">
        <p14:creationId xmlns:p14="http://schemas.microsoft.com/office/powerpoint/2010/main" val="69859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F9A7FB-B12C-86CF-CD73-EA9D5B93E1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B6858E-B1DA-077A-AF6C-FB247C8811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B497FE-C4F8-5DCF-E87A-70301225855F}"/>
              </a:ext>
            </a:extLst>
          </p:cNvPr>
          <p:cNvSpPr>
            <a:spLocks noGrp="1"/>
          </p:cNvSpPr>
          <p:nvPr>
            <p:ph type="dt" sz="half" idx="10"/>
          </p:nvPr>
        </p:nvSpPr>
        <p:spPr/>
        <p:txBody>
          <a:bodyPr/>
          <a:lstStyle/>
          <a:p>
            <a:fld id="{3A48D8AE-3D1F-D04A-AB94-DE23CE0E2BC3}" type="datetimeFigureOut">
              <a:rPr lang="en-US" smtClean="0"/>
              <a:t>10/27/24</a:t>
            </a:fld>
            <a:endParaRPr lang="en-US"/>
          </a:p>
        </p:txBody>
      </p:sp>
      <p:sp>
        <p:nvSpPr>
          <p:cNvPr id="5" name="Footer Placeholder 4">
            <a:extLst>
              <a:ext uri="{FF2B5EF4-FFF2-40B4-BE49-F238E27FC236}">
                <a16:creationId xmlns:a16="http://schemas.microsoft.com/office/drawing/2014/main" id="{BF63467B-B327-B5E0-7C51-22A504EBF5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5C13C8-5EBE-CDBF-B1FA-CF3A69989DF8}"/>
              </a:ext>
            </a:extLst>
          </p:cNvPr>
          <p:cNvSpPr>
            <a:spLocks noGrp="1"/>
          </p:cNvSpPr>
          <p:nvPr>
            <p:ph type="sldNum" sz="quarter" idx="12"/>
          </p:nvPr>
        </p:nvSpPr>
        <p:spPr/>
        <p:txBody>
          <a:bodyPr/>
          <a:lstStyle/>
          <a:p>
            <a:fld id="{4A4FEF02-4CF6-E04A-A9C4-11A9F4D1CA6C}" type="slidenum">
              <a:rPr lang="en-US" smtClean="0"/>
              <a:t>‹#›</a:t>
            </a:fld>
            <a:endParaRPr lang="en-US"/>
          </a:p>
        </p:txBody>
      </p:sp>
    </p:spTree>
    <p:extLst>
      <p:ext uri="{BB962C8B-B14F-4D97-AF65-F5344CB8AC3E}">
        <p14:creationId xmlns:p14="http://schemas.microsoft.com/office/powerpoint/2010/main" val="272470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A23A6-19E8-86E5-F687-9EA84FD854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601186-6727-A4FD-60CB-7D5FFF6FF3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D07EC-40F5-223F-0AAA-BB7292FF48E7}"/>
              </a:ext>
            </a:extLst>
          </p:cNvPr>
          <p:cNvSpPr>
            <a:spLocks noGrp="1"/>
          </p:cNvSpPr>
          <p:nvPr>
            <p:ph type="dt" sz="half" idx="10"/>
          </p:nvPr>
        </p:nvSpPr>
        <p:spPr/>
        <p:txBody>
          <a:bodyPr/>
          <a:lstStyle/>
          <a:p>
            <a:fld id="{3A48D8AE-3D1F-D04A-AB94-DE23CE0E2BC3}" type="datetimeFigureOut">
              <a:rPr lang="en-US" smtClean="0"/>
              <a:t>10/27/24</a:t>
            </a:fld>
            <a:endParaRPr lang="en-US"/>
          </a:p>
        </p:txBody>
      </p:sp>
      <p:sp>
        <p:nvSpPr>
          <p:cNvPr id="5" name="Footer Placeholder 4">
            <a:extLst>
              <a:ext uri="{FF2B5EF4-FFF2-40B4-BE49-F238E27FC236}">
                <a16:creationId xmlns:a16="http://schemas.microsoft.com/office/drawing/2014/main" id="{FDCA034C-22E7-C127-D641-24B08740BB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F8C950-1814-7FBB-0672-E7911584F65A}"/>
              </a:ext>
            </a:extLst>
          </p:cNvPr>
          <p:cNvSpPr>
            <a:spLocks noGrp="1"/>
          </p:cNvSpPr>
          <p:nvPr>
            <p:ph type="sldNum" sz="quarter" idx="12"/>
          </p:nvPr>
        </p:nvSpPr>
        <p:spPr/>
        <p:txBody>
          <a:bodyPr/>
          <a:lstStyle/>
          <a:p>
            <a:fld id="{4A4FEF02-4CF6-E04A-A9C4-11A9F4D1CA6C}" type="slidenum">
              <a:rPr lang="en-US" smtClean="0"/>
              <a:t>‹#›</a:t>
            </a:fld>
            <a:endParaRPr lang="en-US"/>
          </a:p>
        </p:txBody>
      </p:sp>
    </p:spTree>
    <p:extLst>
      <p:ext uri="{BB962C8B-B14F-4D97-AF65-F5344CB8AC3E}">
        <p14:creationId xmlns:p14="http://schemas.microsoft.com/office/powerpoint/2010/main" val="1475855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9414F-33B8-3B48-AB76-E967659ED5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000679-7C17-C364-965D-87286F4732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8F715-6D00-4E50-CBA7-73AB316EB31B}"/>
              </a:ext>
            </a:extLst>
          </p:cNvPr>
          <p:cNvSpPr>
            <a:spLocks noGrp="1"/>
          </p:cNvSpPr>
          <p:nvPr>
            <p:ph type="dt" sz="half" idx="10"/>
          </p:nvPr>
        </p:nvSpPr>
        <p:spPr/>
        <p:txBody>
          <a:bodyPr/>
          <a:lstStyle/>
          <a:p>
            <a:fld id="{3A48D8AE-3D1F-D04A-AB94-DE23CE0E2BC3}" type="datetimeFigureOut">
              <a:rPr lang="en-US" smtClean="0"/>
              <a:t>10/27/24</a:t>
            </a:fld>
            <a:endParaRPr lang="en-US"/>
          </a:p>
        </p:txBody>
      </p:sp>
      <p:sp>
        <p:nvSpPr>
          <p:cNvPr id="5" name="Footer Placeholder 4">
            <a:extLst>
              <a:ext uri="{FF2B5EF4-FFF2-40B4-BE49-F238E27FC236}">
                <a16:creationId xmlns:a16="http://schemas.microsoft.com/office/drawing/2014/main" id="{8F52D69E-D071-6BB2-351E-88CFC26C93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45488C-B1F9-BFC2-7580-1F2D297876DB}"/>
              </a:ext>
            </a:extLst>
          </p:cNvPr>
          <p:cNvSpPr>
            <a:spLocks noGrp="1"/>
          </p:cNvSpPr>
          <p:nvPr>
            <p:ph type="sldNum" sz="quarter" idx="12"/>
          </p:nvPr>
        </p:nvSpPr>
        <p:spPr/>
        <p:txBody>
          <a:bodyPr/>
          <a:lstStyle/>
          <a:p>
            <a:fld id="{4A4FEF02-4CF6-E04A-A9C4-11A9F4D1CA6C}" type="slidenum">
              <a:rPr lang="en-US" smtClean="0"/>
              <a:t>‹#›</a:t>
            </a:fld>
            <a:endParaRPr lang="en-US"/>
          </a:p>
        </p:txBody>
      </p:sp>
    </p:spTree>
    <p:extLst>
      <p:ext uri="{BB962C8B-B14F-4D97-AF65-F5344CB8AC3E}">
        <p14:creationId xmlns:p14="http://schemas.microsoft.com/office/powerpoint/2010/main" val="426782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D3BA6-1A7E-13E9-268B-B0B516E5EC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EC5205-B27C-F0FC-F942-311F613F07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BA99B5-DEB6-B6B6-45BC-527EB5E654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D030DF-0F42-4723-2BB5-680B3E0192EE}"/>
              </a:ext>
            </a:extLst>
          </p:cNvPr>
          <p:cNvSpPr>
            <a:spLocks noGrp="1"/>
          </p:cNvSpPr>
          <p:nvPr>
            <p:ph type="dt" sz="half" idx="10"/>
          </p:nvPr>
        </p:nvSpPr>
        <p:spPr/>
        <p:txBody>
          <a:bodyPr/>
          <a:lstStyle/>
          <a:p>
            <a:fld id="{3A48D8AE-3D1F-D04A-AB94-DE23CE0E2BC3}" type="datetimeFigureOut">
              <a:rPr lang="en-US" smtClean="0"/>
              <a:t>10/27/24</a:t>
            </a:fld>
            <a:endParaRPr lang="en-US"/>
          </a:p>
        </p:txBody>
      </p:sp>
      <p:sp>
        <p:nvSpPr>
          <p:cNvPr id="6" name="Footer Placeholder 5">
            <a:extLst>
              <a:ext uri="{FF2B5EF4-FFF2-40B4-BE49-F238E27FC236}">
                <a16:creationId xmlns:a16="http://schemas.microsoft.com/office/drawing/2014/main" id="{BDD1C6BE-BF95-4C00-3B5A-0A4697DDDB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F3B4D5-1775-DCF0-4098-E140724D00E3}"/>
              </a:ext>
            </a:extLst>
          </p:cNvPr>
          <p:cNvSpPr>
            <a:spLocks noGrp="1"/>
          </p:cNvSpPr>
          <p:nvPr>
            <p:ph type="sldNum" sz="quarter" idx="12"/>
          </p:nvPr>
        </p:nvSpPr>
        <p:spPr/>
        <p:txBody>
          <a:bodyPr/>
          <a:lstStyle/>
          <a:p>
            <a:fld id="{4A4FEF02-4CF6-E04A-A9C4-11A9F4D1CA6C}" type="slidenum">
              <a:rPr lang="en-US" smtClean="0"/>
              <a:t>‹#›</a:t>
            </a:fld>
            <a:endParaRPr lang="en-US"/>
          </a:p>
        </p:txBody>
      </p:sp>
    </p:spTree>
    <p:extLst>
      <p:ext uri="{BB962C8B-B14F-4D97-AF65-F5344CB8AC3E}">
        <p14:creationId xmlns:p14="http://schemas.microsoft.com/office/powerpoint/2010/main" val="974670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B9862-B916-015A-325A-B3AB56D827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EAC1DA-262B-3F59-BAE9-F94B92AB74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9E844D-D3DD-39A0-7156-3FC9F07CD1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974F90-1E0B-C0C9-1297-D0DE4D3873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6CFB3E-68F8-3778-F023-90BB8742BE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1EBE7C-6076-062E-2F19-B1A924B50700}"/>
              </a:ext>
            </a:extLst>
          </p:cNvPr>
          <p:cNvSpPr>
            <a:spLocks noGrp="1"/>
          </p:cNvSpPr>
          <p:nvPr>
            <p:ph type="dt" sz="half" idx="10"/>
          </p:nvPr>
        </p:nvSpPr>
        <p:spPr/>
        <p:txBody>
          <a:bodyPr/>
          <a:lstStyle/>
          <a:p>
            <a:fld id="{3A48D8AE-3D1F-D04A-AB94-DE23CE0E2BC3}" type="datetimeFigureOut">
              <a:rPr lang="en-US" smtClean="0"/>
              <a:t>10/27/24</a:t>
            </a:fld>
            <a:endParaRPr lang="en-US"/>
          </a:p>
        </p:txBody>
      </p:sp>
      <p:sp>
        <p:nvSpPr>
          <p:cNvPr id="8" name="Footer Placeholder 7">
            <a:extLst>
              <a:ext uri="{FF2B5EF4-FFF2-40B4-BE49-F238E27FC236}">
                <a16:creationId xmlns:a16="http://schemas.microsoft.com/office/drawing/2014/main" id="{9B64EC51-4981-0BEA-8055-7B6AFBECA7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AEA842-3E3B-C05F-4108-B75DF0508E88}"/>
              </a:ext>
            </a:extLst>
          </p:cNvPr>
          <p:cNvSpPr>
            <a:spLocks noGrp="1"/>
          </p:cNvSpPr>
          <p:nvPr>
            <p:ph type="sldNum" sz="quarter" idx="12"/>
          </p:nvPr>
        </p:nvSpPr>
        <p:spPr/>
        <p:txBody>
          <a:bodyPr/>
          <a:lstStyle/>
          <a:p>
            <a:fld id="{4A4FEF02-4CF6-E04A-A9C4-11A9F4D1CA6C}" type="slidenum">
              <a:rPr lang="en-US" smtClean="0"/>
              <a:t>‹#›</a:t>
            </a:fld>
            <a:endParaRPr lang="en-US"/>
          </a:p>
        </p:txBody>
      </p:sp>
    </p:spTree>
    <p:extLst>
      <p:ext uri="{BB962C8B-B14F-4D97-AF65-F5344CB8AC3E}">
        <p14:creationId xmlns:p14="http://schemas.microsoft.com/office/powerpoint/2010/main" val="320584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A2F64-1458-DCF0-EDFE-C421B900D1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25C599-F1B1-7EA6-4981-A7CDEBB5E3B6}"/>
              </a:ext>
            </a:extLst>
          </p:cNvPr>
          <p:cNvSpPr>
            <a:spLocks noGrp="1"/>
          </p:cNvSpPr>
          <p:nvPr>
            <p:ph type="dt" sz="half" idx="10"/>
          </p:nvPr>
        </p:nvSpPr>
        <p:spPr/>
        <p:txBody>
          <a:bodyPr/>
          <a:lstStyle/>
          <a:p>
            <a:fld id="{3A48D8AE-3D1F-D04A-AB94-DE23CE0E2BC3}" type="datetimeFigureOut">
              <a:rPr lang="en-US" smtClean="0"/>
              <a:t>10/27/24</a:t>
            </a:fld>
            <a:endParaRPr lang="en-US"/>
          </a:p>
        </p:txBody>
      </p:sp>
      <p:sp>
        <p:nvSpPr>
          <p:cNvPr id="4" name="Footer Placeholder 3">
            <a:extLst>
              <a:ext uri="{FF2B5EF4-FFF2-40B4-BE49-F238E27FC236}">
                <a16:creationId xmlns:a16="http://schemas.microsoft.com/office/drawing/2014/main" id="{ADBAE276-365E-66CB-8C93-E5AB9FBEA6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D48AC6-DDD2-93A4-E9AF-7D94B9002440}"/>
              </a:ext>
            </a:extLst>
          </p:cNvPr>
          <p:cNvSpPr>
            <a:spLocks noGrp="1"/>
          </p:cNvSpPr>
          <p:nvPr>
            <p:ph type="sldNum" sz="quarter" idx="12"/>
          </p:nvPr>
        </p:nvSpPr>
        <p:spPr/>
        <p:txBody>
          <a:bodyPr/>
          <a:lstStyle/>
          <a:p>
            <a:fld id="{4A4FEF02-4CF6-E04A-A9C4-11A9F4D1CA6C}" type="slidenum">
              <a:rPr lang="en-US" smtClean="0"/>
              <a:t>‹#›</a:t>
            </a:fld>
            <a:endParaRPr lang="en-US"/>
          </a:p>
        </p:txBody>
      </p:sp>
    </p:spTree>
    <p:extLst>
      <p:ext uri="{BB962C8B-B14F-4D97-AF65-F5344CB8AC3E}">
        <p14:creationId xmlns:p14="http://schemas.microsoft.com/office/powerpoint/2010/main" val="2886461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0F3DD2-FDC3-B074-5152-8D15028F9ACC}"/>
              </a:ext>
            </a:extLst>
          </p:cNvPr>
          <p:cNvSpPr>
            <a:spLocks noGrp="1"/>
          </p:cNvSpPr>
          <p:nvPr>
            <p:ph type="dt" sz="half" idx="10"/>
          </p:nvPr>
        </p:nvSpPr>
        <p:spPr/>
        <p:txBody>
          <a:bodyPr/>
          <a:lstStyle/>
          <a:p>
            <a:fld id="{3A48D8AE-3D1F-D04A-AB94-DE23CE0E2BC3}" type="datetimeFigureOut">
              <a:rPr lang="en-US" smtClean="0"/>
              <a:t>10/27/24</a:t>
            </a:fld>
            <a:endParaRPr lang="en-US"/>
          </a:p>
        </p:txBody>
      </p:sp>
      <p:sp>
        <p:nvSpPr>
          <p:cNvPr id="3" name="Footer Placeholder 2">
            <a:extLst>
              <a:ext uri="{FF2B5EF4-FFF2-40B4-BE49-F238E27FC236}">
                <a16:creationId xmlns:a16="http://schemas.microsoft.com/office/drawing/2014/main" id="{04D3954C-38D6-3E99-376F-115A6DACA8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5FB793-92B9-6100-AFB2-C7F76110C0C8}"/>
              </a:ext>
            </a:extLst>
          </p:cNvPr>
          <p:cNvSpPr>
            <a:spLocks noGrp="1"/>
          </p:cNvSpPr>
          <p:nvPr>
            <p:ph type="sldNum" sz="quarter" idx="12"/>
          </p:nvPr>
        </p:nvSpPr>
        <p:spPr/>
        <p:txBody>
          <a:bodyPr/>
          <a:lstStyle/>
          <a:p>
            <a:fld id="{4A4FEF02-4CF6-E04A-A9C4-11A9F4D1CA6C}" type="slidenum">
              <a:rPr lang="en-US" smtClean="0"/>
              <a:t>‹#›</a:t>
            </a:fld>
            <a:endParaRPr lang="en-US"/>
          </a:p>
        </p:txBody>
      </p:sp>
    </p:spTree>
    <p:extLst>
      <p:ext uri="{BB962C8B-B14F-4D97-AF65-F5344CB8AC3E}">
        <p14:creationId xmlns:p14="http://schemas.microsoft.com/office/powerpoint/2010/main" val="1463279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7948A-06A2-1478-DE3F-3E12DA2A71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B8A171-5AB8-D983-E30F-3A31C3D8BA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0E3C07-91C4-6DC1-AAA0-FDD89ED61F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F1AA87-CED1-E85B-E581-71B7B69B477D}"/>
              </a:ext>
            </a:extLst>
          </p:cNvPr>
          <p:cNvSpPr>
            <a:spLocks noGrp="1"/>
          </p:cNvSpPr>
          <p:nvPr>
            <p:ph type="dt" sz="half" idx="10"/>
          </p:nvPr>
        </p:nvSpPr>
        <p:spPr/>
        <p:txBody>
          <a:bodyPr/>
          <a:lstStyle/>
          <a:p>
            <a:fld id="{3A48D8AE-3D1F-D04A-AB94-DE23CE0E2BC3}" type="datetimeFigureOut">
              <a:rPr lang="en-US" smtClean="0"/>
              <a:t>10/27/24</a:t>
            </a:fld>
            <a:endParaRPr lang="en-US"/>
          </a:p>
        </p:txBody>
      </p:sp>
      <p:sp>
        <p:nvSpPr>
          <p:cNvPr id="6" name="Footer Placeholder 5">
            <a:extLst>
              <a:ext uri="{FF2B5EF4-FFF2-40B4-BE49-F238E27FC236}">
                <a16:creationId xmlns:a16="http://schemas.microsoft.com/office/drawing/2014/main" id="{6113EA6E-4C49-BEED-AEB4-EB6656B854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4984A1-D646-A2FC-AE5D-C527F69CCA6B}"/>
              </a:ext>
            </a:extLst>
          </p:cNvPr>
          <p:cNvSpPr>
            <a:spLocks noGrp="1"/>
          </p:cNvSpPr>
          <p:nvPr>
            <p:ph type="sldNum" sz="quarter" idx="12"/>
          </p:nvPr>
        </p:nvSpPr>
        <p:spPr/>
        <p:txBody>
          <a:bodyPr/>
          <a:lstStyle/>
          <a:p>
            <a:fld id="{4A4FEF02-4CF6-E04A-A9C4-11A9F4D1CA6C}" type="slidenum">
              <a:rPr lang="en-US" smtClean="0"/>
              <a:t>‹#›</a:t>
            </a:fld>
            <a:endParaRPr lang="en-US"/>
          </a:p>
        </p:txBody>
      </p:sp>
    </p:spTree>
    <p:extLst>
      <p:ext uri="{BB962C8B-B14F-4D97-AF65-F5344CB8AC3E}">
        <p14:creationId xmlns:p14="http://schemas.microsoft.com/office/powerpoint/2010/main" val="3141277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9977A-A352-215F-F9B3-4CAA28BF15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125477-87B6-F029-D229-1C86CE6508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ECC2C7-F8C2-F541-A264-11844D80DB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38DB9F-FF3C-C7C0-EFC5-BE26388BACBA}"/>
              </a:ext>
            </a:extLst>
          </p:cNvPr>
          <p:cNvSpPr>
            <a:spLocks noGrp="1"/>
          </p:cNvSpPr>
          <p:nvPr>
            <p:ph type="dt" sz="half" idx="10"/>
          </p:nvPr>
        </p:nvSpPr>
        <p:spPr/>
        <p:txBody>
          <a:bodyPr/>
          <a:lstStyle/>
          <a:p>
            <a:fld id="{3A48D8AE-3D1F-D04A-AB94-DE23CE0E2BC3}" type="datetimeFigureOut">
              <a:rPr lang="en-US" smtClean="0"/>
              <a:t>10/27/24</a:t>
            </a:fld>
            <a:endParaRPr lang="en-US"/>
          </a:p>
        </p:txBody>
      </p:sp>
      <p:sp>
        <p:nvSpPr>
          <p:cNvPr id="6" name="Footer Placeholder 5">
            <a:extLst>
              <a:ext uri="{FF2B5EF4-FFF2-40B4-BE49-F238E27FC236}">
                <a16:creationId xmlns:a16="http://schemas.microsoft.com/office/drawing/2014/main" id="{A56DE566-F1F6-1741-DF96-CEF2C93779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821870-E1FF-3D5F-8930-C5E9C227B445}"/>
              </a:ext>
            </a:extLst>
          </p:cNvPr>
          <p:cNvSpPr>
            <a:spLocks noGrp="1"/>
          </p:cNvSpPr>
          <p:nvPr>
            <p:ph type="sldNum" sz="quarter" idx="12"/>
          </p:nvPr>
        </p:nvSpPr>
        <p:spPr/>
        <p:txBody>
          <a:bodyPr/>
          <a:lstStyle/>
          <a:p>
            <a:fld id="{4A4FEF02-4CF6-E04A-A9C4-11A9F4D1CA6C}" type="slidenum">
              <a:rPr lang="en-US" smtClean="0"/>
              <a:t>‹#›</a:t>
            </a:fld>
            <a:endParaRPr lang="en-US"/>
          </a:p>
        </p:txBody>
      </p:sp>
    </p:spTree>
    <p:extLst>
      <p:ext uri="{BB962C8B-B14F-4D97-AF65-F5344CB8AC3E}">
        <p14:creationId xmlns:p14="http://schemas.microsoft.com/office/powerpoint/2010/main" val="1785395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32164D-08AB-B5B0-B37B-023359E9D8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5A9396-E731-4C42-A79E-6856F12C14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EAFDBE-3A4F-F30D-D017-FE44832BEF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48D8AE-3D1F-D04A-AB94-DE23CE0E2BC3}" type="datetimeFigureOut">
              <a:rPr lang="en-US" smtClean="0"/>
              <a:t>10/27/24</a:t>
            </a:fld>
            <a:endParaRPr lang="en-US"/>
          </a:p>
        </p:txBody>
      </p:sp>
      <p:sp>
        <p:nvSpPr>
          <p:cNvPr id="5" name="Footer Placeholder 4">
            <a:extLst>
              <a:ext uri="{FF2B5EF4-FFF2-40B4-BE49-F238E27FC236}">
                <a16:creationId xmlns:a16="http://schemas.microsoft.com/office/drawing/2014/main" id="{26FFC1AC-984C-ADE6-80BD-73D6E6D99E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DB2556-47E2-1FAC-EE3F-74391E009E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4FEF02-4CF6-E04A-A9C4-11A9F4D1CA6C}" type="slidenum">
              <a:rPr lang="en-US" smtClean="0"/>
              <a:t>‹#›</a:t>
            </a:fld>
            <a:endParaRPr lang="en-US"/>
          </a:p>
        </p:txBody>
      </p:sp>
    </p:spTree>
    <p:extLst>
      <p:ext uri="{BB962C8B-B14F-4D97-AF65-F5344CB8AC3E}">
        <p14:creationId xmlns:p14="http://schemas.microsoft.com/office/powerpoint/2010/main" val="1306450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Factory_method_pattern" TargetMode="External"/><Relationship Id="rId2" Type="http://schemas.openxmlformats.org/officeDocument/2006/relationships/hyperlink" Target="https://www.geeksforgeeks.org/factory-method-for-designing-pattern/" TargetMode="External"/><Relationship Id="rId1" Type="http://schemas.openxmlformats.org/officeDocument/2006/relationships/slideLayout" Target="../slideLayouts/slideLayout2.xml"/><Relationship Id="rId4" Type="http://schemas.openxmlformats.org/officeDocument/2006/relationships/hyperlink" Target="https://sourcemaking.com/design_patterns/factory_metho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DE7F8-F215-2533-F83D-CDD284140D7E}"/>
              </a:ext>
            </a:extLst>
          </p:cNvPr>
          <p:cNvSpPr>
            <a:spLocks noGrp="1"/>
          </p:cNvSpPr>
          <p:nvPr>
            <p:ph type="ctrTitle"/>
          </p:nvPr>
        </p:nvSpPr>
        <p:spPr/>
        <p:txBody>
          <a:bodyPr>
            <a:normAutofit/>
          </a:bodyPr>
          <a:lstStyle/>
          <a:p>
            <a:r>
              <a:rPr lang="en-US" sz="5500" dirty="0"/>
              <a:t>Factory Method Design Pattern</a:t>
            </a:r>
          </a:p>
        </p:txBody>
      </p:sp>
      <p:sp>
        <p:nvSpPr>
          <p:cNvPr id="3" name="Subtitle 2">
            <a:extLst>
              <a:ext uri="{FF2B5EF4-FFF2-40B4-BE49-F238E27FC236}">
                <a16:creationId xmlns:a16="http://schemas.microsoft.com/office/drawing/2014/main" id="{49990555-A58F-C7EC-4CD5-284D399908D6}"/>
              </a:ext>
            </a:extLst>
          </p:cNvPr>
          <p:cNvSpPr>
            <a:spLocks noGrp="1"/>
          </p:cNvSpPr>
          <p:nvPr>
            <p:ph type="subTitle" idx="1"/>
          </p:nvPr>
        </p:nvSpPr>
        <p:spPr/>
        <p:txBody>
          <a:bodyPr/>
          <a:lstStyle/>
          <a:p>
            <a:r>
              <a:rPr lang="en-US" dirty="0"/>
              <a:t>By: Romerico David, Aimable </a:t>
            </a:r>
            <a:r>
              <a:rPr lang="en-US" dirty="0" err="1"/>
              <a:t>Mugwaneza</a:t>
            </a:r>
            <a:r>
              <a:rPr lang="en-US" dirty="0"/>
              <a:t>, Kehinde </a:t>
            </a:r>
            <a:r>
              <a:rPr lang="en-US" dirty="0" err="1"/>
              <a:t>Osunniran</a:t>
            </a:r>
            <a:endParaRPr lang="en-US" dirty="0"/>
          </a:p>
        </p:txBody>
      </p:sp>
    </p:spTree>
    <p:extLst>
      <p:ext uri="{BB962C8B-B14F-4D97-AF65-F5344CB8AC3E}">
        <p14:creationId xmlns:p14="http://schemas.microsoft.com/office/powerpoint/2010/main" val="3823433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CAD43B9-E772-9809-F87C-B3CC554B5B23}"/>
              </a:ext>
            </a:extLst>
          </p:cNvPr>
          <p:cNvSpPr>
            <a:spLocks noGrp="1"/>
          </p:cNvSpPr>
          <p:nvPr>
            <p:ph type="title"/>
          </p:nvPr>
        </p:nvSpPr>
        <p:spPr/>
        <p:txBody>
          <a:bodyPr/>
          <a:lstStyle/>
          <a:p>
            <a:r>
              <a:rPr lang="en-US" dirty="0"/>
              <a:t>Advantages vs Disadvantages</a:t>
            </a:r>
          </a:p>
        </p:txBody>
      </p:sp>
      <p:sp>
        <p:nvSpPr>
          <p:cNvPr id="6" name="Text Placeholder 5">
            <a:extLst>
              <a:ext uri="{FF2B5EF4-FFF2-40B4-BE49-F238E27FC236}">
                <a16:creationId xmlns:a16="http://schemas.microsoft.com/office/drawing/2014/main" id="{EFE60F76-FAF5-1A93-E22C-EECE4414ECA3}"/>
              </a:ext>
            </a:extLst>
          </p:cNvPr>
          <p:cNvSpPr>
            <a:spLocks noGrp="1"/>
          </p:cNvSpPr>
          <p:nvPr>
            <p:ph type="body" idx="1"/>
          </p:nvPr>
        </p:nvSpPr>
        <p:spPr/>
        <p:txBody>
          <a:bodyPr/>
          <a:lstStyle/>
          <a:p>
            <a:r>
              <a:rPr lang="en-US" dirty="0"/>
              <a:t>Advantages</a:t>
            </a:r>
          </a:p>
        </p:txBody>
      </p:sp>
      <p:sp>
        <p:nvSpPr>
          <p:cNvPr id="7" name="Content Placeholder 6">
            <a:extLst>
              <a:ext uri="{FF2B5EF4-FFF2-40B4-BE49-F238E27FC236}">
                <a16:creationId xmlns:a16="http://schemas.microsoft.com/office/drawing/2014/main" id="{AA915065-7A60-576E-505E-A6B5FCB4C6AD}"/>
              </a:ext>
            </a:extLst>
          </p:cNvPr>
          <p:cNvSpPr>
            <a:spLocks noGrp="1"/>
          </p:cNvSpPr>
          <p:nvPr>
            <p:ph sz="half" idx="2"/>
          </p:nvPr>
        </p:nvSpPr>
        <p:spPr/>
        <p:txBody>
          <a:bodyPr>
            <a:normAutofit/>
          </a:bodyPr>
          <a:lstStyle/>
          <a:p>
            <a:pPr>
              <a:buFont typeface="Arial" panose="020B0604020202020204" pitchFamily="34" charset="0"/>
              <a:buChar char="•"/>
            </a:pPr>
            <a:r>
              <a:rPr lang="en-US" sz="2000" b="1" dirty="0"/>
              <a:t>Loose Coupling</a:t>
            </a:r>
            <a:r>
              <a:rPr lang="en-US" sz="2000" dirty="0"/>
              <a:t>: Clients are decoupled from concrete classes.</a:t>
            </a:r>
          </a:p>
          <a:p>
            <a:pPr>
              <a:buFont typeface="Arial" panose="020B0604020202020204" pitchFamily="34" charset="0"/>
              <a:buChar char="•"/>
            </a:pPr>
            <a:r>
              <a:rPr lang="en-US" sz="2000" b="1" dirty="0"/>
              <a:t>Open/Closed Principle</a:t>
            </a:r>
            <a:r>
              <a:rPr lang="en-US" sz="2000" dirty="0"/>
              <a:t>: Easy to introduce new plan types.</a:t>
            </a:r>
          </a:p>
          <a:p>
            <a:pPr>
              <a:buFont typeface="Arial" panose="020B0604020202020204" pitchFamily="34" charset="0"/>
              <a:buChar char="•"/>
            </a:pPr>
            <a:r>
              <a:rPr lang="en-US" sz="2000" b="1" dirty="0"/>
              <a:t>Reusability</a:t>
            </a:r>
            <a:r>
              <a:rPr lang="en-US" sz="2000" dirty="0"/>
              <a:t>: Common creation logic is centralized reducing duplication</a:t>
            </a:r>
          </a:p>
          <a:p>
            <a:endParaRPr lang="en-US" sz="2000" dirty="0"/>
          </a:p>
        </p:txBody>
      </p:sp>
      <p:sp>
        <p:nvSpPr>
          <p:cNvPr id="8" name="Text Placeholder 7">
            <a:extLst>
              <a:ext uri="{FF2B5EF4-FFF2-40B4-BE49-F238E27FC236}">
                <a16:creationId xmlns:a16="http://schemas.microsoft.com/office/drawing/2014/main" id="{3745B395-5089-643F-6FC6-0D844F1BB46B}"/>
              </a:ext>
            </a:extLst>
          </p:cNvPr>
          <p:cNvSpPr>
            <a:spLocks noGrp="1"/>
          </p:cNvSpPr>
          <p:nvPr>
            <p:ph type="body" sz="quarter" idx="3"/>
          </p:nvPr>
        </p:nvSpPr>
        <p:spPr/>
        <p:txBody>
          <a:bodyPr/>
          <a:lstStyle/>
          <a:p>
            <a:r>
              <a:rPr lang="en-US" dirty="0"/>
              <a:t>Disadvantages</a:t>
            </a:r>
          </a:p>
        </p:txBody>
      </p:sp>
      <p:sp>
        <p:nvSpPr>
          <p:cNvPr id="9" name="Content Placeholder 8">
            <a:extLst>
              <a:ext uri="{FF2B5EF4-FFF2-40B4-BE49-F238E27FC236}">
                <a16:creationId xmlns:a16="http://schemas.microsoft.com/office/drawing/2014/main" id="{884B72F1-1410-16C0-35C9-5FD3FB3D1465}"/>
              </a:ext>
            </a:extLst>
          </p:cNvPr>
          <p:cNvSpPr>
            <a:spLocks noGrp="1"/>
          </p:cNvSpPr>
          <p:nvPr>
            <p:ph sz="quarter" idx="4"/>
          </p:nvPr>
        </p:nvSpPr>
        <p:spPr/>
        <p:txBody>
          <a:bodyPr>
            <a:normAutofit/>
          </a:bodyPr>
          <a:lstStyle/>
          <a:p>
            <a:r>
              <a:rPr lang="en-US" sz="2000" b="1" dirty="0"/>
              <a:t>Complexity</a:t>
            </a:r>
            <a:r>
              <a:rPr lang="en-US" sz="2000" dirty="0"/>
              <a:t>: Increases the number of classes.</a:t>
            </a:r>
          </a:p>
          <a:p>
            <a:r>
              <a:rPr lang="en-US" sz="2000" b="1" dirty="0"/>
              <a:t>Subclassing</a:t>
            </a:r>
            <a:r>
              <a:rPr lang="en-US" sz="2000" dirty="0"/>
              <a:t>: Requires subclassing to change the product's class.</a:t>
            </a:r>
          </a:p>
        </p:txBody>
      </p:sp>
    </p:spTree>
    <p:extLst>
      <p:ext uri="{BB962C8B-B14F-4D97-AF65-F5344CB8AC3E}">
        <p14:creationId xmlns:p14="http://schemas.microsoft.com/office/powerpoint/2010/main" val="1546571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B558EB-C551-D88B-A083-22B91DE64022}"/>
              </a:ext>
            </a:extLst>
          </p:cNvPr>
          <p:cNvSpPr>
            <a:spLocks noGrp="1"/>
          </p:cNvSpPr>
          <p:nvPr>
            <p:ph type="title"/>
          </p:nvPr>
        </p:nvSpPr>
        <p:spPr/>
        <p:txBody>
          <a:bodyPr/>
          <a:lstStyle/>
          <a:p>
            <a:r>
              <a:rPr lang="en-US" dirty="0"/>
              <a:t>References</a:t>
            </a:r>
          </a:p>
        </p:txBody>
      </p:sp>
      <p:sp>
        <p:nvSpPr>
          <p:cNvPr id="5" name="Content Placeholder 4">
            <a:extLst>
              <a:ext uri="{FF2B5EF4-FFF2-40B4-BE49-F238E27FC236}">
                <a16:creationId xmlns:a16="http://schemas.microsoft.com/office/drawing/2014/main" id="{CB9619E1-F482-6712-7D83-FB9D9A94138F}"/>
              </a:ext>
            </a:extLst>
          </p:cNvPr>
          <p:cNvSpPr>
            <a:spLocks noGrp="1"/>
          </p:cNvSpPr>
          <p:nvPr>
            <p:ph idx="1"/>
          </p:nvPr>
        </p:nvSpPr>
        <p:spPr/>
        <p:txBody>
          <a:bodyPr/>
          <a:lstStyle/>
          <a:p>
            <a:r>
              <a:rPr lang="en-US" dirty="0">
                <a:hlinkClick r:id="rId2"/>
              </a:rPr>
              <a:t>https://www.geeksforgeeks.org/factory-method-for-designing-pattern/</a:t>
            </a:r>
            <a:endParaRPr lang="en-US" dirty="0"/>
          </a:p>
          <a:p>
            <a:r>
              <a:rPr lang="en-US" dirty="0">
                <a:hlinkClick r:id="rId3"/>
              </a:rPr>
              <a:t>https://en.wikipedia.org/wiki/Factory_method_pattern</a:t>
            </a:r>
            <a:endParaRPr lang="en-US" dirty="0"/>
          </a:p>
          <a:p>
            <a:r>
              <a:rPr lang="en-US" dirty="0">
                <a:hlinkClick r:id="rId4"/>
              </a:rPr>
              <a:t>https://sourcemaking.com/design_patterns/factory_method</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3446054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BDE79-41C2-0D3B-7FFF-89C174F7B367}"/>
              </a:ext>
            </a:extLst>
          </p:cNvPr>
          <p:cNvSpPr>
            <a:spLocks noGrp="1"/>
          </p:cNvSpPr>
          <p:nvPr>
            <p:ph type="title"/>
          </p:nvPr>
        </p:nvSpPr>
        <p:spPr/>
        <p:txBody>
          <a:bodyPr/>
          <a:lstStyle/>
          <a:p>
            <a:r>
              <a:rPr lang="en-US" dirty="0"/>
              <a:t>What is the Factory Method Design Pattern?</a:t>
            </a:r>
          </a:p>
        </p:txBody>
      </p:sp>
      <p:sp>
        <p:nvSpPr>
          <p:cNvPr id="3" name="Content Placeholder 2">
            <a:extLst>
              <a:ext uri="{FF2B5EF4-FFF2-40B4-BE49-F238E27FC236}">
                <a16:creationId xmlns:a16="http://schemas.microsoft.com/office/drawing/2014/main" id="{C0D3A954-C65C-B448-0644-5AC53B1DABC0}"/>
              </a:ext>
            </a:extLst>
          </p:cNvPr>
          <p:cNvSpPr>
            <a:spLocks noGrp="1"/>
          </p:cNvSpPr>
          <p:nvPr>
            <p:ph idx="1"/>
          </p:nvPr>
        </p:nvSpPr>
        <p:spPr/>
        <p:txBody>
          <a:bodyPr/>
          <a:lstStyle/>
          <a:p>
            <a:r>
              <a:rPr lang="en-US" dirty="0"/>
              <a:t>A </a:t>
            </a:r>
            <a:r>
              <a:rPr lang="en-US" b="1" dirty="0"/>
              <a:t>creational design pattern</a:t>
            </a:r>
            <a:r>
              <a:rPr lang="en-US" dirty="0"/>
              <a:t>.</a:t>
            </a:r>
          </a:p>
          <a:p>
            <a:r>
              <a:rPr lang="en-US" dirty="0"/>
              <a:t>Defines an interface for creating objects but lets subclasses decide which class to instantiate.</a:t>
            </a:r>
          </a:p>
        </p:txBody>
      </p:sp>
    </p:spTree>
    <p:extLst>
      <p:ext uri="{BB962C8B-B14F-4D97-AF65-F5344CB8AC3E}">
        <p14:creationId xmlns:p14="http://schemas.microsoft.com/office/powerpoint/2010/main" val="2934935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7285A-19EE-06BA-DFD4-CC333F3EDFA5}"/>
              </a:ext>
            </a:extLst>
          </p:cNvPr>
          <p:cNvSpPr>
            <a:spLocks noGrp="1"/>
          </p:cNvSpPr>
          <p:nvPr>
            <p:ph type="title"/>
          </p:nvPr>
        </p:nvSpPr>
        <p:spPr/>
        <p:txBody>
          <a:bodyPr/>
          <a:lstStyle/>
          <a:p>
            <a:r>
              <a:rPr lang="en-US" dirty="0"/>
              <a:t>Key Properties of Factory Method</a:t>
            </a:r>
          </a:p>
        </p:txBody>
      </p:sp>
      <p:sp>
        <p:nvSpPr>
          <p:cNvPr id="3" name="Content Placeholder 2">
            <a:extLst>
              <a:ext uri="{FF2B5EF4-FFF2-40B4-BE49-F238E27FC236}">
                <a16:creationId xmlns:a16="http://schemas.microsoft.com/office/drawing/2014/main" id="{A74EBE23-BEBB-D715-D91B-E34AC7059378}"/>
              </a:ext>
            </a:extLst>
          </p:cNvPr>
          <p:cNvSpPr>
            <a:spLocks noGrp="1"/>
          </p:cNvSpPr>
          <p:nvPr>
            <p:ph idx="1"/>
          </p:nvPr>
        </p:nvSpPr>
        <p:spPr/>
        <p:txBody>
          <a:bodyPr/>
          <a:lstStyle/>
          <a:p>
            <a:r>
              <a:rPr lang="en-US" dirty="0"/>
              <a:t>The client doesn't instantiate concrete classes directly</a:t>
            </a:r>
          </a:p>
          <a:p>
            <a:r>
              <a:rPr lang="en-US" dirty="0"/>
              <a:t>The factory method encapsulates the creation logic</a:t>
            </a:r>
          </a:p>
          <a:p>
            <a:r>
              <a:rPr lang="en-US" dirty="0"/>
              <a:t>New plan types can be added without modifying existing client code</a:t>
            </a:r>
          </a:p>
        </p:txBody>
      </p:sp>
    </p:spTree>
    <p:extLst>
      <p:ext uri="{BB962C8B-B14F-4D97-AF65-F5344CB8AC3E}">
        <p14:creationId xmlns:p14="http://schemas.microsoft.com/office/powerpoint/2010/main" val="1088777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76C7-B52F-DEBA-EEE9-27D8587A9326}"/>
              </a:ext>
            </a:extLst>
          </p:cNvPr>
          <p:cNvSpPr>
            <a:spLocks noGrp="1"/>
          </p:cNvSpPr>
          <p:nvPr>
            <p:ph type="title"/>
          </p:nvPr>
        </p:nvSpPr>
        <p:spPr/>
        <p:txBody>
          <a:bodyPr/>
          <a:lstStyle/>
          <a:p>
            <a:r>
              <a:rPr lang="en-US" dirty="0"/>
              <a:t>Motivation for Factory Method</a:t>
            </a:r>
          </a:p>
        </p:txBody>
      </p:sp>
      <p:sp>
        <p:nvSpPr>
          <p:cNvPr id="3" name="Content Placeholder 2">
            <a:extLst>
              <a:ext uri="{FF2B5EF4-FFF2-40B4-BE49-F238E27FC236}">
                <a16:creationId xmlns:a16="http://schemas.microsoft.com/office/drawing/2014/main" id="{F52AD170-0C1B-8164-8DD2-D101CAB9FFC0}"/>
              </a:ext>
            </a:extLst>
          </p:cNvPr>
          <p:cNvSpPr>
            <a:spLocks noGrp="1"/>
          </p:cNvSpPr>
          <p:nvPr>
            <p:ph idx="1"/>
          </p:nvPr>
        </p:nvSpPr>
        <p:spPr/>
        <p:txBody>
          <a:bodyPr/>
          <a:lstStyle/>
          <a:p>
            <a:r>
              <a:rPr lang="en-US" dirty="0"/>
              <a:t>Imagine you’re building a logistics application that handles different types of transport, like trucks and ships. You want the application to create these transport objects without needing to know the exact type in advance. The Factory Method pattern helps by allowing you to define a general method in a base class that lets subclasses decide which specific type of transport to create. This way, your code can request a transport object without worrying about whether it’s a truck, ship, or any other type.</a:t>
            </a:r>
          </a:p>
        </p:txBody>
      </p:sp>
    </p:spTree>
    <p:extLst>
      <p:ext uri="{BB962C8B-B14F-4D97-AF65-F5344CB8AC3E}">
        <p14:creationId xmlns:p14="http://schemas.microsoft.com/office/powerpoint/2010/main" val="3636330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63F3C-C13C-655B-E6AF-A38791D03A62}"/>
              </a:ext>
            </a:extLst>
          </p:cNvPr>
          <p:cNvSpPr>
            <a:spLocks noGrp="1"/>
          </p:cNvSpPr>
          <p:nvPr>
            <p:ph type="title"/>
          </p:nvPr>
        </p:nvSpPr>
        <p:spPr/>
        <p:txBody>
          <a:bodyPr/>
          <a:lstStyle/>
          <a:p>
            <a:r>
              <a:rPr lang="en-US" b="1" dirty="0"/>
              <a:t>Electricity Billing System Example</a:t>
            </a:r>
            <a:endParaRPr lang="en-US" dirty="0"/>
          </a:p>
        </p:txBody>
      </p:sp>
      <p:sp>
        <p:nvSpPr>
          <p:cNvPr id="8" name="Content Placeholder 7">
            <a:extLst>
              <a:ext uri="{FF2B5EF4-FFF2-40B4-BE49-F238E27FC236}">
                <a16:creationId xmlns:a16="http://schemas.microsoft.com/office/drawing/2014/main" id="{8DC58549-D4C9-EA40-D35F-23CF6B71F81C}"/>
              </a:ext>
            </a:extLst>
          </p:cNvPr>
          <p:cNvSpPr>
            <a:spLocks noGrp="1"/>
          </p:cNvSpPr>
          <p:nvPr>
            <p:ph idx="1"/>
          </p:nvPr>
        </p:nvSpPr>
        <p:spPr/>
        <p:txBody>
          <a:bodyPr/>
          <a:lstStyle/>
          <a:p>
            <a:pPr>
              <a:buFont typeface="Arial" panose="020B0604020202020204" pitchFamily="34" charset="0"/>
              <a:buChar char="•"/>
            </a:pPr>
            <a:r>
              <a:rPr lang="en-US" dirty="0"/>
              <a:t>Calculate the bill for different types of customers.</a:t>
            </a:r>
          </a:p>
          <a:p>
            <a:pPr>
              <a:buFont typeface="Arial" panose="020B0604020202020204" pitchFamily="34" charset="0"/>
              <a:buChar char="•"/>
            </a:pPr>
            <a:r>
              <a:rPr lang="en-US" dirty="0"/>
              <a:t>Types of Plans:</a:t>
            </a:r>
          </a:p>
          <a:p>
            <a:pPr marL="742950" lvl="1" indent="-285750">
              <a:buFont typeface="Arial" panose="020B0604020202020204" pitchFamily="34" charset="0"/>
              <a:buChar char="•"/>
            </a:pPr>
            <a:r>
              <a:rPr lang="en-US" b="1" dirty="0"/>
              <a:t>Domestic Plan</a:t>
            </a:r>
            <a:endParaRPr lang="en-US" dirty="0"/>
          </a:p>
          <a:p>
            <a:pPr marL="742950" lvl="1" indent="-285750">
              <a:buFont typeface="Arial" panose="020B0604020202020204" pitchFamily="34" charset="0"/>
              <a:buChar char="•"/>
            </a:pPr>
            <a:r>
              <a:rPr lang="en-US" b="1" dirty="0"/>
              <a:t>Commercial Plan</a:t>
            </a:r>
            <a:endParaRPr lang="en-US" dirty="0"/>
          </a:p>
          <a:p>
            <a:pPr marL="742950" lvl="1" indent="-285750">
              <a:buFont typeface="Arial" panose="020B0604020202020204" pitchFamily="34" charset="0"/>
              <a:buChar char="•"/>
            </a:pPr>
            <a:r>
              <a:rPr lang="en-US" b="1" dirty="0"/>
              <a:t>Institutional Plan</a:t>
            </a:r>
            <a:endParaRPr lang="en-US" dirty="0"/>
          </a:p>
          <a:p>
            <a:endParaRPr lang="en-US" dirty="0"/>
          </a:p>
        </p:txBody>
      </p:sp>
    </p:spTree>
    <p:extLst>
      <p:ext uri="{BB962C8B-B14F-4D97-AF65-F5344CB8AC3E}">
        <p14:creationId xmlns:p14="http://schemas.microsoft.com/office/powerpoint/2010/main" val="2432470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4B8B9C-0894-B0EA-AD25-3CCC2294232F}"/>
              </a:ext>
            </a:extLst>
          </p:cNvPr>
          <p:cNvPicPr>
            <a:picLocks noChangeAspect="1"/>
          </p:cNvPicPr>
          <p:nvPr/>
        </p:nvPicPr>
        <p:blipFill>
          <a:blip r:embed="rId2"/>
          <a:stretch>
            <a:fillRect/>
          </a:stretch>
        </p:blipFill>
        <p:spPr>
          <a:xfrm>
            <a:off x="702182" y="429682"/>
            <a:ext cx="10787635" cy="3329517"/>
          </a:xfrm>
          <a:prstGeom prst="rect">
            <a:avLst/>
          </a:prstGeom>
        </p:spPr>
      </p:pic>
      <p:sp>
        <p:nvSpPr>
          <p:cNvPr id="5" name="Title 4">
            <a:extLst>
              <a:ext uri="{FF2B5EF4-FFF2-40B4-BE49-F238E27FC236}">
                <a16:creationId xmlns:a16="http://schemas.microsoft.com/office/drawing/2014/main" id="{D074DB6E-BBA7-5408-8385-41E78C068E1F}"/>
              </a:ext>
            </a:extLst>
          </p:cNvPr>
          <p:cNvSpPr>
            <a:spLocks noGrp="1"/>
          </p:cNvSpPr>
          <p:nvPr>
            <p:ph type="title"/>
          </p:nvPr>
        </p:nvSpPr>
        <p:spPr>
          <a:xfrm>
            <a:off x="702182" y="4701151"/>
            <a:ext cx="10515600" cy="1325563"/>
          </a:xfrm>
        </p:spPr>
        <p:txBody>
          <a:bodyPr>
            <a:normAutofit fontScale="90000"/>
          </a:bodyPr>
          <a:lstStyle/>
          <a:p>
            <a:r>
              <a:rPr lang="en-US" dirty="0"/>
              <a:t>Plan is the interface that defines the operations that all objects the factory method creates must implement</a:t>
            </a:r>
          </a:p>
        </p:txBody>
      </p:sp>
    </p:spTree>
    <p:extLst>
      <p:ext uri="{BB962C8B-B14F-4D97-AF65-F5344CB8AC3E}">
        <p14:creationId xmlns:p14="http://schemas.microsoft.com/office/powerpoint/2010/main" val="794206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74DB6E-BBA7-5408-8385-41E78C068E1F}"/>
              </a:ext>
            </a:extLst>
          </p:cNvPr>
          <p:cNvSpPr>
            <a:spLocks noGrp="1"/>
          </p:cNvSpPr>
          <p:nvPr>
            <p:ph type="title"/>
          </p:nvPr>
        </p:nvSpPr>
        <p:spPr>
          <a:xfrm>
            <a:off x="9465733" y="2651586"/>
            <a:ext cx="2395515" cy="1325563"/>
          </a:xfrm>
        </p:spPr>
        <p:txBody>
          <a:bodyPr>
            <a:noAutofit/>
          </a:bodyPr>
          <a:lstStyle/>
          <a:p>
            <a:r>
              <a:rPr lang="en-US" sz="3800" dirty="0"/>
              <a:t>These are the actual classes that define the behavior for each type of product the factory can create</a:t>
            </a:r>
          </a:p>
        </p:txBody>
      </p:sp>
      <p:pic>
        <p:nvPicPr>
          <p:cNvPr id="2" name="Picture 1">
            <a:extLst>
              <a:ext uri="{FF2B5EF4-FFF2-40B4-BE49-F238E27FC236}">
                <a16:creationId xmlns:a16="http://schemas.microsoft.com/office/drawing/2014/main" id="{EAAB2265-3455-3CA6-2215-50D3EFB03AFC}"/>
              </a:ext>
            </a:extLst>
          </p:cNvPr>
          <p:cNvPicPr>
            <a:picLocks noChangeAspect="1"/>
          </p:cNvPicPr>
          <p:nvPr/>
        </p:nvPicPr>
        <p:blipFill>
          <a:blip r:embed="rId2"/>
          <a:stretch>
            <a:fillRect/>
          </a:stretch>
        </p:blipFill>
        <p:spPr>
          <a:xfrm>
            <a:off x="702182" y="290612"/>
            <a:ext cx="8245373" cy="1866237"/>
          </a:xfrm>
          <a:prstGeom prst="rect">
            <a:avLst/>
          </a:prstGeom>
        </p:spPr>
      </p:pic>
      <p:pic>
        <p:nvPicPr>
          <p:cNvPr id="3" name="Picture 2">
            <a:extLst>
              <a:ext uri="{FF2B5EF4-FFF2-40B4-BE49-F238E27FC236}">
                <a16:creationId xmlns:a16="http://schemas.microsoft.com/office/drawing/2014/main" id="{7A16C036-A67B-E434-3F3C-77720A1F5FEB}"/>
              </a:ext>
            </a:extLst>
          </p:cNvPr>
          <p:cNvPicPr>
            <a:picLocks noChangeAspect="1"/>
          </p:cNvPicPr>
          <p:nvPr/>
        </p:nvPicPr>
        <p:blipFill>
          <a:blip r:embed="rId3"/>
          <a:stretch>
            <a:fillRect/>
          </a:stretch>
        </p:blipFill>
        <p:spPr>
          <a:xfrm>
            <a:off x="702182" y="2381250"/>
            <a:ext cx="8245372" cy="1866236"/>
          </a:xfrm>
          <a:prstGeom prst="rect">
            <a:avLst/>
          </a:prstGeom>
        </p:spPr>
      </p:pic>
      <p:pic>
        <p:nvPicPr>
          <p:cNvPr id="6" name="Picture 5">
            <a:extLst>
              <a:ext uri="{FF2B5EF4-FFF2-40B4-BE49-F238E27FC236}">
                <a16:creationId xmlns:a16="http://schemas.microsoft.com/office/drawing/2014/main" id="{E4D86E2F-4C53-414D-7064-6BE57C0A31A0}"/>
              </a:ext>
            </a:extLst>
          </p:cNvPr>
          <p:cNvPicPr>
            <a:picLocks noChangeAspect="1"/>
          </p:cNvPicPr>
          <p:nvPr/>
        </p:nvPicPr>
        <p:blipFill>
          <a:blip r:embed="rId4"/>
          <a:stretch>
            <a:fillRect/>
          </a:stretch>
        </p:blipFill>
        <p:spPr>
          <a:xfrm>
            <a:off x="702181" y="4471887"/>
            <a:ext cx="8245371" cy="1866236"/>
          </a:xfrm>
          <a:prstGeom prst="rect">
            <a:avLst/>
          </a:prstGeom>
        </p:spPr>
      </p:pic>
    </p:spTree>
    <p:extLst>
      <p:ext uri="{BB962C8B-B14F-4D97-AF65-F5344CB8AC3E}">
        <p14:creationId xmlns:p14="http://schemas.microsoft.com/office/powerpoint/2010/main" val="3336646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74DB6E-BBA7-5408-8385-41E78C068E1F}"/>
              </a:ext>
            </a:extLst>
          </p:cNvPr>
          <p:cNvSpPr>
            <a:spLocks noGrp="1"/>
          </p:cNvSpPr>
          <p:nvPr>
            <p:ph type="title"/>
          </p:nvPr>
        </p:nvSpPr>
        <p:spPr>
          <a:xfrm>
            <a:off x="702182" y="5173732"/>
            <a:ext cx="10515600" cy="1325563"/>
          </a:xfrm>
        </p:spPr>
        <p:txBody>
          <a:bodyPr>
            <a:normAutofit fontScale="90000"/>
          </a:bodyPr>
          <a:lstStyle/>
          <a:p>
            <a:r>
              <a:rPr lang="en-US" dirty="0"/>
              <a:t>This is the class that defines and implement the factory method which returns an object of type Plan</a:t>
            </a:r>
          </a:p>
        </p:txBody>
      </p:sp>
      <p:pic>
        <p:nvPicPr>
          <p:cNvPr id="2" name="Picture 1">
            <a:extLst>
              <a:ext uri="{FF2B5EF4-FFF2-40B4-BE49-F238E27FC236}">
                <a16:creationId xmlns:a16="http://schemas.microsoft.com/office/drawing/2014/main" id="{97ED272F-80A3-EFD3-8202-CE29D359AB39}"/>
              </a:ext>
            </a:extLst>
          </p:cNvPr>
          <p:cNvPicPr>
            <a:picLocks noChangeAspect="1"/>
          </p:cNvPicPr>
          <p:nvPr/>
        </p:nvPicPr>
        <p:blipFill>
          <a:blip r:embed="rId2"/>
          <a:stretch>
            <a:fillRect/>
          </a:stretch>
        </p:blipFill>
        <p:spPr>
          <a:xfrm>
            <a:off x="702182" y="177800"/>
            <a:ext cx="10177540" cy="4523351"/>
          </a:xfrm>
          <a:prstGeom prst="rect">
            <a:avLst/>
          </a:prstGeom>
        </p:spPr>
      </p:pic>
    </p:spTree>
    <p:extLst>
      <p:ext uri="{BB962C8B-B14F-4D97-AF65-F5344CB8AC3E}">
        <p14:creationId xmlns:p14="http://schemas.microsoft.com/office/powerpoint/2010/main" val="3004074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79CC0B-A8A2-1613-96BC-9BB44C318417}"/>
              </a:ext>
            </a:extLst>
          </p:cNvPr>
          <p:cNvPicPr>
            <a:picLocks noChangeAspect="1"/>
          </p:cNvPicPr>
          <p:nvPr/>
        </p:nvPicPr>
        <p:blipFill>
          <a:blip r:embed="rId2"/>
          <a:stretch>
            <a:fillRect/>
          </a:stretch>
        </p:blipFill>
        <p:spPr>
          <a:xfrm>
            <a:off x="305415" y="81049"/>
            <a:ext cx="7666908" cy="6695901"/>
          </a:xfrm>
          <a:prstGeom prst="rect">
            <a:avLst/>
          </a:prstGeom>
        </p:spPr>
      </p:pic>
    </p:spTree>
    <p:extLst>
      <p:ext uri="{BB962C8B-B14F-4D97-AF65-F5344CB8AC3E}">
        <p14:creationId xmlns:p14="http://schemas.microsoft.com/office/powerpoint/2010/main" val="3121727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336</Words>
  <Application>Microsoft Macintosh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Factory Method Design Pattern</vt:lpstr>
      <vt:lpstr>What is the Factory Method Design Pattern?</vt:lpstr>
      <vt:lpstr>Key Properties of Factory Method</vt:lpstr>
      <vt:lpstr>Motivation for Factory Method</vt:lpstr>
      <vt:lpstr>Electricity Billing System Example</vt:lpstr>
      <vt:lpstr>Plan is the interface that defines the operations that all objects the factory method creates must implement</vt:lpstr>
      <vt:lpstr>These are the actual classes that define the behavior for each type of product the factory can create</vt:lpstr>
      <vt:lpstr>This is the class that defines and implement the factory method which returns an object of type Plan</vt:lpstr>
      <vt:lpstr>PowerPoint Presentation</vt:lpstr>
      <vt:lpstr>Advantages vs Disadvantages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Factory Method Design Pattern</dc:title>
  <dc:creator>David, Romerico</dc:creator>
  <cp:lastModifiedBy>David, Romerico</cp:lastModifiedBy>
  <cp:revision>2</cp:revision>
  <dcterms:created xsi:type="dcterms:W3CDTF">2024-10-27T09:49:51Z</dcterms:created>
  <dcterms:modified xsi:type="dcterms:W3CDTF">2024-10-27T11:00:47Z</dcterms:modified>
</cp:coreProperties>
</file>