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1624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166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90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3971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372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010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0885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560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699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9233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213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9665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9153" y="-303232"/>
            <a:ext cx="9144000" cy="2387600"/>
          </a:xfrm>
        </p:spPr>
        <p:txBody>
          <a:bodyPr>
            <a:normAutofit/>
          </a:bodyPr>
          <a:lstStyle/>
          <a:p>
            <a:r>
              <a:rPr lang="es-CO" sz="7200" b="1" dirty="0" smtClean="0">
                <a:solidFill>
                  <a:schemeClr val="accent4">
                    <a:lumMod val="50000"/>
                  </a:schemeClr>
                </a:solidFill>
              </a:rPr>
              <a:t>ASISTENCIA</a:t>
            </a:r>
            <a:endParaRPr lang="es-CO" sz="7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3151" y="2814248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s-CO" sz="3600" u="sng" dirty="0" smtClean="0">
                <a:solidFill>
                  <a:schemeClr val="accent4">
                    <a:lumMod val="50000"/>
                  </a:schemeClr>
                </a:solidFill>
              </a:rPr>
              <a:t>Función: </a:t>
            </a:r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Cambiar </a:t>
            </a:r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tema</a:t>
            </a:r>
          </a:p>
          <a:p>
            <a:endParaRPr lang="es-CO" sz="3600" i="1" u="sng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Equipo </a:t>
            </a:r>
            <a:r>
              <a:rPr lang="es-CO" sz="3600" i="1" u="sng" dirty="0" err="1" smtClean="0">
                <a:solidFill>
                  <a:schemeClr val="accent4">
                    <a:lumMod val="50000"/>
                  </a:schemeClr>
                </a:solidFill>
              </a:rPr>
              <a:t>Null</a:t>
            </a:r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Romero Federico</a:t>
            </a:r>
            <a:r>
              <a:rPr lang="es-CO" sz="3600" i="1" u="sng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s-CO" sz="3600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48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1524000" y="3467567"/>
            <a:ext cx="9144000" cy="1655762"/>
          </a:xfrm>
        </p:spPr>
        <p:txBody>
          <a:bodyPr/>
          <a:lstStyle/>
          <a:p>
            <a:endParaRPr lang="es-AR"/>
          </a:p>
        </p:txBody>
      </p:sp>
      <p:pic>
        <p:nvPicPr>
          <p:cNvPr id="10" name="9 Imagen" descr="Sin tít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45" y="705800"/>
            <a:ext cx="2962689" cy="5277587"/>
          </a:xfrm>
          <a:prstGeom prst="rect">
            <a:avLst/>
          </a:prstGeom>
        </p:spPr>
      </p:pic>
      <p:sp>
        <p:nvSpPr>
          <p:cNvPr id="11" name="10 Flecha derecha"/>
          <p:cNvSpPr/>
          <p:nvPr/>
        </p:nvSpPr>
        <p:spPr>
          <a:xfrm rot="10800000">
            <a:off x="4895557" y="1448973"/>
            <a:ext cx="5431784" cy="9988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5526741" y="1640541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Seleccione un Usuario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 rot="10800000">
            <a:off x="4792462" y="3631879"/>
            <a:ext cx="5575219" cy="9988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6391834" y="3810000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Inicie</a:t>
            </a:r>
            <a:r>
              <a:rPr lang="es-AR" sz="3600" dirty="0" smtClean="0"/>
              <a:t> </a:t>
            </a:r>
            <a:r>
              <a:rPr lang="es-AR" sz="3600" dirty="0" smtClean="0">
                <a:solidFill>
                  <a:schemeClr val="bg1"/>
                </a:solidFill>
              </a:rPr>
              <a:t>Sesión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928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7" name="6 Imagen" descr="Sin título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74" y="740339"/>
            <a:ext cx="3000794" cy="5296640"/>
          </a:xfrm>
          <a:prstGeom prst="rect">
            <a:avLst/>
          </a:prstGeom>
        </p:spPr>
      </p:pic>
      <p:pic>
        <p:nvPicPr>
          <p:cNvPr id="9" name="8 Imagen" descr="Sin títul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50" y="673103"/>
            <a:ext cx="3000794" cy="5296640"/>
          </a:xfrm>
          <a:prstGeom prst="rect">
            <a:avLst/>
          </a:prstGeom>
        </p:spPr>
      </p:pic>
      <p:sp>
        <p:nvSpPr>
          <p:cNvPr id="10" name="9 Llamada rectangular"/>
          <p:cNvSpPr/>
          <p:nvPr/>
        </p:nvSpPr>
        <p:spPr>
          <a:xfrm>
            <a:off x="4007222" y="1667435"/>
            <a:ext cx="4249271" cy="2326341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Si no se cargo ningún tema, se iniciara con el por defecto del tipo de usuario.</a:t>
            </a:r>
            <a:endParaRPr lang="es-A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3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7" name="6 Imagen" descr="Sin título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74" y="741462"/>
            <a:ext cx="3000794" cy="5294394"/>
          </a:xfrm>
          <a:prstGeom prst="rect">
            <a:avLst/>
          </a:prstGeom>
        </p:spPr>
      </p:pic>
      <p:pic>
        <p:nvPicPr>
          <p:cNvPr id="9" name="8 Imagen" descr="Sin títul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50" y="682629"/>
            <a:ext cx="3000794" cy="5277587"/>
          </a:xfrm>
          <a:prstGeom prst="rect">
            <a:avLst/>
          </a:prstGeom>
        </p:spPr>
      </p:pic>
      <p:sp>
        <p:nvSpPr>
          <p:cNvPr id="10" name="9 Llamada rectangular"/>
          <p:cNvSpPr/>
          <p:nvPr/>
        </p:nvSpPr>
        <p:spPr>
          <a:xfrm>
            <a:off x="4007222" y="1667435"/>
            <a:ext cx="4249271" cy="2326341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Una vez se elija un tema, se cargara el ultimo anterior.</a:t>
            </a:r>
            <a:endParaRPr lang="es-A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36340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5" name="4 Imagen" descr="Sin título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6" y="807574"/>
            <a:ext cx="3000794" cy="5296640"/>
          </a:xfrm>
          <a:prstGeom prst="rect">
            <a:avLst/>
          </a:prstGeom>
        </p:spPr>
      </p:pic>
      <p:pic>
        <p:nvPicPr>
          <p:cNvPr id="7" name="6 Imagen" descr="Sin título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62" y="821019"/>
            <a:ext cx="3000794" cy="5296640"/>
          </a:xfrm>
          <a:prstGeom prst="rect">
            <a:avLst/>
          </a:prstGeom>
        </p:spPr>
      </p:pic>
      <p:sp>
        <p:nvSpPr>
          <p:cNvPr id="8" name="7 Llamada rectangular"/>
          <p:cNvSpPr/>
          <p:nvPr/>
        </p:nvSpPr>
        <p:spPr>
          <a:xfrm>
            <a:off x="497540" y="161365"/>
            <a:ext cx="1788459" cy="510988"/>
          </a:xfrm>
          <a:prstGeom prst="wedgeRectCallout">
            <a:avLst>
              <a:gd name="adj1" fmla="val -21585"/>
              <a:gd name="adj2" fmla="val 10460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</a:t>
            </a:r>
            <a:endParaRPr lang="es-AR" dirty="0"/>
          </a:p>
        </p:txBody>
      </p:sp>
      <p:sp>
        <p:nvSpPr>
          <p:cNvPr id="10" name="9 Flecha derecha"/>
          <p:cNvSpPr/>
          <p:nvPr/>
        </p:nvSpPr>
        <p:spPr>
          <a:xfrm>
            <a:off x="5741894" y="4437529"/>
            <a:ext cx="2070847" cy="13716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Cambiar Tema</a:t>
            </a:r>
            <a:endParaRPr lang="es-AR" dirty="0"/>
          </a:p>
        </p:txBody>
      </p:sp>
      <p:sp>
        <p:nvSpPr>
          <p:cNvPr id="11" name="10 Llamada rectangular"/>
          <p:cNvSpPr/>
          <p:nvPr/>
        </p:nvSpPr>
        <p:spPr>
          <a:xfrm>
            <a:off x="4141694" y="1627094"/>
            <a:ext cx="3536578" cy="1761565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smtClean="0">
                <a:solidFill>
                  <a:schemeClr val="bg1"/>
                </a:solidFill>
              </a:rPr>
              <a:t>Para cambiar de tema, presione menú y seleccione la opción</a:t>
            </a:r>
            <a:endParaRPr lang="es-A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937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7" name="6 Imagen" descr="Sin títul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1" y="780680"/>
            <a:ext cx="3000794" cy="5296640"/>
          </a:xfrm>
          <a:prstGeom prst="rect">
            <a:avLst/>
          </a:prstGeom>
        </p:spPr>
      </p:pic>
      <p:pic>
        <p:nvPicPr>
          <p:cNvPr id="8" name="7 Imagen" descr="Sin título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30" y="807573"/>
            <a:ext cx="3029373" cy="5296640"/>
          </a:xfrm>
          <a:prstGeom prst="rect">
            <a:avLst/>
          </a:prstGeom>
        </p:spPr>
      </p:pic>
      <p:sp>
        <p:nvSpPr>
          <p:cNvPr id="9" name="8 Pentágono"/>
          <p:cNvSpPr/>
          <p:nvPr/>
        </p:nvSpPr>
        <p:spPr>
          <a:xfrm>
            <a:off x="0" y="3899647"/>
            <a:ext cx="1250575" cy="6185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Selección</a:t>
            </a:r>
            <a:endParaRPr lang="es-AR" dirty="0"/>
          </a:p>
        </p:txBody>
      </p:sp>
      <p:sp>
        <p:nvSpPr>
          <p:cNvPr id="10" name="9 Flecha derecha"/>
          <p:cNvSpPr/>
          <p:nvPr/>
        </p:nvSpPr>
        <p:spPr>
          <a:xfrm>
            <a:off x="4464423" y="2380129"/>
            <a:ext cx="3119718" cy="2299447"/>
          </a:xfrm>
          <a:prstGeom prst="rightArrow">
            <a:avLst>
              <a:gd name="adj1" fmla="val 38304"/>
              <a:gd name="adj2" fmla="val 5467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 tema cambia al elegido.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5502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Sin título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03" y="682205"/>
            <a:ext cx="3000794" cy="5296640"/>
          </a:xfrm>
          <a:prstGeom prst="rect">
            <a:avLst/>
          </a:prstGeom>
        </p:spPr>
      </p:pic>
      <p:sp>
        <p:nvSpPr>
          <p:cNvPr id="10" name="9 Pentágono"/>
          <p:cNvSpPr/>
          <p:nvPr/>
        </p:nvSpPr>
        <p:spPr>
          <a:xfrm>
            <a:off x="0" y="5050302"/>
            <a:ext cx="1702191" cy="675249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Selección</a:t>
            </a:r>
            <a:endParaRPr lang="es-AR" dirty="0"/>
          </a:p>
        </p:txBody>
      </p:sp>
      <p:sp>
        <p:nvSpPr>
          <p:cNvPr id="11" name="10 Llamada rectangular"/>
          <p:cNvSpPr/>
          <p:nvPr/>
        </p:nvSpPr>
        <p:spPr>
          <a:xfrm>
            <a:off x="6611815" y="2264898"/>
            <a:ext cx="4290647" cy="2264899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/>
              <a:t>También es posible crear su propia tema con los colores y la fuente deseada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1389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1377539"/>
            <a:ext cx="3191320" cy="53633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8406" y="274992"/>
            <a:ext cx="8168640" cy="74143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4000" b="1" dirty="0" smtClean="0"/>
              <a:t>OPCIONES DISPONIBLES</a:t>
            </a:r>
            <a:endParaRPr lang="es-CO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31" y="1323100"/>
            <a:ext cx="3096057" cy="54395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910" y="1377539"/>
            <a:ext cx="3096057" cy="5401429"/>
          </a:xfrm>
          <a:prstGeom prst="rect">
            <a:avLst/>
          </a:prstGeom>
        </p:spPr>
      </p:pic>
      <p:sp>
        <p:nvSpPr>
          <p:cNvPr id="6" name="5 Pentágono"/>
          <p:cNvSpPr/>
          <p:nvPr/>
        </p:nvSpPr>
        <p:spPr>
          <a:xfrm rot="10800000" flipV="1">
            <a:off x="10367682" y="5136777"/>
            <a:ext cx="1586753" cy="1129554"/>
          </a:xfrm>
          <a:prstGeom prst="homePlate">
            <a:avLst>
              <a:gd name="adj" fmla="val 821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Seleccion</a:t>
            </a:r>
            <a:r>
              <a:rPr lang="es-AR" dirty="0" smtClean="0"/>
              <a:t> para terminar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707587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Sin título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85" y="767233"/>
            <a:ext cx="3038899" cy="5296640"/>
          </a:xfrm>
          <a:prstGeom prst="rect">
            <a:avLst/>
          </a:prstGeom>
        </p:spPr>
      </p:pic>
      <p:sp>
        <p:nvSpPr>
          <p:cNvPr id="7" name="6 Llamada rectangular"/>
          <p:cNvSpPr/>
          <p:nvPr/>
        </p:nvSpPr>
        <p:spPr>
          <a:xfrm>
            <a:off x="4128247" y="779929"/>
            <a:ext cx="3092824" cy="1277470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 tema quedara guardado para usarse durante la sesión y las próximas hasta modificarlo nuevamente.</a:t>
            </a:r>
            <a:endParaRPr lang="es-AR" dirty="0"/>
          </a:p>
        </p:txBody>
      </p:sp>
      <p:pic>
        <p:nvPicPr>
          <p:cNvPr id="8" name="7 Imagen" descr="Sin título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43" y="740339"/>
            <a:ext cx="3000794" cy="5296640"/>
          </a:xfrm>
          <a:prstGeom prst="rect">
            <a:avLst/>
          </a:prstGeom>
        </p:spPr>
      </p:pic>
      <p:sp>
        <p:nvSpPr>
          <p:cNvPr id="9" name="8 Pentágono"/>
          <p:cNvSpPr/>
          <p:nvPr/>
        </p:nvSpPr>
        <p:spPr>
          <a:xfrm>
            <a:off x="5499847" y="4545106"/>
            <a:ext cx="2837329" cy="860612"/>
          </a:xfrm>
          <a:prstGeom prst="homePlate">
            <a:avLst>
              <a:gd name="adj" fmla="val 9687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Para volver a usar el tema personalizado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535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115</Words>
  <Application>Microsoft Office PowerPoint</Application>
  <PresentationFormat>Personalizado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ASISTENCIA</vt:lpstr>
      <vt:lpstr>Diapositiva 2</vt:lpstr>
      <vt:lpstr>Diapositiva 3</vt:lpstr>
      <vt:lpstr>Diapositiva 4</vt:lpstr>
      <vt:lpstr>Diapositiva 5</vt:lpstr>
      <vt:lpstr>Diapositiva 6</vt:lpstr>
      <vt:lpstr>Diapositiva 7</vt:lpstr>
      <vt:lpstr>OPCIONES DISPONIBLES</vt:lpstr>
      <vt:lpstr>Diapositiva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ASISTENCIA</dc:title>
  <dc:creator>Usuario</dc:creator>
  <cp:lastModifiedBy>Cecilia</cp:lastModifiedBy>
  <cp:revision>11</cp:revision>
  <dcterms:created xsi:type="dcterms:W3CDTF">2017-07-29T02:39:45Z</dcterms:created>
  <dcterms:modified xsi:type="dcterms:W3CDTF">2017-07-29T04:50:17Z</dcterms:modified>
</cp:coreProperties>
</file>