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16241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7166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390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93971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3721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010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0885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0560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2699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92331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42135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8EED-6045-4E17-B583-79F8A430D250}" type="datetimeFigureOut">
              <a:rPr lang="es-CO" smtClean="0"/>
              <a:pPr/>
              <a:t>29/07/2017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3151-5E7C-4E2C-BC9C-D1BAE273D80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9665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-101526"/>
            <a:ext cx="9144000" cy="2387600"/>
          </a:xfrm>
        </p:spPr>
        <p:txBody>
          <a:bodyPr>
            <a:normAutofit/>
          </a:bodyPr>
          <a:lstStyle/>
          <a:p>
            <a:r>
              <a:rPr lang="es-CO" sz="7200" b="1" dirty="0" smtClean="0"/>
              <a:t>ASISTENCIA</a:t>
            </a:r>
            <a:endParaRPr lang="es-CO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3151" y="2814248"/>
            <a:ext cx="9144000" cy="2900752"/>
          </a:xfrm>
        </p:spPr>
        <p:txBody>
          <a:bodyPr>
            <a:normAutofit lnSpcReduction="10000"/>
          </a:bodyPr>
          <a:lstStyle/>
          <a:p>
            <a:r>
              <a:rPr lang="es-CO" sz="3600" u="sng" dirty="0" smtClean="0"/>
              <a:t>Función: </a:t>
            </a:r>
            <a:r>
              <a:rPr lang="es-CO" sz="3600" i="1" u="sng" dirty="0" smtClean="0"/>
              <a:t>Cambiar </a:t>
            </a:r>
            <a:r>
              <a:rPr lang="es-CO" sz="3600" i="1" u="sng" dirty="0" smtClean="0"/>
              <a:t>tema</a:t>
            </a:r>
          </a:p>
          <a:p>
            <a:r>
              <a:rPr lang="es-CO" sz="3600" i="1" u="sng" dirty="0" smtClean="0"/>
              <a:t>Aplicación de Prueba</a:t>
            </a:r>
            <a:r>
              <a:rPr lang="es-CO" sz="3600" i="1" u="sng" dirty="0" smtClean="0"/>
              <a:t> </a:t>
            </a:r>
          </a:p>
          <a:p>
            <a:endParaRPr lang="es-CO" sz="3600" i="1" u="sng" dirty="0" smtClean="0"/>
          </a:p>
          <a:p>
            <a:r>
              <a:rPr lang="es-CO" sz="3600" i="1" u="sng" dirty="0" smtClean="0"/>
              <a:t>Equipo </a:t>
            </a:r>
            <a:r>
              <a:rPr lang="es-CO" sz="3600" i="1" u="sng" dirty="0" err="1" smtClean="0"/>
              <a:t>Null</a:t>
            </a:r>
            <a:r>
              <a:rPr lang="es-CO" sz="3600" i="1" u="sng" dirty="0" smtClean="0"/>
              <a:t>:</a:t>
            </a:r>
          </a:p>
          <a:p>
            <a:r>
              <a:rPr lang="es-CO" sz="3600" i="1" u="sng" dirty="0" smtClean="0"/>
              <a:t>Romero Federico </a:t>
            </a:r>
          </a:p>
          <a:p>
            <a:endParaRPr lang="es-CO" sz="3600" i="1" u="sng" dirty="0"/>
          </a:p>
        </p:txBody>
      </p:sp>
    </p:spTree>
    <p:extLst>
      <p:ext uri="{BB962C8B-B14F-4D97-AF65-F5344CB8AC3E}">
        <p14:creationId xmlns:p14="http://schemas.microsoft.com/office/powerpoint/2010/main" xmlns="" val="1446488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99198"/>
            <a:ext cx="3826412" cy="67588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62512" y="1342097"/>
            <a:ext cx="9144000" cy="2387600"/>
          </a:xfrm>
        </p:spPr>
        <p:txBody>
          <a:bodyPr>
            <a:normAutofit/>
          </a:bodyPr>
          <a:lstStyle/>
          <a:p>
            <a:r>
              <a:rPr lang="es-CO" sz="3600" b="1" dirty="0" smtClean="0"/>
              <a:t>  Accesos a Menú</a:t>
            </a:r>
            <a:endParaRPr lang="es-CO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262512" y="484171"/>
            <a:ext cx="3179297" cy="28780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1955409" y="3602038"/>
            <a:ext cx="5486400" cy="2390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9928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98" y="0"/>
            <a:ext cx="3868616" cy="67487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5914" y="1271167"/>
            <a:ext cx="9144000" cy="2103194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                                                                Selección de tema</a:t>
            </a:r>
            <a:endParaRPr lang="es-CO" sz="3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6302326" y="1969477"/>
            <a:ext cx="2096086" cy="1083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53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7200" b="1" dirty="0" smtClean="0">
                <a:solidFill>
                  <a:schemeClr val="accent4"/>
                </a:solidFill>
              </a:rPr>
              <a:t>           </a:t>
            </a:r>
            <a:r>
              <a:rPr lang="es-CO" sz="7200" b="1" dirty="0" smtClean="0"/>
              <a:t>Tema elegido</a:t>
            </a:r>
            <a:endParaRPr lang="es-CO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91" y="156837"/>
            <a:ext cx="3779214" cy="67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49374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79" y="1717134"/>
            <a:ext cx="2771336" cy="4886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5586" y="353216"/>
            <a:ext cx="8726659" cy="1332522"/>
          </a:xfrm>
        </p:spPr>
        <p:txBody>
          <a:bodyPr>
            <a:normAutofit/>
          </a:bodyPr>
          <a:lstStyle/>
          <a:p>
            <a:r>
              <a:rPr lang="es-CO" sz="7200" b="1" dirty="0" smtClean="0"/>
              <a:t>  OTROS TEMAS</a:t>
            </a:r>
            <a:endParaRPr lang="es-CO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75" y="1717134"/>
            <a:ext cx="2761663" cy="49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029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51939" y="4059201"/>
            <a:ext cx="8168640" cy="741436"/>
          </a:xfrm>
        </p:spPr>
        <p:txBody>
          <a:bodyPr>
            <a:normAutofit/>
          </a:bodyPr>
          <a:lstStyle/>
          <a:p>
            <a:r>
              <a:rPr lang="es-CO" sz="2800" b="1" dirty="0" smtClean="0">
                <a:solidFill>
                  <a:schemeClr val="accent4"/>
                </a:solidFill>
              </a:rPr>
              <a:t>              </a:t>
            </a:r>
            <a:r>
              <a:rPr lang="es-CO" sz="2800" b="1" dirty="0" smtClean="0"/>
              <a:t>Crear tema personalizado</a:t>
            </a:r>
            <a:endParaRPr lang="es-CO" sz="28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600" i="1" dirty="0" smtClean="0">
                <a:solidFill>
                  <a:schemeClr val="accent4"/>
                </a:solidFill>
              </a:rPr>
              <a:t>    </a:t>
            </a:r>
            <a:endParaRPr lang="es-CO" sz="3600" i="1" dirty="0">
              <a:solidFill>
                <a:schemeClr val="accent4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98" y="0"/>
            <a:ext cx="3868616" cy="674872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5162843" y="4698609"/>
            <a:ext cx="2841674" cy="1392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389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1377539"/>
            <a:ext cx="3191320" cy="53633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8406" y="274992"/>
            <a:ext cx="8168640" cy="741436"/>
          </a:xfrm>
        </p:spPr>
        <p:txBody>
          <a:bodyPr>
            <a:normAutofit/>
          </a:bodyPr>
          <a:lstStyle/>
          <a:p>
            <a:r>
              <a:rPr lang="es-CO" sz="4000" b="1" dirty="0" smtClean="0"/>
              <a:t>OPCIONES DISPONIBLES</a:t>
            </a:r>
            <a:endParaRPr lang="es-CO" sz="4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331" y="1323100"/>
            <a:ext cx="3096057" cy="54395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910" y="1377539"/>
            <a:ext cx="309605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587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167" y="4015043"/>
            <a:ext cx="10383129" cy="1029506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Aceptar o cancelar </a:t>
            </a:r>
            <a:br>
              <a:rPr lang="es-CO" b="1" dirty="0" smtClean="0"/>
            </a:br>
            <a:r>
              <a:rPr lang="es-CO" b="1" dirty="0" smtClean="0"/>
              <a:t>cambios realizados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47" y="365125"/>
            <a:ext cx="3738787" cy="6423614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4768948" y="4529796"/>
            <a:ext cx="1997612" cy="1097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164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10" y="747091"/>
            <a:ext cx="3530990" cy="61109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4939" y="3010486"/>
            <a:ext cx="8544951" cy="368325"/>
          </a:xfrm>
        </p:spPr>
        <p:txBody>
          <a:bodyPr>
            <a:noAutofit/>
          </a:bodyPr>
          <a:lstStyle/>
          <a:p>
            <a:r>
              <a:rPr lang="es-CO" sz="8000" dirty="0" smtClean="0"/>
              <a:t/>
            </a:r>
            <a:br>
              <a:rPr lang="es-CO" sz="8000" dirty="0" smtClean="0"/>
            </a:br>
            <a:r>
              <a:rPr lang="es-CO" sz="8000" dirty="0"/>
              <a:t> </a:t>
            </a:r>
            <a:r>
              <a:rPr lang="es-CO" sz="8000" dirty="0" smtClean="0"/>
              <a:t> </a:t>
            </a:r>
            <a:r>
              <a:rPr lang="es-CO" sz="8000" b="1" dirty="0" smtClean="0"/>
              <a:t>EJEMPLO</a:t>
            </a:r>
            <a:endParaRPr lang="es-CO" sz="8000" b="1" dirty="0"/>
          </a:p>
        </p:txBody>
      </p:sp>
    </p:spTree>
    <p:extLst>
      <p:ext uri="{BB962C8B-B14F-4D97-AF65-F5344CB8AC3E}">
        <p14:creationId xmlns:p14="http://schemas.microsoft.com/office/powerpoint/2010/main" xmlns="" val="3693535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</Words>
  <Application>Microsoft Office PowerPoint</Application>
  <PresentationFormat>Personalizado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ASISTENCIA</vt:lpstr>
      <vt:lpstr>  Accesos a Menú</vt:lpstr>
      <vt:lpstr>                                                                Selección de tema</vt:lpstr>
      <vt:lpstr>           Tema elegido</vt:lpstr>
      <vt:lpstr>  OTROS TEMAS</vt:lpstr>
      <vt:lpstr>              Crear tema personalizado</vt:lpstr>
      <vt:lpstr>OPCIONES DISPONIBLES</vt:lpstr>
      <vt:lpstr>Aceptar o cancelar  cambios realizados</vt:lpstr>
      <vt:lpstr>   EJEMPLO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ASISTENCIA</dc:title>
  <dc:creator>Usuario</dc:creator>
  <cp:lastModifiedBy>Cecilia</cp:lastModifiedBy>
  <cp:revision>11</cp:revision>
  <dcterms:created xsi:type="dcterms:W3CDTF">2017-07-29T02:39:45Z</dcterms:created>
  <dcterms:modified xsi:type="dcterms:W3CDTF">2017-07-29T04:50:37Z</dcterms:modified>
</cp:coreProperties>
</file>