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261" r:id="rId4"/>
    <p:sldId id="284" r:id="rId5"/>
    <p:sldId id="288" r:id="rId6"/>
    <p:sldId id="285" r:id="rId7"/>
    <p:sldId id="266" r:id="rId8"/>
    <p:sldId id="289" r:id="rId9"/>
    <p:sldId id="265" r:id="rId10"/>
    <p:sldId id="290" r:id="rId11"/>
    <p:sldId id="286" r:id="rId12"/>
    <p:sldId id="291" r:id="rId13"/>
    <p:sldId id="287" r:id="rId14"/>
    <p:sldId id="292" r:id="rId15"/>
    <p:sldId id="262" r:id="rId16"/>
    <p:sldId id="279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B9B66-804E-4AFE-8955-B7D2796707D9}">
  <a:tblStyle styleId="{7A1B9B66-804E-4AFE-8955-B7D2796707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16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2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57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591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886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32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56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0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3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ChatApp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C980BDD-2BC2-42E0-8726-BE697BB6F898}"/>
              </a:ext>
            </a:extLst>
          </p:cNvPr>
          <p:cNvSpPr txBox="1"/>
          <p:nvPr/>
        </p:nvSpPr>
        <p:spPr>
          <a:xfrm>
            <a:off x="921124" y="3018864"/>
            <a:ext cx="379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Yago Romero Terzis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de-DE" dirty="0"/>
              <a:t>Menu hilft dem Nutzer sich zurecht zu finden</a:t>
            </a: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50BA8F-ABD7-4A75-85FC-DA0D8C02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71" y="1314590"/>
            <a:ext cx="3146611" cy="28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funtioniert es?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047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funktioniert die App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 descr="Ein Bild, das drinnen, Himmel enthält.&#10;&#10;Automatisch generierte Beschreibung">
            <a:extLst>
              <a:ext uri="{FF2B5EF4-FFF2-40B4-BE49-F238E27FC236}">
                <a16:creationId xmlns:a16="http://schemas.microsoft.com/office/drawing/2014/main" id="{9377565E-474F-46F5-AD93-825B40C8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88" y="1322958"/>
            <a:ext cx="2802675" cy="36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2890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76200" indent="0">
              <a:buNone/>
            </a:pPr>
            <a:endParaRPr lang="de-CH" dirty="0"/>
          </a:p>
          <a:p>
            <a:r>
              <a:rPr lang="de-CH" sz="2000" dirty="0"/>
              <a:t>Registrierung</a:t>
            </a:r>
          </a:p>
          <a:p>
            <a:r>
              <a:rPr lang="de-DE" sz="2000" dirty="0"/>
              <a:t>Log In</a:t>
            </a:r>
            <a:endParaRPr lang="de-CH" sz="2000" dirty="0"/>
          </a:p>
          <a:p>
            <a:r>
              <a:rPr lang="de-CH" sz="2000" dirty="0"/>
              <a:t>Verifikationsemail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s-ES" sz="2000" dirty="0"/>
              <a:t>Chat liste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s-ES"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s-ES"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de-DE" sz="20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de-DE" sz="2000" dirty="0"/>
              <a:t>Benutzer Profile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de-DE" sz="2000" dirty="0"/>
              <a:t>Chat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de-DE" sz="2000" dirty="0"/>
              <a:t>Profile editieren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de-DE" sz="2000" dirty="0"/>
              <a:t>Menu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de-DE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500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9800"/>
                </a:solidFill>
              </a:rPr>
              <a:t>Fragen?</a:t>
            </a:r>
            <a:endParaRPr sz="72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Danke fürs zuhören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Anforderungen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Anforderungen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  <a:p>
            <a:endParaRPr lang="de-CH" dirty="0"/>
          </a:p>
          <a:p>
            <a:r>
              <a:rPr lang="de-DE" sz="1400" dirty="0"/>
              <a:t>Der Benutzer kann sich mit email und Password, sowie mit Google Account einloggen. </a:t>
            </a:r>
          </a:p>
          <a:p>
            <a:endParaRPr lang="de-CH" dirty="0"/>
          </a:p>
          <a:p>
            <a:r>
              <a:rPr lang="de-DE" sz="1400" dirty="0"/>
              <a:t>Der Benutzer kann mit anderen Nutzern per Chat schriftlich kommunizieren.</a:t>
            </a:r>
          </a:p>
          <a:p>
            <a:pPr marL="76200" indent="0">
              <a:buNone/>
            </a:pPr>
            <a:endParaRPr lang="de-CH" dirty="0"/>
          </a:p>
          <a:p>
            <a:r>
              <a:rPr lang="de-DE" sz="1400" dirty="0"/>
              <a:t>Grafische Oberfläche ist attraktiv und ansprechend. </a:t>
            </a:r>
          </a:p>
          <a:p>
            <a:endParaRPr lang="de-CH" dirty="0"/>
          </a:p>
          <a:p>
            <a:r>
              <a:rPr lang="de-DE" sz="1400" dirty="0"/>
              <a:t>In der Chat Seite kann der Benutzer zu allen Nutzern zugreifen, um mit denen zu chatten.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987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  <a:p>
            <a:endParaRPr lang="de-CH" dirty="0"/>
          </a:p>
          <a:p>
            <a:r>
              <a:rPr lang="de-CH" dirty="0"/>
              <a:t>Webseite um zu erfahren, wenn neue Filme im Kino laufen.</a:t>
            </a:r>
          </a:p>
          <a:p>
            <a:pPr marL="76200" indent="0">
              <a:buNone/>
            </a:pPr>
            <a:endParaRPr lang="de-CH" dirty="0"/>
          </a:p>
          <a:p>
            <a:r>
              <a:rPr lang="de-CH" dirty="0"/>
              <a:t>Webseite im Mangas zu lesen.</a:t>
            </a:r>
          </a:p>
          <a:p>
            <a:endParaRPr lang="de-CH" dirty="0"/>
          </a:p>
          <a:p>
            <a:r>
              <a:rPr lang="de-DE" dirty="0" err="1"/>
              <a:t>Chatapp</a:t>
            </a:r>
            <a:endParaRPr lang="de-DE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8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4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  <a:p>
            <a:endParaRPr lang="de-CH" dirty="0"/>
          </a:p>
          <a:p>
            <a:r>
              <a:rPr lang="de-CH" dirty="0"/>
              <a:t>Muss einfach zu bedienen sein.</a:t>
            </a:r>
          </a:p>
          <a:p>
            <a:pPr marL="76200" indent="0">
              <a:buNone/>
            </a:pPr>
            <a:endParaRPr lang="de-CH" dirty="0"/>
          </a:p>
          <a:p>
            <a:r>
              <a:rPr lang="de-CH" dirty="0"/>
              <a:t>Attraktiv </a:t>
            </a:r>
          </a:p>
          <a:p>
            <a:endParaRPr lang="de-CH" dirty="0"/>
          </a:p>
          <a:p>
            <a:r>
              <a:rPr lang="de-DE" dirty="0" err="1"/>
              <a:t>Userfriendly</a:t>
            </a:r>
            <a:endParaRPr lang="de-DE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224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de-DE" dirty="0"/>
              <a:t>Log In Seite wird immer als erstes angezeigt.</a:t>
            </a: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2C0285-6037-4441-AABA-2E509E46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79" y="969891"/>
            <a:ext cx="1940301" cy="3502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Roboto Condensed</vt:lpstr>
      <vt:lpstr>Arial</vt:lpstr>
      <vt:lpstr>Roboto Condensed Light</vt:lpstr>
      <vt:lpstr>Arvo</vt:lpstr>
      <vt:lpstr>Salerio template</vt:lpstr>
      <vt:lpstr>ChatApp</vt:lpstr>
      <vt:lpstr>Anforderungen</vt:lpstr>
      <vt:lpstr>Anforderungen</vt:lpstr>
      <vt:lpstr>Ideen</vt:lpstr>
      <vt:lpstr>Ideen</vt:lpstr>
      <vt:lpstr>Design</vt:lpstr>
      <vt:lpstr>PowerPoint-Präsentation</vt:lpstr>
      <vt:lpstr>Design</vt:lpstr>
      <vt:lpstr>Log In</vt:lpstr>
      <vt:lpstr>Menu</vt:lpstr>
      <vt:lpstr>Wie funtioniert es?</vt:lpstr>
      <vt:lpstr>Wie funktioniert die App</vt:lpstr>
      <vt:lpstr>Tests</vt:lpstr>
      <vt:lpstr>Unit Test</vt:lpstr>
      <vt:lpstr>Fragen?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</dc:title>
  <cp:lastModifiedBy>yago romero</cp:lastModifiedBy>
  <cp:revision>6</cp:revision>
  <dcterms:modified xsi:type="dcterms:W3CDTF">2019-06-13T19:45:33Z</dcterms:modified>
</cp:coreProperties>
</file>