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00232" y="42860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Affichage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715008" y="392906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Déplacement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0" y="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Application principale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071934" y="35716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Menu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000232" y="242886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Mission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000232" y="357187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Personnage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000232" y="128586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Parole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000232" y="6215082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Objet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214942" y="178592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Scanf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000232" y="535782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Stock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0" y="542926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Compétence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86578" y="42860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Combat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0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Capacité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929058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Equipement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000232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Inventaire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358082" y="485776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Terrain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358082" y="578645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Tile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25" name="Connecteur en angle 24"/>
          <p:cNvCxnSpPr>
            <a:stCxn id="6" idx="2"/>
            <a:endCxn id="4" idx="0"/>
          </p:cNvCxnSpPr>
          <p:nvPr/>
        </p:nvCxnSpPr>
        <p:spPr>
          <a:xfrm rot="5400000" flipH="1" flipV="1">
            <a:off x="1714484" y="-500062"/>
            <a:ext cx="142900" cy="2000232"/>
          </a:xfrm>
          <a:prstGeom prst="bentConnector5">
            <a:avLst>
              <a:gd name="adj1" fmla="val -159972"/>
              <a:gd name="adj2" fmla="val 50000"/>
              <a:gd name="adj3" fmla="val 3124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4"/>
          <p:cNvCxnSpPr>
            <a:stCxn id="6" idx="2"/>
            <a:endCxn id="16" idx="0"/>
          </p:cNvCxnSpPr>
          <p:nvPr/>
        </p:nvCxnSpPr>
        <p:spPr>
          <a:xfrm rot="5400000" flipH="1" flipV="1">
            <a:off x="4107657" y="-2893235"/>
            <a:ext cx="142900" cy="6786578"/>
          </a:xfrm>
          <a:prstGeom prst="bentConnector5">
            <a:avLst>
              <a:gd name="adj1" fmla="val -159972"/>
              <a:gd name="adj2" fmla="val 14659"/>
              <a:gd name="adj3" fmla="val 3019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24"/>
          <p:cNvCxnSpPr>
            <a:stCxn id="6" idx="2"/>
            <a:endCxn id="7" idx="0"/>
          </p:cNvCxnSpPr>
          <p:nvPr/>
        </p:nvCxnSpPr>
        <p:spPr>
          <a:xfrm rot="5400000" flipH="1" flipV="1">
            <a:off x="2714616" y="-1571632"/>
            <a:ext cx="214338" cy="4071934"/>
          </a:xfrm>
          <a:prstGeom prst="bentConnector5">
            <a:avLst>
              <a:gd name="adj1" fmla="val -106654"/>
              <a:gd name="adj2" fmla="val 24599"/>
              <a:gd name="adj3" fmla="val 2066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24"/>
          <p:cNvCxnSpPr>
            <a:stCxn id="4" idx="2"/>
            <a:endCxn id="11" idx="0"/>
          </p:cNvCxnSpPr>
          <p:nvPr/>
        </p:nvCxnSpPr>
        <p:spPr>
          <a:xfrm rot="5400000">
            <a:off x="2643174" y="114298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24"/>
          <p:cNvCxnSpPr>
            <a:stCxn id="11" idx="2"/>
            <a:endCxn id="9" idx="0"/>
          </p:cNvCxnSpPr>
          <p:nvPr/>
        </p:nvCxnSpPr>
        <p:spPr>
          <a:xfrm rot="5400000">
            <a:off x="2500298" y="2143116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24"/>
          <p:cNvCxnSpPr>
            <a:stCxn id="9" idx="2"/>
            <a:endCxn id="10" idx="0"/>
          </p:cNvCxnSpPr>
          <p:nvPr/>
        </p:nvCxnSpPr>
        <p:spPr>
          <a:xfrm rot="5400000">
            <a:off x="2500298" y="3286124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24"/>
          <p:cNvCxnSpPr>
            <a:stCxn id="10" idx="2"/>
            <a:endCxn id="19" idx="0"/>
          </p:cNvCxnSpPr>
          <p:nvPr/>
        </p:nvCxnSpPr>
        <p:spPr>
          <a:xfrm rot="5400000">
            <a:off x="2607455" y="4321975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24"/>
          <p:cNvCxnSpPr>
            <a:stCxn id="10" idx="2"/>
            <a:endCxn id="17" idx="0"/>
          </p:cNvCxnSpPr>
          <p:nvPr/>
        </p:nvCxnSpPr>
        <p:spPr>
          <a:xfrm rot="5400000">
            <a:off x="1607339" y="3321859"/>
            <a:ext cx="357190" cy="2000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24"/>
          <p:cNvCxnSpPr>
            <a:stCxn id="10" idx="2"/>
            <a:endCxn id="18" idx="0"/>
          </p:cNvCxnSpPr>
          <p:nvPr/>
        </p:nvCxnSpPr>
        <p:spPr>
          <a:xfrm rot="16200000" flipH="1">
            <a:off x="3571868" y="3357562"/>
            <a:ext cx="357190" cy="1928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24"/>
          <p:cNvCxnSpPr>
            <a:stCxn id="19" idx="2"/>
            <a:endCxn id="14" idx="0"/>
          </p:cNvCxnSpPr>
          <p:nvPr/>
        </p:nvCxnSpPr>
        <p:spPr>
          <a:xfrm rot="5400000">
            <a:off x="2643174" y="5214950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24"/>
          <p:cNvCxnSpPr>
            <a:stCxn id="14" idx="2"/>
            <a:endCxn id="12" idx="0"/>
          </p:cNvCxnSpPr>
          <p:nvPr/>
        </p:nvCxnSpPr>
        <p:spPr>
          <a:xfrm rot="5400000">
            <a:off x="2643174" y="6072206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24"/>
          <p:cNvCxnSpPr>
            <a:stCxn id="20" idx="2"/>
            <a:endCxn id="21" idx="0"/>
          </p:cNvCxnSpPr>
          <p:nvPr/>
        </p:nvCxnSpPr>
        <p:spPr>
          <a:xfrm rot="5400000">
            <a:off x="7965305" y="5607859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24"/>
          <p:cNvCxnSpPr>
            <a:stCxn id="17" idx="2"/>
            <a:endCxn id="15" idx="0"/>
          </p:cNvCxnSpPr>
          <p:nvPr/>
        </p:nvCxnSpPr>
        <p:spPr>
          <a:xfrm rot="5400000">
            <a:off x="607223" y="5250669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en angle 24"/>
          <p:cNvCxnSpPr>
            <a:stCxn id="18" idx="2"/>
            <a:endCxn id="12" idx="0"/>
          </p:cNvCxnSpPr>
          <p:nvPr/>
        </p:nvCxnSpPr>
        <p:spPr>
          <a:xfrm rot="5400000">
            <a:off x="3178959" y="4679165"/>
            <a:ext cx="1143008" cy="1928826"/>
          </a:xfrm>
          <a:prstGeom prst="bentConnector3">
            <a:avLst>
              <a:gd name="adj1" fmla="val 880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24"/>
          <p:cNvCxnSpPr>
            <a:stCxn id="7" idx="2"/>
            <a:endCxn id="13" idx="0"/>
          </p:cNvCxnSpPr>
          <p:nvPr/>
        </p:nvCxnSpPr>
        <p:spPr>
          <a:xfrm rot="16200000" flipH="1">
            <a:off x="5000628" y="785794"/>
            <a:ext cx="857256" cy="1143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24"/>
          <p:cNvCxnSpPr>
            <a:stCxn id="7" idx="2"/>
            <a:endCxn id="9" idx="0"/>
          </p:cNvCxnSpPr>
          <p:nvPr/>
        </p:nvCxnSpPr>
        <p:spPr>
          <a:xfrm rot="5400000">
            <a:off x="3071802" y="642918"/>
            <a:ext cx="1500198" cy="2071702"/>
          </a:xfrm>
          <a:prstGeom prst="bentConnector3">
            <a:avLst>
              <a:gd name="adj1" fmla="val 779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24"/>
          <p:cNvCxnSpPr>
            <a:endCxn id="5" idx="0"/>
          </p:cNvCxnSpPr>
          <p:nvPr/>
        </p:nvCxnSpPr>
        <p:spPr>
          <a:xfrm rot="16200000" flipH="1">
            <a:off x="4472338" y="1900578"/>
            <a:ext cx="2413902" cy="1643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24"/>
          <p:cNvCxnSpPr>
            <a:stCxn id="16" idx="2"/>
            <a:endCxn id="10" idx="0"/>
          </p:cNvCxnSpPr>
          <p:nvPr/>
        </p:nvCxnSpPr>
        <p:spPr>
          <a:xfrm rot="5400000">
            <a:off x="3893339" y="-107181"/>
            <a:ext cx="2571768" cy="4786346"/>
          </a:xfrm>
          <a:prstGeom prst="bentConnector3">
            <a:avLst>
              <a:gd name="adj1" fmla="val 890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24"/>
          <p:cNvCxnSpPr>
            <a:stCxn id="16" idx="2"/>
            <a:endCxn id="20" idx="0"/>
          </p:cNvCxnSpPr>
          <p:nvPr/>
        </p:nvCxnSpPr>
        <p:spPr>
          <a:xfrm rot="16200000" flipH="1">
            <a:off x="5929322" y="2643182"/>
            <a:ext cx="3857652" cy="5715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24"/>
          <p:cNvCxnSpPr>
            <a:stCxn id="16" idx="2"/>
            <a:endCxn id="5" idx="0"/>
          </p:cNvCxnSpPr>
          <p:nvPr/>
        </p:nvCxnSpPr>
        <p:spPr>
          <a:xfrm rot="5400000">
            <a:off x="5572132" y="1928802"/>
            <a:ext cx="2928958" cy="1071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857224" y="271462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Objet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43306" y="128586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Affichage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43306" y="271462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Scanf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SDL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500826" y="271462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Terrain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643306" y="142852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Application principale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00826" y="3786190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Tile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10" y="607220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*Ces modules sont les mêmes que ceux utilisés dans l’application </a:t>
            </a:r>
            <a:r>
              <a:rPr lang="fr-FR" dirty="0" err="1" smtClean="0"/>
              <a:t>Iniuriam</a:t>
            </a:r>
            <a:r>
              <a:rPr lang="fr-FR" dirty="0" smtClean="0"/>
              <a:t>, ou bien des versions tronquées.</a:t>
            </a:r>
            <a:endParaRPr lang="fr-FR" dirty="0"/>
          </a:p>
        </p:txBody>
      </p:sp>
      <p:cxnSp>
        <p:nvCxnSpPr>
          <p:cNvPr id="14" name="Forme 13"/>
          <p:cNvCxnSpPr>
            <a:stCxn id="10" idx="2"/>
            <a:endCxn id="6" idx="0"/>
          </p:cNvCxnSpPr>
          <p:nvPr/>
        </p:nvCxnSpPr>
        <p:spPr>
          <a:xfrm rot="5400000">
            <a:off x="4250529" y="1107265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643306" y="5000636"/>
            <a:ext cx="1571636" cy="785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Constante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8" name="Connecteur en angle 17"/>
          <p:cNvCxnSpPr>
            <a:stCxn id="6" idx="2"/>
            <a:endCxn id="5" idx="0"/>
          </p:cNvCxnSpPr>
          <p:nvPr/>
        </p:nvCxnSpPr>
        <p:spPr>
          <a:xfrm rot="5400000">
            <a:off x="2714612" y="1000108"/>
            <a:ext cx="642942" cy="27860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2"/>
            <a:endCxn id="7" idx="0"/>
          </p:cNvCxnSpPr>
          <p:nvPr/>
        </p:nvCxnSpPr>
        <p:spPr>
          <a:xfrm rot="5400000">
            <a:off x="4107653" y="2393149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2"/>
            <a:endCxn id="9" idx="0"/>
          </p:cNvCxnSpPr>
          <p:nvPr/>
        </p:nvCxnSpPr>
        <p:spPr>
          <a:xfrm rot="16200000" flipH="1">
            <a:off x="5536413" y="964389"/>
            <a:ext cx="642942" cy="2857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9" idx="2"/>
            <a:endCxn id="11" idx="0"/>
          </p:cNvCxnSpPr>
          <p:nvPr/>
        </p:nvCxnSpPr>
        <p:spPr>
          <a:xfrm rot="5400000">
            <a:off x="7143768" y="364331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5" idx="2"/>
            <a:endCxn id="15" idx="0"/>
          </p:cNvCxnSpPr>
          <p:nvPr/>
        </p:nvCxnSpPr>
        <p:spPr>
          <a:xfrm rot="16200000" flipH="1">
            <a:off x="2285984" y="2857496"/>
            <a:ext cx="1500198" cy="27860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2"/>
            <a:endCxn id="15" idx="0"/>
          </p:cNvCxnSpPr>
          <p:nvPr/>
        </p:nvCxnSpPr>
        <p:spPr>
          <a:xfrm rot="5400000">
            <a:off x="5643570" y="3357562"/>
            <a:ext cx="428628" cy="2857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>
            <a:stCxn id="7" idx="2"/>
            <a:endCxn id="15" idx="0"/>
          </p:cNvCxnSpPr>
          <p:nvPr/>
        </p:nvCxnSpPr>
        <p:spPr>
          <a:xfrm rot="5400000">
            <a:off x="3679025" y="4250537"/>
            <a:ext cx="150019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622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Objet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58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Objet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description : chaîne de caractères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utilite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protection : entier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valeur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icon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surface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initialiserTousLesObjets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d’Objet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libererTousLesObjets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d’Objet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145</Words>
  <Application>Microsoft Office PowerPoint</Application>
  <PresentationFormat>Affichage à l'écran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Mr VERSAEVEL</cp:lastModifiedBy>
  <cp:revision>7</cp:revision>
  <dcterms:modified xsi:type="dcterms:W3CDTF">2013-06-02T21:41:00Z</dcterms:modified>
</cp:coreProperties>
</file>