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80" r:id="rId4"/>
    <p:sldId id="277" r:id="rId5"/>
    <p:sldId id="281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7F348-A26F-4A2B-8E3F-6F8F737C2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A948-0359-423B-A295-8A6B318614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8A4D03E5-6F16-4913-A2A0-932B80C0D5F4}" type="datetimeFigureOut">
              <a:rPr lang="en-US"/>
              <a:pPr>
                <a:defRPr/>
              </a:pPr>
              <a:t>8/14/2024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AF52CA-D059-487B-B3DC-0E1A2A55A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42FA5C-4841-4951-85BC-87393227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1ACF-F7BB-46F4-94F5-15E3D040B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B96C-E7D1-4E37-B515-6CE231CA1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21605B-B215-4092-8EB2-5F8370120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8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name: TI deep sea diver ..</a:t>
            </a:r>
            <a:br>
              <a:rPr lang="en-US" dirty="0"/>
            </a:br>
            <a:r>
              <a:rPr lang="en-US" dirty="0"/>
              <a:t>Team members:.. Mickey, Donald …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description (use pictures and diagrams to describe)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Problem statement: “Deep sea diving is very dangerous and we need a way to enable it while reducing harm to humans. With more and more underwater projects (oil and gas, server farms, food sources </a:t>
            </a:r>
            <a:r>
              <a:rPr lang="en-US" sz="3200" dirty="0" err="1">
                <a:sym typeface="Wingdings" panose="05000000000000000000" pitchFamily="2" charset="2"/>
              </a:rPr>
              <a:t>etc</a:t>
            </a:r>
            <a:r>
              <a:rPr lang="en-US" sz="3200" dirty="0">
                <a:sym typeface="Wingdings" panose="05000000000000000000" pitchFamily="2" charset="2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description (use pictures and diagrams to describe)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Solution proposal: “Develop nimble and relatively inexpensive robots that can do the majority of the tasks a human can, initially under the direction of a human and eventually more </a:t>
            </a:r>
            <a:r>
              <a:rPr lang="en-US" dirty="0" err="1">
                <a:sym typeface="Wingdings" panose="05000000000000000000" pitchFamily="2" charset="2"/>
              </a:rPr>
              <a:t>independantly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4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of subsystems and interface (use colors or other to show ownership)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32E30E-897B-417B-B280-4F868FB3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F776AB67-261C-5030-9EA0-0168B274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435"/>
            <a:ext cx="662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-Subsystem(s) Name-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				</a:t>
            </a:r>
            <a:r>
              <a:rPr lang="en-US" altLang="en-US" sz="1800" dirty="0"/>
              <a:t>Team Member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FFF5F2-4397-3AE8-0C65-7C03A31E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85082"/>
              </p:ext>
            </p:extLst>
          </p:nvPr>
        </p:nvGraphicFramePr>
        <p:xfrm>
          <a:off x="685800" y="1219200"/>
          <a:ext cx="7772400" cy="2649056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(track your hours)</a:t>
                      </a: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CD5A31-95D6-9E51-884F-D5DF0AC4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Subsystem Picture, Sketch,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268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2" y="1739099"/>
            <a:ext cx="8333997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Updated to show progress or slip…highlight differences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BF883-E3D7-D8E1-E0C5-2DE07A7B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162800" cy="39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648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Update Validation Plan….what has been tested?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F5920-9207-9E75-9DC0-E57BA31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153168" cy="31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1_Office Theme</vt:lpstr>
      <vt:lpstr>Project name: TI deep sea diver .. Team members:.. Mickey, Donald …</vt:lpstr>
      <vt:lpstr>Project description (use pictures and diagrams to describe)</vt:lpstr>
      <vt:lpstr>Project description (use pictures and diagrams to describe)</vt:lpstr>
      <vt:lpstr>Diagram of subsystems and interface (use colors or other to show ownership)</vt:lpstr>
      <vt:lpstr>PowerPoint Presentation</vt:lpstr>
      <vt:lpstr>Execution plan</vt:lpstr>
      <vt:lpstr>Validation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Villareal</dc:creator>
  <cp:lastModifiedBy>John Lusher II</cp:lastModifiedBy>
  <cp:revision>13</cp:revision>
  <dcterms:created xsi:type="dcterms:W3CDTF">2012-01-20T14:22:33Z</dcterms:created>
  <dcterms:modified xsi:type="dcterms:W3CDTF">2024-08-14T15:46:24Z</dcterms:modified>
</cp:coreProperties>
</file>