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82553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f82553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f825532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f825532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2553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f82553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f825532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f825532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f825532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f825532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3983" y="1140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0">
                <a:latin typeface="Consolas"/>
                <a:ea typeface="Consolas"/>
                <a:cs typeface="Consolas"/>
                <a:sym typeface="Consolas"/>
              </a:rPr>
              <a:t>runGEkkON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работы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31775" lvl="0" marL="243840" marR="50165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9681D"/>
              </a:buClr>
              <a:buSzPts val="18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Обработка данных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1775" lvl="0" marL="243840" marR="50165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▪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Определение 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проходимости локации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1775" lvl="0" marL="243840" marR="50165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9681D"/>
              </a:buClr>
              <a:buSzPts val="18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Выбор модели обучения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1775" lvl="0" marL="243840" marR="50165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E9681D"/>
              </a:buClr>
              <a:buSzPts val="18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Результат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51375" y="1974500"/>
            <a:ext cx="8520600" cy="8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147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мы определяли проходимость локации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0" y="2193150"/>
            <a:ext cx="8520600" cy="7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50165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Выбор модели обучения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311700" y="1839775"/>
            <a:ext cx="8520600" cy="11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