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6"/>
  </p:notesMasterIdLst>
  <p:sldIdLst>
    <p:sldId id="256" r:id="rId2"/>
    <p:sldId id="264" r:id="rId3"/>
    <p:sldId id="267" r:id="rId4"/>
    <p:sldId id="265" r:id="rId5"/>
  </p:sldIdLst>
  <p:sldSz cx="9144000" cy="6858000" type="screen4x3"/>
  <p:notesSz cx="6858000" cy="9144000"/>
  <p:embeddedFontLst>
    <p:embeddedFont>
      <p:font typeface="Gill Sans" panose="020B0604020202020204" charset="0"/>
      <p:regular r:id="rId7"/>
      <p:bold r:id="rId8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GgSkDiTTH6gs+rgknqMJ/vVlc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E8"/>
    <a:srgbClr val="FCC8F1"/>
    <a:srgbClr val="C6D4ED"/>
    <a:srgbClr val="F30DC2"/>
    <a:srgbClr val="FA9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6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1280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86993F3A-5A63-6511-80F3-36475800B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>
            <a:extLst>
              <a:ext uri="{FF2B5EF4-FFF2-40B4-BE49-F238E27FC236}">
                <a16:creationId xmlns:a16="http://schemas.microsoft.com/office/drawing/2014/main" id="{5BB9A2E1-01F3-6BFE-0116-05ECD8E0E0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AB382502-A0F1-FCD0-0A8B-C670C7700D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C0D35531-D30B-D613-9C7A-9DADAB5BE4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79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86993F3A-5A63-6511-80F3-36475800B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>
            <a:extLst>
              <a:ext uri="{FF2B5EF4-FFF2-40B4-BE49-F238E27FC236}">
                <a16:creationId xmlns:a16="http://schemas.microsoft.com/office/drawing/2014/main" id="{5BB9A2E1-01F3-6BFE-0116-05ECD8E0E0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AB382502-A0F1-FCD0-0A8B-C670C7700D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C0D35531-D30B-D613-9C7A-9DADAB5BE4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789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B6CC4878-0D02-D29F-A1BA-3D75C9408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>
            <a:extLst>
              <a:ext uri="{FF2B5EF4-FFF2-40B4-BE49-F238E27FC236}">
                <a16:creationId xmlns:a16="http://schemas.microsoft.com/office/drawing/2014/main" id="{5458192B-D642-5612-868E-2DA8ACFCF2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17C06E61-FF1B-AB8F-8158-72BA4137D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0E3E61D0-2635-BED7-B7F5-45CE726BA7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584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4CA06-0367-EE40-B081-E0D0277E0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48B6A3-1188-DBEA-643A-6507B017D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161ED-09BA-ADF4-B12B-CF337043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622BD2-C28C-A073-2D04-216A606A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67349-BDB6-A7D6-1102-6672F489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7324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60288-121A-880D-FCB5-2525BB54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7D0AED-8204-3D73-6060-6EF93538F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EFCA7A-F137-3694-2F67-808AA5B8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4EC8F2-9085-C21C-3FFE-4662C0BD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C99E4B-C42D-2595-B563-4490673A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94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469FA8-3735-F160-FBFE-4DDE21644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F39068-D43F-73CB-1DF3-6A40BAEAD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874A04-62AC-69BF-A7E5-02F5442A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1BD14-D0CB-0FFD-C279-A255B432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34B400-C376-8B21-EDF8-DEBC5D84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9254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60FA3-DE94-271F-7376-8E193CF4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86408C-3DE8-8787-5FD5-9064D6049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98B2D7-C28A-1B6C-727A-9C9E2C99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63CBC6-72C2-16FB-8B98-D0675057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06E18-9665-D85A-2923-2320B825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0802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5B278-0684-F35E-E909-997270E0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9A6D05-42AD-161C-0890-60F7B60BE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5768F3-C8C7-D427-1106-DC96B645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3997AC-1482-81F2-D15D-8527DDBF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8F7C4-4864-FD6B-2F29-2525D8F4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0239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D5AC6-2545-6618-B077-F58A3B52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0E09E-046E-393F-4A0D-E85FBDEB2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0D0BD0-2587-E167-84F7-50666AE56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588CF0-41BF-6044-6318-3E07DB66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7A22F4-586E-2C5B-A87E-F04D836F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546BA9-2A60-671C-0E8B-8B3EA8CE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687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B1407-A7BD-281A-CEAB-9B3C6377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97DD77-5458-68FE-A459-B2B61211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7B7F3A-EFC8-68F1-4689-B584798D1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61F8E8-783D-4145-7F44-9C552AD8E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7D4E64-60EF-DB92-E3F3-BFDE0D635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E7AA64-E7BA-6530-C7CB-CD0FA0AF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5CEE2E-1FD2-B546-B8D8-F7CD8664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AD6712-E14A-C95B-3681-B5588FF9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3900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74918-E869-2469-7A6D-3343C4A8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09740B-DE00-500C-31AC-CF4CC4F4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F6B0EE-AD0D-0DAD-84D0-F7B814BE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4AC17C-D166-54AB-6D02-9A9D8592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3817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B54BA6-5972-DABC-EE9C-6CC05CC8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F0036C-5FCA-96A7-B832-1780E43B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DD4195-24BE-9A3E-0B44-42466A99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1134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ADBEA-8E7E-9CBE-2995-5AD68A3E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3C95A-356E-9378-2925-AA5C2794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19F97A-6977-D583-0619-912A8D4A1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891C84-4CAA-19A1-1993-CF933F44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809F26-E58D-7BA0-682B-177BBB11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B79908-E3D2-AF7B-1810-F841E19A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0215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7DE41-9333-2122-9E48-25224B0E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C2F9C6-28E7-D41E-F807-5F23D836D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4145B6-8013-4B4D-F051-9D05C6A9B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E3B022-CC63-5C07-2B4A-336F2758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513798-56EC-0AF3-A9F9-B61855E3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66E464-CFA2-3297-2FA3-7B1E9E25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8624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31D529-EC91-C7F7-143D-AF74C0C7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D4316F-9536-8DC3-4DBB-101AEB3D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5B393-94AB-0400-3337-C835A7505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CD015-07A3-407F-3E13-B81174E91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689286-12A2-85A4-A85F-A4C756D49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71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F0CCE8"/>
            </a:gs>
            <a:gs pos="89000">
              <a:srgbClr val="C6D4ED"/>
            </a:gs>
          </a:gsLst>
          <a:lin ang="16200000" scaled="1"/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>
            <a:spLocks noGrp="1"/>
          </p:cNvSpPr>
          <p:nvPr>
            <p:ph type="ctrTitle"/>
          </p:nvPr>
        </p:nvSpPr>
        <p:spPr>
          <a:xfrm>
            <a:off x="811816" y="1641957"/>
            <a:ext cx="7520365" cy="148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2800" b="1" dirty="0"/>
              <a:t>Curso Técnico em Desenvolvimento de Sistema</a:t>
            </a:r>
            <a:br>
              <a:rPr lang="pt-BR" sz="2800" b="1" dirty="0"/>
            </a:br>
            <a:br>
              <a:rPr lang="pt-BR" sz="4400" dirty="0"/>
            </a:br>
            <a:r>
              <a:rPr lang="pt-BR" sz="4000" b="1" dirty="0"/>
              <a:t>Projeto de Conclusão de Curso</a:t>
            </a:r>
            <a:endParaRPr sz="4400" b="1" dirty="0"/>
          </a:p>
        </p:txBody>
      </p:sp>
      <p:sp>
        <p:nvSpPr>
          <p:cNvPr id="66" name="Google Shape;66;p1"/>
          <p:cNvSpPr txBox="1">
            <a:spLocks noGrp="1"/>
          </p:cNvSpPr>
          <p:nvPr>
            <p:ph type="subTitle" idx="1"/>
          </p:nvPr>
        </p:nvSpPr>
        <p:spPr>
          <a:xfrm>
            <a:off x="729838" y="3131078"/>
            <a:ext cx="7684323" cy="13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Minha Tipagem Sanguínea</a:t>
            </a:r>
            <a:endParaRPr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291035" y="5216043"/>
            <a:ext cx="6400800" cy="13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Marcos Alexandre Bandeira de Castro</a:t>
            </a:r>
          </a:p>
          <a:p>
            <a:pPr algn="ctr">
              <a:buClr>
                <a:srgbClr val="888888"/>
              </a:buClr>
              <a:buSzPts val="1600"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Romierion Campos Magalhães</a:t>
            </a:r>
          </a:p>
          <a:p>
            <a:pPr algn="ctr">
              <a:buClr>
                <a:srgbClr val="888888"/>
              </a:buClr>
              <a:buSzPts val="1600"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Wellington Santos Rodrigues Junior</a:t>
            </a:r>
          </a:p>
          <a:p>
            <a:pPr algn="ctr">
              <a:buClr>
                <a:srgbClr val="888888"/>
              </a:buClr>
              <a:buSzPts val="1600"/>
            </a:pPr>
            <a:endParaRPr sz="1600" b="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1º Semestre 2025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 descr="Escola Técnica de Ceilândia – Educação profissional de qualidade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 descr="Escola Técnica de Ceilândia – Educação profissional de qualidade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6252F3B-DD0F-7259-CB7C-86031881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891" y="160338"/>
            <a:ext cx="1233090" cy="10760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96ECCEC-0ED2-0509-B793-EE087F4CCF99}"/>
              </a:ext>
            </a:extLst>
          </p:cNvPr>
          <p:cNvSpPr txBox="1"/>
          <p:nvPr/>
        </p:nvSpPr>
        <p:spPr>
          <a:xfrm>
            <a:off x="3517095" y="1159136"/>
            <a:ext cx="1948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Escola Técnica de Santa Maria</a:t>
            </a:r>
          </a:p>
          <a:p>
            <a:pPr algn="ctr"/>
            <a:r>
              <a:rPr lang="pt-BR" sz="1100" dirty="0"/>
              <a:t>CEP-ETSM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227791B-C95E-ECB0-85C5-C2D163BB09D5}"/>
              </a:ext>
            </a:extLst>
          </p:cNvPr>
          <p:cNvCxnSpPr/>
          <p:nvPr/>
        </p:nvCxnSpPr>
        <p:spPr>
          <a:xfrm>
            <a:off x="3644492" y="1374580"/>
            <a:ext cx="1693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2205FC-242B-9ADB-C3C2-9FC043CB62CD}"/>
              </a:ext>
            </a:extLst>
          </p:cNvPr>
          <p:cNvSpPr txBox="1"/>
          <p:nvPr/>
        </p:nvSpPr>
        <p:spPr>
          <a:xfrm>
            <a:off x="1452166" y="1590023"/>
            <a:ext cx="6445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INTRODUÇÃO </a:t>
            </a: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Sistema ABO e RH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Transfusão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Data prevista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1A6E4E-B9CF-A5B9-A61F-F8E7442DD68F}"/>
              </a:ext>
            </a:extLst>
          </p:cNvPr>
          <p:cNvSpPr txBox="1"/>
          <p:nvPr/>
        </p:nvSpPr>
        <p:spPr>
          <a:xfrm>
            <a:off x="1452165" y="4190247"/>
            <a:ext cx="64457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6" name="Google Shape;66;p1">
            <a:extLst>
              <a:ext uri="{FF2B5EF4-FFF2-40B4-BE49-F238E27FC236}">
                <a16:creationId xmlns:a16="http://schemas.microsoft.com/office/drawing/2014/main" id="{F6E6A214-4068-9BED-095F-4047D3F22D24}"/>
              </a:ext>
            </a:extLst>
          </p:cNvPr>
          <p:cNvSpPr txBox="1">
            <a:spLocks/>
          </p:cNvSpPr>
          <p:nvPr/>
        </p:nvSpPr>
        <p:spPr>
          <a:xfrm>
            <a:off x="729838" y="157853"/>
            <a:ext cx="7684323" cy="13912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3200"/>
            </a:pPr>
            <a:endParaRPr lang="pt-BR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3200"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Minha Tipagem Sanguínea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build="p"/>
      <p:bldP spid="67" grpId="0"/>
      <p:bldP spid="20" grpId="0"/>
      <p:bldP spid="2" grpId="0"/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F0CCE8"/>
            </a:gs>
            <a:gs pos="89000">
              <a:srgbClr val="C6D4ED"/>
            </a:gs>
          </a:gsLst>
          <a:lin ang="16200000" scaled="1"/>
          <a:tileRect/>
        </a:gradFill>
        <a:effectLst/>
      </p:bgPr>
    </p:bg>
    <p:spTree>
      <p:nvGrpSpPr>
        <p:cNvPr id="1" name="Shape 64">
          <a:extLst>
            <a:ext uri="{FF2B5EF4-FFF2-40B4-BE49-F238E27FC236}">
              <a16:creationId xmlns:a16="http://schemas.microsoft.com/office/drawing/2014/main" id="{168129B7-0B0F-ABC8-CF7C-6F2C5A7CA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>
            <a:extLst>
              <a:ext uri="{FF2B5EF4-FFF2-40B4-BE49-F238E27FC236}">
                <a16:creationId xmlns:a16="http://schemas.microsoft.com/office/drawing/2014/main" id="{DC3F1E5B-3959-1F60-B474-3B9631D38E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9836" y="216551"/>
            <a:ext cx="7684323" cy="90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Minha Tipagem Sanguínea</a:t>
            </a:r>
            <a:endParaRPr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Google Shape;68;p1" descr="Escola Técnica de Ceilândia – Educação profissional de qualidade">
            <a:extLst>
              <a:ext uri="{FF2B5EF4-FFF2-40B4-BE49-F238E27FC236}">
                <a16:creationId xmlns:a16="http://schemas.microsoft.com/office/drawing/2014/main" id="{C6506A6F-B035-85B3-EFE6-7A1240D23884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 descr="Escola Técnica de Ceilândia – Educação profissional de qualidade">
            <a:extLst>
              <a:ext uri="{FF2B5EF4-FFF2-40B4-BE49-F238E27FC236}">
                <a16:creationId xmlns:a16="http://schemas.microsoft.com/office/drawing/2014/main" id="{173351CA-6EE8-3D52-C1D9-35D15D832CB8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366CDF-B36A-5B1B-7D46-B226DB2D275A}"/>
              </a:ext>
            </a:extLst>
          </p:cNvPr>
          <p:cNvSpPr txBox="1"/>
          <p:nvPr/>
        </p:nvSpPr>
        <p:spPr>
          <a:xfrm>
            <a:off x="1349112" y="1286137"/>
            <a:ext cx="644577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e de marcação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SGBD / Conexão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Quadro de 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Punnett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Regra de Naegele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LGPD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DB5CE0-CFF6-CCFD-0CD6-2FF04ECE5E47}"/>
              </a:ext>
            </a:extLst>
          </p:cNvPr>
          <p:cNvSpPr txBox="1"/>
          <p:nvPr/>
        </p:nvSpPr>
        <p:spPr>
          <a:xfrm>
            <a:off x="1631136" y="1293884"/>
            <a:ext cx="4667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Diagrama de caso de uso</a:t>
            </a: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2A022B-8578-DC07-2E18-5D48764C2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151" y="2098199"/>
            <a:ext cx="5315692" cy="37247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BABF1D9-D3D4-EADB-1E18-2B618165F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85" y="1768255"/>
            <a:ext cx="6984424" cy="49047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20F4ED8-9756-EB3E-004E-CB7B71221AF4}"/>
              </a:ext>
            </a:extLst>
          </p:cNvPr>
          <p:cNvSpPr txBox="1"/>
          <p:nvPr/>
        </p:nvSpPr>
        <p:spPr>
          <a:xfrm>
            <a:off x="1631136" y="1102230"/>
            <a:ext cx="26805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367213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F0CCE8"/>
            </a:gs>
            <a:gs pos="89000">
              <a:srgbClr val="C6D4ED"/>
            </a:gs>
          </a:gsLst>
          <a:lin ang="16200000" scaled="1"/>
          <a:tileRect/>
        </a:gradFill>
        <a:effectLst/>
      </p:bgPr>
    </p:bg>
    <p:spTree>
      <p:nvGrpSpPr>
        <p:cNvPr id="1" name="Shape 64">
          <a:extLst>
            <a:ext uri="{FF2B5EF4-FFF2-40B4-BE49-F238E27FC236}">
              <a16:creationId xmlns:a16="http://schemas.microsoft.com/office/drawing/2014/main" id="{168129B7-0B0F-ABC8-CF7C-6F2C5A7CA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>
            <a:extLst>
              <a:ext uri="{FF2B5EF4-FFF2-40B4-BE49-F238E27FC236}">
                <a16:creationId xmlns:a16="http://schemas.microsoft.com/office/drawing/2014/main" id="{DC3F1E5B-3959-1F60-B474-3B9631D38E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9836" y="216551"/>
            <a:ext cx="7684323" cy="90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Minha Tipagem Sanguínea</a:t>
            </a:r>
            <a:endParaRPr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Google Shape;68;p1" descr="Escola Técnica de Ceilândia – Educação profissional de qualidade">
            <a:extLst>
              <a:ext uri="{FF2B5EF4-FFF2-40B4-BE49-F238E27FC236}">
                <a16:creationId xmlns:a16="http://schemas.microsoft.com/office/drawing/2014/main" id="{C6506A6F-B035-85B3-EFE6-7A1240D23884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 descr="Escola Técnica de Ceilândia – Educação profissional de qualidade">
            <a:extLst>
              <a:ext uri="{FF2B5EF4-FFF2-40B4-BE49-F238E27FC236}">
                <a16:creationId xmlns:a16="http://schemas.microsoft.com/office/drawing/2014/main" id="{173351CA-6EE8-3D52-C1D9-35D15D832CB8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1CC15CA-834D-D3B3-215E-24A38D43D3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863"/>
            <a:ext cx="9144000" cy="4296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4043E50-F504-E450-E38B-78C569083BAE}"/>
              </a:ext>
            </a:extLst>
          </p:cNvPr>
          <p:cNvSpPr txBox="1"/>
          <p:nvPr/>
        </p:nvSpPr>
        <p:spPr>
          <a:xfrm>
            <a:off x="3157186" y="1270993"/>
            <a:ext cx="28296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Página de login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765A11-46F3-C8EA-39C1-00E0AA979C95}"/>
              </a:ext>
            </a:extLst>
          </p:cNvPr>
          <p:cNvSpPr txBox="1"/>
          <p:nvPr/>
        </p:nvSpPr>
        <p:spPr>
          <a:xfrm>
            <a:off x="2783516" y="1289341"/>
            <a:ext cx="3448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Página de principal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D50B00-1F81-D159-F830-881A43877BF3}"/>
              </a:ext>
            </a:extLst>
          </p:cNvPr>
          <p:cNvSpPr txBox="1"/>
          <p:nvPr/>
        </p:nvSpPr>
        <p:spPr>
          <a:xfrm>
            <a:off x="1693644" y="1284415"/>
            <a:ext cx="57567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Página de acesso com protocolo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FA6C0F0-A894-C8EC-A657-54C0120F1ECA}"/>
              </a:ext>
            </a:extLst>
          </p:cNvPr>
          <p:cNvSpPr txBox="1"/>
          <p:nvPr/>
        </p:nvSpPr>
        <p:spPr>
          <a:xfrm>
            <a:off x="1587676" y="1281273"/>
            <a:ext cx="58400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Página de recuperação de senha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19D9D52-002E-8781-6549-5AB74586D123}"/>
              </a:ext>
            </a:extLst>
          </p:cNvPr>
          <p:cNvSpPr txBox="1"/>
          <p:nvPr/>
        </p:nvSpPr>
        <p:spPr>
          <a:xfrm>
            <a:off x="2819678" y="1287785"/>
            <a:ext cx="34932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Página de cadastro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9C856CF-12D1-28DB-ED06-0C23862FB0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864"/>
            <a:ext cx="9144000" cy="431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93F5BD4-265C-A353-EC7A-811CCD038D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862"/>
            <a:ext cx="9015413" cy="4262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AF4D303-FDE0-D999-8A49-6C3B62BE8B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861"/>
            <a:ext cx="9144000" cy="430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51CF5E4-CA50-1F3C-FEC3-FB247DEC8B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859"/>
            <a:ext cx="9144000" cy="4262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1A178AD-2A2D-D3F8-F883-789778EE07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0543"/>
            <a:ext cx="9144000" cy="4310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C89777-CE2C-FFEA-E0B9-3C049B24366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0540"/>
            <a:ext cx="9143999" cy="43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D7711A9-4B30-D6CC-1A07-92DCF4F3EEC2}"/>
              </a:ext>
            </a:extLst>
          </p:cNvPr>
          <p:cNvSpPr txBox="1"/>
          <p:nvPr/>
        </p:nvSpPr>
        <p:spPr>
          <a:xfrm>
            <a:off x="279719" y="1292711"/>
            <a:ext cx="85731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Página de atualização ou cancelamento da conta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CDF0E2-50E7-DB4F-7460-849B817E007D}"/>
              </a:ext>
            </a:extLst>
          </p:cNvPr>
          <p:cNvSpPr txBox="1"/>
          <p:nvPr/>
        </p:nvSpPr>
        <p:spPr>
          <a:xfrm>
            <a:off x="2056724" y="1289341"/>
            <a:ext cx="56493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Página acessada com protocolo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E095C2D-D58A-75E0-5B53-72FFDDAAEBE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0537"/>
            <a:ext cx="9143998" cy="4298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962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  <p:bldP spid="8" grpId="0"/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F0CCE8"/>
            </a:gs>
            <a:gs pos="89000">
              <a:srgbClr val="C6D4ED"/>
            </a:gs>
          </a:gsLst>
          <a:lin ang="16200000" scaled="1"/>
          <a:tileRect/>
        </a:gradFill>
        <a:effectLst/>
      </p:bgPr>
    </p:bg>
    <p:spTree>
      <p:nvGrpSpPr>
        <p:cNvPr id="1" name="Shape 64">
          <a:extLst>
            <a:ext uri="{FF2B5EF4-FFF2-40B4-BE49-F238E27FC236}">
              <a16:creationId xmlns:a16="http://schemas.microsoft.com/office/drawing/2014/main" id="{42C07DDB-7690-8078-CFF4-EEFE3E00E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>
            <a:extLst>
              <a:ext uri="{FF2B5EF4-FFF2-40B4-BE49-F238E27FC236}">
                <a16:creationId xmlns:a16="http://schemas.microsoft.com/office/drawing/2014/main" id="{C72A0E82-3E63-8FAB-668E-8FA4111E42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9838" y="192088"/>
            <a:ext cx="7684323" cy="90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Minha Tipagem Sanguínea</a:t>
            </a:r>
            <a:endParaRPr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Google Shape;68;p1" descr="Escola Técnica de Ceilândia – Educação profissional de qualidade">
            <a:extLst>
              <a:ext uri="{FF2B5EF4-FFF2-40B4-BE49-F238E27FC236}">
                <a16:creationId xmlns:a16="http://schemas.microsoft.com/office/drawing/2014/main" id="{D22DA14D-74B3-F578-ADFF-CFFCCF103D04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 descr="Escola Técnica de Ceilândia – Educação profissional de qualidade">
            <a:extLst>
              <a:ext uri="{FF2B5EF4-FFF2-40B4-BE49-F238E27FC236}">
                <a16:creationId xmlns:a16="http://schemas.microsoft.com/office/drawing/2014/main" id="{D8CFE0A4-73FC-8B71-FF24-76B1E982BADC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3;p3">
            <a:extLst>
              <a:ext uri="{FF2B5EF4-FFF2-40B4-BE49-F238E27FC236}">
                <a16:creationId xmlns:a16="http://schemas.microsoft.com/office/drawing/2014/main" id="{F6EFE985-11FB-C123-2D11-76DB72C8F518}"/>
              </a:ext>
            </a:extLst>
          </p:cNvPr>
          <p:cNvSpPr txBox="1">
            <a:spLocks/>
          </p:cNvSpPr>
          <p:nvPr/>
        </p:nvSpPr>
        <p:spPr>
          <a:xfrm>
            <a:off x="460375" y="1432498"/>
            <a:ext cx="8298769" cy="308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247902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None/>
            </a:pPr>
            <a:r>
              <a:rPr lang="pt-BR" sz="3000" b="1" dirty="0">
                <a:solidFill>
                  <a:schemeClr val="tx1"/>
                </a:solidFill>
              </a:rPr>
              <a:t>			Considerações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3000" b="1" dirty="0">
                <a:solidFill>
                  <a:schemeClr val="tx1"/>
                </a:solidFill>
              </a:rPr>
              <a:t>Finais</a:t>
            </a:r>
          </a:p>
          <a:p>
            <a:pPr marL="365760" indent="-247902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None/>
            </a:pPr>
            <a:r>
              <a:rPr lang="pt-BR" sz="2000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</a:p>
          <a:p>
            <a:pPr marL="460758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pt-BR" sz="30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Resultado</a:t>
            </a:r>
          </a:p>
          <a:p>
            <a:pPr marL="460758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pt-BR" sz="30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Pós-divulgação</a:t>
            </a:r>
          </a:p>
        </p:txBody>
      </p:sp>
      <p:sp>
        <p:nvSpPr>
          <p:cNvPr id="2" name="Google Shape;66;p1">
            <a:extLst>
              <a:ext uri="{FF2B5EF4-FFF2-40B4-BE49-F238E27FC236}">
                <a16:creationId xmlns:a16="http://schemas.microsoft.com/office/drawing/2014/main" id="{E6562FE7-D2DA-398D-3CD8-C42B4BD6ECE6}"/>
              </a:ext>
            </a:extLst>
          </p:cNvPr>
          <p:cNvSpPr txBox="1">
            <a:spLocks/>
          </p:cNvSpPr>
          <p:nvPr/>
        </p:nvSpPr>
        <p:spPr>
          <a:xfrm>
            <a:off x="729838" y="2525844"/>
            <a:ext cx="7684323" cy="9031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3200"/>
            </a:pPr>
            <a:endParaRPr lang="pt-BR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3200"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2758253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75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  <p:bldP spid="3" grpId="0"/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126</Words>
  <Application>Microsoft Office PowerPoint</Application>
  <PresentationFormat>Apresentação na tela (4:3)</PresentationFormat>
  <Paragraphs>58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Gill Sans</vt:lpstr>
      <vt:lpstr>Wingdings</vt:lpstr>
      <vt:lpstr>Calibri Light</vt:lpstr>
      <vt:lpstr>Tema do Office</vt:lpstr>
      <vt:lpstr>Curso Técnico em Desenvolvimento de Sistema  Projeto de Conclusão de Curso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Técnico em Informática Projeto de Conclusão de Curso</dc:title>
  <dc:creator>jerusilene.araujo</dc:creator>
  <cp:lastModifiedBy>Romierion Campos Magalhães</cp:lastModifiedBy>
  <cp:revision>57</cp:revision>
  <dcterms:created xsi:type="dcterms:W3CDTF">2022-10-20T17:43:26Z</dcterms:created>
  <dcterms:modified xsi:type="dcterms:W3CDTF">2025-05-10T18:30:36Z</dcterms:modified>
</cp:coreProperties>
</file>