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9144000" cy="6858000" type="screen4x3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GgSkDiTTH6gs+rgknqMJ/vVl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E8"/>
    <a:srgbClr val="FCC8F1"/>
    <a:srgbClr val="C6D4ED"/>
    <a:srgbClr val="F30DC2"/>
    <a:srgbClr val="FA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128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7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B6CC4878-0D02-D29F-A1BA-3D75C940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458192B-D642-5612-868E-2DA8ACFCF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17C06E61-FF1B-AB8F-8158-72BA4137D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E3E61D0-2635-BED7-B7F5-45CE726BA7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84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181B2CE8-5631-EFCA-55EC-ED38D4AB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9D4475A3-50AD-14A0-C9BD-6A2C6B5660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18B29E8F-6F38-B888-5158-D3789D6AB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792EB531-0A59-8F19-C628-894B645E74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63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CA06-0367-EE40-B081-E0D0277E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8B6A3-1188-DBEA-643A-6507B01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161ED-09BA-ADF4-B12B-CF33704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22BD2-C28C-A073-2D04-216A606A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67349-BDB6-A7D6-1102-6672F489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32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0288-121A-880D-FCB5-2525BB5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D0AED-8204-3D73-6060-6EF93538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FCA7A-F137-3694-2F67-808AA5B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C8F2-9085-C21C-3FFE-4662C0BD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99E4B-C42D-2595-B563-4490673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4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469FA8-3735-F160-FBFE-4DDE2164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39068-D43F-73CB-1DF3-6A40BAE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74A04-62AC-69BF-A7E5-02F5442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BD14-D0CB-0FFD-C279-A255B43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4B400-C376-8B21-EDF8-DEBC5D8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254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0FA3-DE94-271F-7376-8E193CF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6408C-3DE8-8787-5FD5-9064D604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B2D7-C28A-1B6C-727A-9C9E2C9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3CBC6-72C2-16FB-8B98-D067505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6E18-9665-D85A-2923-2320B82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80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B278-0684-F35E-E909-997270E0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A6D05-42AD-161C-0890-60F7B60B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768F3-C8C7-D427-1106-DC96B645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997AC-1482-81F2-D15D-8527DDBF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8F7C4-4864-FD6B-2F29-2525D8F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239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D5AC6-2545-6618-B077-F58A3B52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E09E-046E-393F-4A0D-E85FBDEB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D0BD0-2587-E167-84F7-50666AE5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88CF0-41BF-6044-6318-3E07DB6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A22F4-586E-2C5B-A87E-F04D836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46BA9-2A60-671C-0E8B-8B3EA8C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B1407-A7BD-281A-CEAB-9B3C637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7DD77-5458-68FE-A459-B2B6121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B7F3A-EFC8-68F1-4689-B584798D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61F8E8-783D-4145-7F44-9C552AD8E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7D4E64-60EF-DB92-E3F3-BFDE0D63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E7AA64-E7BA-6530-C7CB-CD0FA0A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CEE2E-1FD2-B546-B8D8-F7CD866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AD6712-E14A-C95B-3681-B5588FF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90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4918-E869-2469-7A6D-3343C4A8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9740B-DE00-500C-31AC-CF4CC4F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6B0EE-AD0D-0DAD-84D0-F7B814BE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AC17C-D166-54AB-6D02-9A9D859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81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B54BA6-5972-DABC-EE9C-6CC05CC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F0036C-5FCA-96A7-B832-1780E43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4195-24BE-9A3E-0B44-42466A9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1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DBEA-8E7E-9CBE-2995-5AD68A3E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3C95A-356E-9378-2925-AA5C2794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9F97A-6977-D583-0619-912A8D4A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91C84-4CAA-19A1-1993-CF933F44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09F26-E58D-7BA0-682B-177BBB1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79908-E3D2-AF7B-1810-F841E19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21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DE41-9333-2122-9E48-25224B0E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C2F9C6-28E7-D41E-F807-5F23D836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4145B6-8013-4B4D-F051-9D05C6A9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3B022-CC63-5C07-2B4A-336F275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13798-56EC-0AF3-A9F9-B61855E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6E464-CFA2-3297-2FA3-7B1E9E2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62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1D529-EC91-C7F7-143D-AF74C0C7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4316F-9536-8DC3-4DBB-101AEB3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5B393-94AB-0400-3337-C835A750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CD015-07A3-407F-3E13-B81174E9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89286-12A2-85A4-A85F-A4C756D4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731253" y="1641957"/>
            <a:ext cx="7520365" cy="148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2800" b="1" dirty="0"/>
              <a:t>Curso Técnico em Desenvolvimento de Sistema</a:t>
            </a:r>
            <a:br>
              <a:rPr lang="pt-BR" sz="2800" b="1" dirty="0"/>
            </a:br>
            <a:br>
              <a:rPr lang="pt-BR" sz="4400" dirty="0"/>
            </a:br>
            <a:r>
              <a:rPr lang="pt-BR" sz="4000" b="1" dirty="0"/>
              <a:t>Projeto de Conclusão de Curso</a:t>
            </a:r>
            <a:endParaRPr sz="4400" b="1" dirty="0"/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729838" y="3131078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291035" y="5216043"/>
            <a:ext cx="6400800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Marcos Alexandre Bandeira de Castro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Romierion Campos Magalhães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Wellington Santos Rodrigues Junior</a:t>
            </a:r>
          </a:p>
          <a:p>
            <a:pPr algn="ctr">
              <a:buClr>
                <a:srgbClr val="888888"/>
              </a:buClr>
              <a:buSzPts val="1600"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Semestre 2025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252F3B-DD0F-7259-CB7C-86031881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91" y="160338"/>
            <a:ext cx="1233090" cy="10760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6ECCEC-0ED2-0509-B793-EE087F4CCF99}"/>
              </a:ext>
            </a:extLst>
          </p:cNvPr>
          <p:cNvSpPr txBox="1"/>
          <p:nvPr/>
        </p:nvSpPr>
        <p:spPr>
          <a:xfrm>
            <a:off x="3517095" y="1159136"/>
            <a:ext cx="1948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Escola Técnica de Santa Maria</a:t>
            </a:r>
          </a:p>
          <a:p>
            <a:pPr algn="ctr"/>
            <a:r>
              <a:rPr lang="pt-BR" sz="1100" dirty="0"/>
              <a:t>CEP-ETSM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7791B-C95E-ECB0-85C5-C2D163BB09D5}"/>
              </a:ext>
            </a:extLst>
          </p:cNvPr>
          <p:cNvCxnSpPr/>
          <p:nvPr/>
        </p:nvCxnSpPr>
        <p:spPr>
          <a:xfrm>
            <a:off x="3644492" y="1374580"/>
            <a:ext cx="1693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2205FC-242B-9ADB-C3C2-9FC043CB62CD}"/>
              </a:ext>
            </a:extLst>
          </p:cNvPr>
          <p:cNvSpPr txBox="1"/>
          <p:nvPr/>
        </p:nvSpPr>
        <p:spPr>
          <a:xfrm>
            <a:off x="1510377" y="1728257"/>
            <a:ext cx="6445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Sistema ABO e 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Transfusão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Data prevista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A6E4E-B9CF-A5B9-A61F-F8E7442DD68F}"/>
              </a:ext>
            </a:extLst>
          </p:cNvPr>
          <p:cNvSpPr txBox="1"/>
          <p:nvPr/>
        </p:nvSpPr>
        <p:spPr>
          <a:xfrm>
            <a:off x="1510377" y="4545055"/>
            <a:ext cx="6445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F6E6A214-4068-9BED-095F-4047D3F22D24}"/>
              </a:ext>
            </a:extLst>
          </p:cNvPr>
          <p:cNvSpPr txBox="1">
            <a:spLocks/>
          </p:cNvSpPr>
          <p:nvPr/>
        </p:nvSpPr>
        <p:spPr>
          <a:xfrm>
            <a:off x="729838" y="57646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41ED7E-695C-F5A9-91A1-7AB0371C58E1}"/>
              </a:ext>
            </a:extLst>
          </p:cNvPr>
          <p:cNvSpPr txBox="1"/>
          <p:nvPr/>
        </p:nvSpPr>
        <p:spPr>
          <a:xfrm>
            <a:off x="1510377" y="5433008"/>
            <a:ext cx="644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7" grpId="0"/>
      <p:bldP spid="20" grpId="0"/>
      <p:bldP spid="2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9273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366CDF-B36A-5B1B-7D46-B226DB2D275A}"/>
              </a:ext>
            </a:extLst>
          </p:cNvPr>
          <p:cNvSpPr txBox="1"/>
          <p:nvPr/>
        </p:nvSpPr>
        <p:spPr>
          <a:xfrm>
            <a:off x="1349112" y="1286137"/>
            <a:ext cx="64457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e de marcação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SGBD / Conexão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Quadro de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Punnett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Regra de Naegele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DB5CE0-CFF6-CCFD-0CD6-2FF04ECE5E47}"/>
              </a:ext>
            </a:extLst>
          </p:cNvPr>
          <p:cNvSpPr txBox="1"/>
          <p:nvPr/>
        </p:nvSpPr>
        <p:spPr>
          <a:xfrm>
            <a:off x="1612905" y="1286137"/>
            <a:ext cx="644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A022B-8578-DC07-2E18-5D48764C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88" y="2160453"/>
            <a:ext cx="531569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39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42C07DDB-7690-8078-CFF4-EEFE3E00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C72A0E82-3E63-8FAB-668E-8FA4111E42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9273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D22DA14D-74B3-F578-ADFF-CFFCCF103D0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D8CFE0A4-73FC-8B71-FF24-76B1E982BADC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3;p3">
            <a:extLst>
              <a:ext uri="{FF2B5EF4-FFF2-40B4-BE49-F238E27FC236}">
                <a16:creationId xmlns:a16="http://schemas.microsoft.com/office/drawing/2014/main" id="{F6EFE985-11FB-C123-2D11-76DB72C8F518}"/>
              </a:ext>
            </a:extLst>
          </p:cNvPr>
          <p:cNvSpPr txBox="1">
            <a:spLocks/>
          </p:cNvSpPr>
          <p:nvPr/>
        </p:nvSpPr>
        <p:spPr>
          <a:xfrm>
            <a:off x="535278" y="939227"/>
            <a:ext cx="8298769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47902" algn="ctr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3000" b="1" dirty="0">
                <a:solidFill>
                  <a:schemeClr val="tx1"/>
                </a:solidFill>
              </a:rPr>
              <a:t>Considerações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3000" b="1" dirty="0">
                <a:solidFill>
                  <a:schemeClr val="tx1"/>
                </a:solidFill>
              </a:rPr>
              <a:t>Finais</a:t>
            </a:r>
          </a:p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20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Resultado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Pós-venda</a:t>
            </a:r>
          </a:p>
        </p:txBody>
      </p:sp>
    </p:spTree>
    <p:extLst>
      <p:ext uri="{BB962C8B-B14F-4D97-AF65-F5344CB8AC3E}">
        <p14:creationId xmlns:p14="http://schemas.microsoft.com/office/powerpoint/2010/main" val="2758253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B93FEB19-5F70-7ED0-6FB4-E13ED5DD9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CFEA1BE9-519E-377F-B1DE-6E89CD2E09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8" y="1613317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Agradecimentos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E0F33B7E-05EF-5097-23E7-C2347EA8C08A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56E7A6E0-23AB-6C96-F16F-F9223B4C35F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406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88</Words>
  <Application>Microsoft Office PowerPoint</Application>
  <PresentationFormat>Apresentação na tela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Calibri</vt:lpstr>
      <vt:lpstr>Wingdings</vt:lpstr>
      <vt:lpstr>Calibri Light</vt:lpstr>
      <vt:lpstr>Arial</vt:lpstr>
      <vt:lpstr>Gill Sans</vt:lpstr>
      <vt:lpstr>Tema do Office</vt:lpstr>
      <vt:lpstr>Curso Técnico em Desenvolvimento de Sistema  Projeto de Conclusão de Curso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 Projeto de Conclusão de Curso</dc:title>
  <dc:creator>jerusilene.araujo</dc:creator>
  <cp:lastModifiedBy>Romierion Campos Magalhães</cp:lastModifiedBy>
  <cp:revision>34</cp:revision>
  <dcterms:created xsi:type="dcterms:W3CDTF">2022-10-20T17:43:26Z</dcterms:created>
  <dcterms:modified xsi:type="dcterms:W3CDTF">2025-03-25T18:09:08Z</dcterms:modified>
</cp:coreProperties>
</file>