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4114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2703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0096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79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9686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8818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40257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0078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54364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6067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512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389566-D433-4534-AFE7-ACCD17434592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6D1357-6D79-48BD-93A5-4F20E901814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9148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romil.agarwal@nvtpower.com" TargetMode="External"/><Relationship Id="rId2" Type="http://schemas.openxmlformats.org/officeDocument/2006/relationships/hyperlink" Target="https://business.facebook.com/latest/business_home?nav_ref=bm_home_redirect&amp;bm_redirect_migration=true&amp;business_id=1426904268523413&amp;mio=0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Login and Payment Method addition steps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Here are the details regarding the meta account for adding the payment method :- </a:t>
            </a:r>
            <a:br>
              <a:rPr lang="en-IN" dirty="0"/>
            </a:br>
            <a:r>
              <a:rPr lang="en-IN" dirty="0"/>
              <a:t>1. </a:t>
            </a:r>
            <a:r>
              <a:rPr lang="en-IN" u="sng" dirty="0">
                <a:hlinkClick r:id="rId2"/>
              </a:rPr>
              <a:t>https://</a:t>
            </a:r>
            <a:r>
              <a:rPr lang="en-IN" u="sng" dirty="0" smtClean="0">
                <a:hlinkClick r:id="rId2"/>
              </a:rPr>
              <a:t>business.facebook.com/latest/business_home?nav_ref=bm_home_redirect&amp;bm_redirect_migration=true&amp;business_id=1426904268523413&amp;mio=0</a:t>
            </a:r>
            <a:endParaRPr lang="en-IN" u="sng" dirty="0"/>
          </a:p>
          <a:p>
            <a:endParaRPr lang="en-IN" dirty="0" smtClean="0"/>
          </a:p>
          <a:p>
            <a:r>
              <a:rPr lang="en-IN" dirty="0" smtClean="0"/>
              <a:t>login onto this site using the login using </a:t>
            </a:r>
            <a:r>
              <a:rPr lang="en-IN" dirty="0" err="1" smtClean="0"/>
              <a:t>facebook</a:t>
            </a:r>
            <a:r>
              <a:rPr lang="en-IN" dirty="0" smtClean="0"/>
              <a:t> option </a:t>
            </a:r>
            <a:br>
              <a:rPr lang="en-IN" dirty="0" smtClean="0"/>
            </a:br>
            <a:r>
              <a:rPr lang="en-IN" dirty="0" smtClean="0"/>
              <a:t>Email :- </a:t>
            </a:r>
            <a:r>
              <a:rPr lang="en-IN" u="sng" dirty="0" smtClean="0">
                <a:hlinkClick r:id="rId3"/>
              </a:rPr>
              <a:t>romil.agarwal@nvtpower.com</a:t>
            </a:r>
            <a:r>
              <a:rPr lang="en-IN" dirty="0" smtClean="0"/>
              <a:t/>
            </a:r>
            <a:br>
              <a:rPr lang="en-IN" dirty="0" smtClean="0"/>
            </a:br>
            <a:r>
              <a:rPr lang="en-IN" dirty="0" smtClean="0"/>
              <a:t>pass :- Nipl100$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061166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696" y="287861"/>
            <a:ext cx="10515600" cy="4351338"/>
          </a:xfrm>
        </p:spPr>
        <p:txBody>
          <a:bodyPr/>
          <a:lstStyle/>
          <a:p>
            <a:r>
              <a:rPr lang="en-IN" dirty="0"/>
              <a:t>Post Login , go to </a:t>
            </a:r>
            <a:r>
              <a:rPr lang="en-IN" dirty="0" smtClean="0"/>
              <a:t>Setting from the icon shown below </a:t>
            </a:r>
            <a:r>
              <a:rPr lang="en-IN" dirty="0"/>
              <a:t>, then to </a:t>
            </a:r>
            <a:r>
              <a:rPr lang="en-IN" dirty="0" err="1"/>
              <a:t>whatsapp</a:t>
            </a:r>
            <a:r>
              <a:rPr lang="en-IN" dirty="0"/>
              <a:t> </a:t>
            </a:r>
            <a:r>
              <a:rPr lang="en-IN" dirty="0" smtClean="0"/>
              <a:t>account</a:t>
            </a:r>
          </a:p>
          <a:p>
            <a:endParaRPr lang="en-IN" dirty="0"/>
          </a:p>
        </p:txBody>
      </p:sp>
      <p:pic>
        <p:nvPicPr>
          <p:cNvPr id="1026" name="Picture 1" descr="image0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136" y="1641159"/>
            <a:ext cx="9868619" cy="50098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233577" y="5382883"/>
            <a:ext cx="319177" cy="405442"/>
          </a:xfrm>
          <a:prstGeom prst="lef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Up Arrow 4"/>
          <p:cNvSpPr/>
          <p:nvPr/>
        </p:nvSpPr>
        <p:spPr>
          <a:xfrm>
            <a:off x="2449902" y="4777221"/>
            <a:ext cx="336430" cy="700552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8160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1166" y="781829"/>
            <a:ext cx="10515600" cy="4351338"/>
          </a:xfrm>
        </p:spPr>
        <p:txBody>
          <a:bodyPr/>
          <a:lstStyle/>
          <a:p>
            <a:r>
              <a:rPr lang="en-IN" dirty="0"/>
              <a:t>3. Select </a:t>
            </a:r>
            <a:r>
              <a:rPr lang="en-IN" dirty="0" err="1"/>
              <a:t>Navitasys</a:t>
            </a:r>
            <a:r>
              <a:rPr lang="en-IN" dirty="0"/>
              <a:t> India Test from the list and then select payment setting from the available options </a:t>
            </a:r>
            <a:endParaRPr lang="en-IN" dirty="0" smtClean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2050" name="Picture 8" descr="image0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38" y="1771590"/>
            <a:ext cx="8562855" cy="48222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4149306" y="3390181"/>
            <a:ext cx="345056" cy="871268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4769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8034" y="316003"/>
            <a:ext cx="10515600" cy="4351338"/>
          </a:xfrm>
        </p:spPr>
        <p:txBody>
          <a:bodyPr/>
          <a:lstStyle/>
          <a:p>
            <a:r>
              <a:rPr lang="en-IN" dirty="0"/>
              <a:t>4. It will redirect you to a page and here you can choose the add payment method option </a:t>
            </a:r>
            <a:r>
              <a:rPr lang="en-IN" dirty="0" smtClean="0"/>
              <a:t>.</a:t>
            </a:r>
          </a:p>
          <a:p>
            <a:endParaRPr lang="en-IN" dirty="0"/>
          </a:p>
        </p:txBody>
      </p:sp>
      <p:pic>
        <p:nvPicPr>
          <p:cNvPr id="3074" name="Picture 6" descr="image00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881" y="1386576"/>
            <a:ext cx="9019905" cy="5076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Up Arrow 3"/>
          <p:cNvSpPr/>
          <p:nvPr/>
        </p:nvSpPr>
        <p:spPr>
          <a:xfrm>
            <a:off x="6883879" y="3381555"/>
            <a:ext cx="379563" cy="1000664"/>
          </a:xfrm>
          <a:prstGeom prst="up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3708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101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Login and Payment Method addition steps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Login and Payment Method addition steps</dc:title>
  <dc:creator>Romil Agarwal (COE)</dc:creator>
  <cp:lastModifiedBy>Romil Agarwal (COE)</cp:lastModifiedBy>
  <cp:revision>2</cp:revision>
  <dcterms:created xsi:type="dcterms:W3CDTF">2025-07-15T10:02:46Z</dcterms:created>
  <dcterms:modified xsi:type="dcterms:W3CDTF">2025-07-15T10:17:50Z</dcterms:modified>
</cp:coreProperties>
</file>