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cc16f062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cc16f062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cc16f0627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cc16f0627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cc16f0627_6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cc16f0627_6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cc16f0627_6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cc16f0627_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J6cw4bXB3ZJ5yqsM2YG55m18_fLczyIu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00" y="2103225"/>
            <a:ext cx="3875600" cy="29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189350"/>
            <a:ext cx="8520600" cy="10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Cliente-Servidor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76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587700" y="123575"/>
            <a:ext cx="1992600" cy="64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92700" y="123575"/>
            <a:ext cx="1297500" cy="6405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56700" y="123575"/>
            <a:ext cx="1236000" cy="64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31700" y="250800"/>
            <a:ext cx="262500" cy="2625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290200" y="123575"/>
            <a:ext cx="1297500" cy="640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0" y="0"/>
            <a:ext cx="9144000" cy="76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71500" y="123575"/>
            <a:ext cx="1499100" cy="64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Vantagens x Desvantagens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070700" y="123575"/>
            <a:ext cx="1297500" cy="6405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Cliente x Servidor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231700" y="250800"/>
            <a:ext cx="262500" cy="2625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274500" y="123575"/>
            <a:ext cx="1297500" cy="640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20">
                <a:solidFill>
                  <a:schemeClr val="dk1"/>
                </a:solidFill>
              </a:rPr>
              <a:t>O que é?</a:t>
            </a:r>
            <a:endParaRPr sz="182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4490775" y="123575"/>
            <a:ext cx="1780200" cy="64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Arquitetura Cliente-Servidor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572000" y="648750"/>
            <a:ext cx="1698900" cy="47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0" y="681375"/>
            <a:ext cx="9144000" cy="55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7700" y="772275"/>
            <a:ext cx="262500" cy="158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48400" y="772275"/>
            <a:ext cx="2625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689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Arquitetura cliente-servidor ou modelo cliente-servidor é uma arquitetura em que </a:t>
            </a:r>
            <a:r>
              <a:rPr b="1" lang="pt-BR" sz="2000">
                <a:solidFill>
                  <a:schemeClr val="dk1"/>
                </a:solidFill>
              </a:rPr>
              <a:t>o processamento da informação é dividido em </a:t>
            </a:r>
            <a:r>
              <a:rPr lang="pt-BR" sz="2000">
                <a:solidFill>
                  <a:schemeClr val="dk1"/>
                </a:solidFill>
              </a:rPr>
              <a:t>módulos ou</a:t>
            </a:r>
            <a:r>
              <a:rPr b="1" lang="pt-BR" sz="2000">
                <a:solidFill>
                  <a:schemeClr val="dk1"/>
                </a:solidFill>
              </a:rPr>
              <a:t> processos distintos</a:t>
            </a:r>
            <a:r>
              <a:rPr lang="pt-BR" sz="2000">
                <a:solidFill>
                  <a:schemeClr val="dk1"/>
                </a:solidFill>
              </a:rPr>
              <a:t>;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Existe </a:t>
            </a:r>
            <a:r>
              <a:rPr b="1" lang="pt-BR" sz="2000">
                <a:solidFill>
                  <a:schemeClr val="dk1"/>
                </a:solidFill>
              </a:rPr>
              <a:t>um processo responsável pela manutenção da informação (servidores)</a:t>
            </a:r>
            <a:r>
              <a:rPr lang="pt-BR" sz="2000">
                <a:solidFill>
                  <a:schemeClr val="dk1"/>
                </a:solidFill>
              </a:rPr>
              <a:t> e outro </a:t>
            </a:r>
            <a:r>
              <a:rPr b="1" lang="pt-BR" sz="2000">
                <a:solidFill>
                  <a:schemeClr val="dk1"/>
                </a:solidFill>
              </a:rPr>
              <a:t>responsável pela obtenção dos dados (os clientes)</a:t>
            </a:r>
            <a:r>
              <a:rPr lang="pt-BR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0" y="0"/>
            <a:ext cx="9144000" cy="76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4587700" y="123575"/>
            <a:ext cx="1992600" cy="64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992700" y="123575"/>
            <a:ext cx="1297500" cy="6405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56700" y="123575"/>
            <a:ext cx="1236000" cy="64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231700" y="250800"/>
            <a:ext cx="262500" cy="2625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290200" y="123575"/>
            <a:ext cx="1297500" cy="640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0" y="0"/>
            <a:ext cx="9144000" cy="76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571500" y="123575"/>
            <a:ext cx="1556400" cy="64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Arquitetura Cliente-Servidor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054100" y="123575"/>
            <a:ext cx="1444500" cy="6405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Vantagens x Desvantagens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31700" y="250800"/>
            <a:ext cx="262500" cy="2625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3398100" y="123575"/>
            <a:ext cx="1297500" cy="640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Cliente x Servidor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4572000" y="648750"/>
            <a:ext cx="1698900" cy="47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4587700" y="123575"/>
            <a:ext cx="1683300" cy="64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20">
                <a:solidFill>
                  <a:schemeClr val="dk1"/>
                </a:solidFill>
              </a:rPr>
              <a:t>O que é?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0" y="681375"/>
            <a:ext cx="9144000" cy="55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77700" y="772275"/>
            <a:ext cx="262500" cy="158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448400" y="772275"/>
            <a:ext cx="2625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94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/>
              <a:t>O que é?</a:t>
            </a:r>
            <a:endParaRPr sz="32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891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Cliente: </a:t>
            </a:r>
            <a:r>
              <a:rPr lang="pt-BR" sz="2000">
                <a:solidFill>
                  <a:schemeClr val="dk1"/>
                </a:solidFill>
              </a:rPr>
              <a:t>solicita um determinado serviço através do envio de uma mensagem ao servidor. Enquanto o servidor está trabalhando na solicitação, o cliente está livre para realizar outras tarefas.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Servidor: </a:t>
            </a:r>
            <a:r>
              <a:rPr lang="pt-BR" sz="2000">
                <a:solidFill>
                  <a:schemeClr val="dk1"/>
                </a:solidFill>
              </a:rPr>
              <a:t>oferece serviços ao cliente, ou seja, executa a tarefa solicitada e envia uma resposta ao cliente que se traduz nos dados solicitados.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0" y="0"/>
            <a:ext cx="9144000" cy="76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587700" y="123575"/>
            <a:ext cx="1992600" cy="64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992700" y="123575"/>
            <a:ext cx="1297500" cy="6405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56700" y="123575"/>
            <a:ext cx="1236000" cy="64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31700" y="250800"/>
            <a:ext cx="262500" cy="2625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290200" y="123575"/>
            <a:ext cx="1297500" cy="640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0" y="0"/>
            <a:ext cx="9144000" cy="76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571500" y="123575"/>
            <a:ext cx="1297500" cy="64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 que é?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762375" y="123575"/>
            <a:ext cx="1527900" cy="6405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Arquitetura Cliente-Servidor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224475" y="123575"/>
            <a:ext cx="1471200" cy="640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Vantagens x Desvantagens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4587700" y="123575"/>
            <a:ext cx="1683300" cy="64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Cliente x Servidor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31700" y="250800"/>
            <a:ext cx="262500" cy="2625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4572000" y="648750"/>
            <a:ext cx="1698900" cy="47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0" y="681375"/>
            <a:ext cx="9144000" cy="55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77700" y="772275"/>
            <a:ext cx="262500" cy="158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48400" y="772275"/>
            <a:ext cx="2625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311700" y="1041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 x Servidor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0"/>
            <a:ext cx="9144000" cy="76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4587700" y="123575"/>
            <a:ext cx="1992600" cy="64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992700" y="123575"/>
            <a:ext cx="1297500" cy="6405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56700" y="123575"/>
            <a:ext cx="1236000" cy="64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231700" y="250800"/>
            <a:ext cx="262500" cy="2625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3290200" y="123575"/>
            <a:ext cx="1297500" cy="640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0" y="0"/>
            <a:ext cx="9144000" cy="76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571500" y="123575"/>
            <a:ext cx="1359300" cy="64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Cliente x Servidor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231700" y="250800"/>
            <a:ext cx="262500" cy="2625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4572000" y="648750"/>
            <a:ext cx="1698900" cy="47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>
            <p:ph type="title"/>
          </p:nvPr>
        </p:nvSpPr>
        <p:spPr>
          <a:xfrm>
            <a:off x="1930750" y="723050"/>
            <a:ext cx="580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x Desvantagens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1735400" y="123575"/>
            <a:ext cx="1236000" cy="6405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que é?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2873100" y="123575"/>
            <a:ext cx="1698900" cy="640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Arquitetura Cliente-Servidor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4490775" y="123575"/>
            <a:ext cx="1780200" cy="64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Vantagens x Desvantagens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0" y="681375"/>
            <a:ext cx="9144000" cy="55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77700" y="772275"/>
            <a:ext cx="262500" cy="158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48400" y="772275"/>
            <a:ext cx="2625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11700" y="1415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b="1" lang="pt-BR" sz="2050">
                <a:solidFill>
                  <a:srgbClr val="1D1C1D"/>
                </a:solidFill>
                <a:highlight>
                  <a:srgbClr val="FFFFFF"/>
                </a:highlight>
              </a:rPr>
              <a:t>Vantagens:</a:t>
            </a:r>
            <a:endParaRPr b="1" sz="20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pt-BR" sz="1650">
                <a:solidFill>
                  <a:srgbClr val="1D1C1D"/>
                </a:solidFill>
                <a:highlight>
                  <a:srgbClr val="FFFFFF"/>
                </a:highlight>
              </a:rPr>
              <a:t>- Recursos centralizados;</a:t>
            </a:r>
            <a:endParaRPr sz="16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pt-BR" sz="1650">
                <a:solidFill>
                  <a:srgbClr val="1D1C1D"/>
                </a:solidFill>
                <a:highlight>
                  <a:srgbClr val="FFFFFF"/>
                </a:highlight>
              </a:rPr>
              <a:t>- Menor custo;</a:t>
            </a:r>
            <a:endParaRPr sz="16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1D1C1D"/>
                </a:solidFill>
                <a:highlight>
                  <a:srgbClr val="FFFFFF"/>
                </a:highlight>
              </a:rPr>
              <a:t>- Maior facilidade de manutenção;</a:t>
            </a:r>
            <a:endParaRPr sz="16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t/>
            </a:r>
            <a:endParaRPr sz="16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b="1" lang="pt-BR" sz="2050">
                <a:solidFill>
                  <a:srgbClr val="1D1C1D"/>
                </a:solidFill>
                <a:highlight>
                  <a:srgbClr val="FFFFFF"/>
                </a:highlight>
              </a:rPr>
              <a:t>Desvantagens:</a:t>
            </a:r>
            <a:endParaRPr b="1" sz="20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pt-BR" sz="1650">
                <a:solidFill>
                  <a:srgbClr val="1D1C1D"/>
                </a:solidFill>
                <a:highlight>
                  <a:srgbClr val="FFFFFF"/>
                </a:highlight>
              </a:rPr>
              <a:t>- Sobrecarga (mais solicitações simultâneas do que pode suportar);</a:t>
            </a:r>
            <a:endParaRPr sz="16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50">
                <a:solidFill>
                  <a:srgbClr val="1D1C1D"/>
                </a:solidFill>
                <a:highlight>
                  <a:srgbClr val="FFFFFF"/>
                </a:highlight>
              </a:rPr>
              <a:t>- Único nó (caso o servidor dê erro, só existe ele com tais informações, então os pedidos dos clientes não são cumpridos).</a:t>
            </a:r>
            <a:endParaRPr sz="2300"/>
          </a:p>
        </p:txBody>
      </p:sp>
      <p:sp>
        <p:nvSpPr>
          <p:cNvPr id="138" name="Google Shape;138;p16"/>
          <p:cNvSpPr txBox="1"/>
          <p:nvPr/>
        </p:nvSpPr>
        <p:spPr>
          <a:xfrm>
            <a:off x="1992700" y="930375"/>
            <a:ext cx="55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Vantagens X Desvantagens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7" title="Apresentação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07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