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1634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791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82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3efba353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3efba353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574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3efba353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3efba353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144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efba353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efba353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91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efba3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efba3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2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097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79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053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66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92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03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639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52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-2492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57"/>
            <a:ext cx="9144000" cy="26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/>
          </a:p>
          <a:p>
            <a:pPr marL="2286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Como as TVs por assinatura podem melhorar os seus serviços, com foco nos planos de pacotes e nas necessidades dos assinantes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975" y="72776"/>
            <a:ext cx="10058400" cy="352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t="50281"/>
          <a:stretch/>
        </p:blipFill>
        <p:spPr>
          <a:xfrm>
            <a:off x="2663800" y="2309645"/>
            <a:ext cx="7664433" cy="2787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957475" y="611375"/>
            <a:ext cx="10515600" cy="5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 DIRETAMENTE LIGADA HIPÓTESE </a:t>
            </a:r>
            <a:endParaRPr/>
          </a:p>
          <a:p>
            <a:pPr marL="0" marR="0" lvl="0" indent="4572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</a:rPr>
              <a:t>SE CONCORDAM COM A PROPOSTA ONDE AS EMPRESAS DE TV POR ASSINATURA PASSEM A ADOTAR PACOTES PERSONALIZÁVEIS</a:t>
            </a: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86% CONCORDARAM COM A PROPOSTA </a:t>
            </a:r>
            <a:b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8,3% </a:t>
            </a:r>
            <a:r>
              <a:rPr lang="pt-BR"/>
              <a:t>NÃO CONCORDARAM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" y="0"/>
            <a:ext cx="12176964" cy="685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9"/>
            <a:ext cx="12191997" cy="685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90"/>
            <a:ext cx="12191999" cy="684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98"/>
            <a:ext cx="12192000" cy="678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1761425" y="2743200"/>
            <a:ext cx="10120800" cy="118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800" b="1"/>
              <a:t>Obrigado pela atenção de todos!</a:t>
            </a:r>
            <a:endParaRPr sz="4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ctr">
              <a:buNone/>
            </a:pPr>
            <a:r>
              <a:rPr lang="pt-BR" dirty="0"/>
              <a:t>Michael </a:t>
            </a:r>
            <a:r>
              <a:rPr lang="pt-BR" dirty="0" err="1"/>
              <a:t>Andrret</a:t>
            </a:r>
            <a:r>
              <a:rPr lang="pt-BR" dirty="0"/>
              <a:t> Ramos dos Santos</a:t>
            </a:r>
          </a:p>
          <a:p>
            <a:pPr marL="50800" indent="0" algn="ctr">
              <a:buNone/>
            </a:pPr>
            <a:r>
              <a:rPr lang="pt-BR" dirty="0"/>
              <a:t>Renato de Araújo Lopes</a:t>
            </a:r>
          </a:p>
          <a:p>
            <a:pPr marL="50800" indent="0" algn="ctr">
              <a:buNone/>
            </a:pPr>
            <a:r>
              <a:rPr lang="pt-BR" dirty="0" err="1"/>
              <a:t>Romilso</a:t>
            </a:r>
            <a:r>
              <a:rPr lang="pt-BR" dirty="0"/>
              <a:t> José Cavalcante da Silva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53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498437"/>
            <a:ext cx="10515600" cy="510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QUAL SERVIÇO O ENTREVISTADO UTILIZA,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SE O ENTREVISTADO É FAVORÁVEL A MUDANÇA NA FORMA DE CONTRATAÇÃO DE PACOTES DE TV POR ASSINATURA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SE O ENTREVISTADO ACHA JUSTO O PREÇO PAGO PARA A TV POR ASSINATURA EM RELAÇÃO A QUANTIDADE DE CANAIS QUE ELE REALMENTE ACOMPANHA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SE O ENTREVISTADO É FAVORÁVEL OU NÃO A PROPOSTA  DO PRÓPRIO CLIENTE CRIA O PACOTE COM OS CANAIS QUE DESEJA, E COM O PREÇO MAIS VIÁVEL PARA ELE.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</a:t>
            </a:r>
            <a: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50697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pt-BR" sz="2380" b="1" i="0" u="none" strike="noStrike" cap="none">
                <a:solidFill>
                  <a:schemeClr val="dk1"/>
                </a:solidFill>
              </a:rPr>
              <a:t>QUESTIONÁRIO ONLINE:</a:t>
            </a:r>
            <a:endParaRPr b="1"/>
          </a:p>
          <a:p>
            <a:pPr marL="0" marR="0" lvl="0" indent="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 FERRAMENTA GOOGLE FORMS, ONDE O LINK FOI ENVIADO EM GRUPOS DIVERSOS NA REDE SOCIAL FACEBOOK 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OBJETIVO DO QUESTIONÁRIO FOI CONSEGUIR DADOS QUANTITATIVOS PARA IDENTIFICAR AS RESPOSTAS DOS ENTREVISTADOS EM RELAÇÃO AOS OBJETIVOS.</a:t>
            </a:r>
            <a:endParaRPr/>
          </a:p>
          <a:p>
            <a:pPr marL="0" marR="0" lvl="0" indent="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 PESSOAS RESPONDERAM AO QUESTIONÁRIO ONLINE</a:t>
            </a:r>
            <a:endParaRPr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pt-BR" sz="2380" b="1" i="0" u="none" strike="noStrike" cap="none">
                <a:solidFill>
                  <a:schemeClr val="dk1"/>
                </a:solidFill>
              </a:rPr>
              <a:t>ENTREVISTA COM USUÁRIO: </a:t>
            </a:r>
            <a:endParaRPr b="1"/>
          </a:p>
          <a:p>
            <a:pPr marL="0" marR="0" lvl="0" indent="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 FEITA DE FORMA INDIVIDUAL, SENDO FEITAS PRIORIZANDO O PÚBLICO QUE POSSUI OU JÁ TEVE ALGUM ACESSO A SERVIÇOS COMO TV POR ASSINATURA, STREAMING E SIMILARES.</a:t>
            </a:r>
            <a:endParaRPr/>
          </a:p>
          <a:p>
            <a:pPr marL="0" marR="0" lvl="0" indent="457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pt-BR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ENTREVISTAS FORAM REALIZADAS EM LOCAIS MARCADO COM O ENTREVISTADO. </a:t>
            </a:r>
            <a:endParaRPr/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6831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HIPÓTESES </a:t>
            </a: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536621" y="1027906"/>
            <a:ext cx="10817179" cy="54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Estas são propostas que podem melhorar os serviços ligados as empresas de tv por assinatura e que atendem principalmente as necessidades dos clientes que ela já possui e também daqueles que possuem outros serviços.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com que o cliente possa adicionar um canal específico que não está disponível no pacote contratado inicialmente, sem a necessidade de contratar outro pacote, com mais canais e com valor elevado.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Disponibilizar pacotes personalizáveis onde: </a:t>
            </a:r>
            <a:endParaRPr/>
          </a:p>
          <a:p>
            <a:pPr marL="0" marR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cliente tem a liberdade de escolher os canais que ele deseja que fiquem disponíveis no pacote criado por ele.</a:t>
            </a:r>
            <a:endParaRPr/>
          </a:p>
          <a:p>
            <a:pPr marL="0" marR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controle relacionado ao valor que será pago mensalmente com base na quantidade de canais.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825" y="857350"/>
            <a:ext cx="8216951" cy="41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76171" y="48592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30,6% INFORMARAM QUE UTILIZAM TANTO O SERVIÇO DE TV COMO O DE STREAMING.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27,8% UTILIZAM APENAS SERVIÇOS DE STREAMING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APENAS 13,9% UTILIZAM SOMENTE O SERVIÇO DE TV POR ASSINATURA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76171" y="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 DO QUESTIONÁRIO ONLINE E RESULTADOS OBTIDOS REPRESENTADOS POR MEIO DE GRÁFICOS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t="26201"/>
          <a:stretch/>
        </p:blipFill>
        <p:spPr>
          <a:xfrm>
            <a:off x="2685449" y="2050475"/>
            <a:ext cx="7025226" cy="27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00" y="5100032"/>
            <a:ext cx="10515600" cy="116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QUASE 70% SÃO  FAVORÁVEIS A MODIFICAÇÃO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38200" y="476083"/>
            <a:ext cx="10515600" cy="24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FAVORÁVEIS A UMA MUDANÇA NA FORMA DE CONTRATAÇÃO DE PACOTES ADOTADA ATUALMENTE PELAS EMPRESAS DE TV POR ASSINATURA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t="35670"/>
          <a:stretch/>
        </p:blipFill>
        <p:spPr>
          <a:xfrm>
            <a:off x="2035750" y="2737700"/>
            <a:ext cx="6872424" cy="28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4635" y="4709570"/>
            <a:ext cx="10515600" cy="242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QUASE 77% AFIRMARAM NÃO CONCORDAM  COM O VALOR PAGO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4635" y="0"/>
            <a:ext cx="10522527" cy="273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 VOLTADA APENAS QUEM POSSUI O SERVIÇO DE TV POR ASSINATURA  </a:t>
            </a:r>
            <a:b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 b="1" i="0" u="none" strike="noStrike" cap="none">
                <a:solidFill>
                  <a:schemeClr val="dk1"/>
                </a:solidFill>
              </a:rPr>
              <a:t>	ACHAM JUSTO O VALOR PAGO EM RELAÇÃO A QUANTIDADE DE CANAIS  DISPONÍVEIS NO PACOTE QUE ELES POSSUEM, E A QUANTIDADE DE CANAIS QUE ELES REALMENTE ACOMPANHAM</a:t>
            </a:r>
            <a:endParaRPr sz="2800" b="1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t="50350"/>
          <a:stretch/>
        </p:blipFill>
        <p:spPr>
          <a:xfrm>
            <a:off x="1499850" y="1652175"/>
            <a:ext cx="8511145" cy="32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38200" y="5409127"/>
            <a:ext cx="10515600" cy="116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QUASE 90% AFIRMARAM QUE NÃO CONCORDAM COM A POLÍTICA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41508" y="-400672"/>
            <a:ext cx="10522527" cy="273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CONCORDAM COM POLÍTICA DAS EMPRESAS DE TV POR ASSINATURA DE NÃO PERMITIREM A ADIÇÃO OU TROCA DE CANAIS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49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Apresentação do PowerPoint</vt:lpstr>
      <vt:lpstr>Apresentação do PowerPoint</vt:lpstr>
      <vt:lpstr>OBJETIVOS  </vt:lpstr>
      <vt:lpstr>METODOLOGIA  </vt:lpstr>
      <vt:lpstr>HIPÓTESES   </vt:lpstr>
      <vt:lpstr>Apresentação do PowerPoint</vt:lpstr>
      <vt:lpstr>Apresentação do PowerPoint</vt:lpstr>
      <vt:lpstr>PERGUNTA VOLTADA APENAS QUEM POSSUI O SERVIÇO DE TV POR ASSINATURA     ACHAM JUSTO O VALOR PAGO EM RELAÇÃO A QUANTIDADE DE CANAIS  DISPONÍVEIS NO PACOTE QUE ELES POSSUEM, E A QUANTIDADE DE CANAIS QUE ELES REALMENTE ACOMPANHAM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WINDOWS</cp:lastModifiedBy>
  <cp:revision>1</cp:revision>
  <dcterms:modified xsi:type="dcterms:W3CDTF">2018-10-11T03:14:45Z</dcterms:modified>
</cp:coreProperties>
</file>