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95308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8229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ede2e49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ede2e49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85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ede2e4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ede2e4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261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ede2e49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ede2e49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54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ede2e49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ede2e49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1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ede2e49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ede2e49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464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5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756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60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242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646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94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3500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819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96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5902950" y="-249225"/>
            <a:ext cx="26004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4237200"/>
            <a:ext cx="91440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/>
          </a:p>
          <a:p>
            <a:pPr marL="2286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/>
              <a:t>IHC - Trabalho Final</a:t>
            </a: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823402"/>
            <a:ext cx="10058400" cy="352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290" y="160409"/>
            <a:ext cx="8455925" cy="549275"/>
          </a:xfrm>
        </p:spPr>
        <p:txBody>
          <a:bodyPr/>
          <a:lstStyle/>
          <a:p>
            <a:r>
              <a:rPr lang="pt-BR" dirty="0" smtClean="0"/>
              <a:t>WIREFRAME</a:t>
            </a:r>
            <a:endParaRPr lang="pt-BR" dirty="0"/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3349389" y="-103663"/>
            <a:ext cx="10489441" cy="107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Font typeface="Arial"/>
              <a:buNone/>
            </a:pPr>
            <a:r>
              <a:rPr lang="pt-BR" dirty="0" smtClean="0"/>
              <a:t>Pode ser acessado através do link: </a:t>
            </a:r>
          </a:p>
          <a:p>
            <a:pPr marL="50800" indent="0">
              <a:buNone/>
            </a:pPr>
            <a:r>
              <a:rPr lang="pt-BR" dirty="0"/>
              <a:t>https://kujawk.axshare.com/#g=1&amp;p=tv_por_assinatura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17" y="973754"/>
            <a:ext cx="7219950" cy="5991225"/>
          </a:xfrm>
          <a:prstGeom prst="rect">
            <a:avLst/>
          </a:prstGeom>
        </p:spPr>
      </p:pic>
      <p:sp>
        <p:nvSpPr>
          <p:cNvPr id="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183" y="964549"/>
            <a:ext cx="4781407" cy="6300432"/>
          </a:xfrm>
        </p:spPr>
        <p:txBody>
          <a:bodyPr/>
          <a:lstStyle/>
          <a:p>
            <a:pPr marL="50800" indent="0" algn="just">
              <a:buNone/>
            </a:pPr>
            <a:endParaRPr lang="en-US" dirty="0" smtClean="0"/>
          </a:p>
          <a:p>
            <a:pPr marL="50800" indent="0" algn="just">
              <a:buNone/>
            </a:pPr>
            <a:r>
              <a:rPr lang="en-US" dirty="0" err="1" smtClean="0"/>
              <a:t>Correções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</a:p>
          <a:p>
            <a:pPr marL="50800" indent="0" algn="just">
              <a:buNone/>
            </a:pPr>
            <a:endParaRPr lang="en-US" dirty="0" smtClean="0"/>
          </a:p>
          <a:p>
            <a:pPr marL="50800" indent="0" algn="just">
              <a:buNone/>
            </a:pPr>
            <a:r>
              <a:rPr lang="en-US" dirty="0" smtClean="0"/>
              <a:t>A </a:t>
            </a:r>
            <a:r>
              <a:rPr lang="en-US" dirty="0" err="1" smtClean="0"/>
              <a:t>paleta</a:t>
            </a:r>
            <a:r>
              <a:rPr lang="en-US" dirty="0" smtClean="0"/>
              <a:t> de cores </a:t>
            </a:r>
            <a:r>
              <a:rPr lang="en-US" dirty="0" err="1" smtClean="0"/>
              <a:t>comumente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wireframes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empregada</a:t>
            </a:r>
            <a:r>
              <a:rPr lang="en-US" dirty="0" smtClean="0"/>
              <a:t>.</a:t>
            </a:r>
          </a:p>
          <a:p>
            <a:pPr marL="50800" indent="0" algn="just">
              <a:buNone/>
            </a:pP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canais</a:t>
            </a:r>
            <a:r>
              <a:rPr lang="en-US" dirty="0" smtClean="0"/>
              <a:t> de TV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trocados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representam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 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ficarão</a:t>
            </a:r>
            <a:r>
              <a:rPr lang="en-US" dirty="0" smtClean="0"/>
              <a:t> </a:t>
            </a:r>
            <a:r>
              <a:rPr lang="en-US" dirty="0" err="1" smtClean="0"/>
              <a:t>posicionadas</a:t>
            </a:r>
            <a:r>
              <a:rPr lang="en-US" dirty="0" smtClean="0"/>
              <a:t>.</a:t>
            </a:r>
          </a:p>
          <a:p>
            <a:pPr marL="50800" indent="0">
              <a:buNone/>
            </a:pPr>
            <a:endParaRPr lang="en-US" b="1" dirty="0"/>
          </a:p>
          <a:p>
            <a:pPr marL="50800" indent="0">
              <a:buNone/>
            </a:pPr>
            <a:endParaRPr lang="en-US" b="1" dirty="0"/>
          </a:p>
          <a:p>
            <a:pPr marL="508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245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Tela </a:t>
            </a:r>
            <a:r>
              <a:rPr lang="en-US" b="1">
                <a:solidFill>
                  <a:srgbClr val="CC0000"/>
                </a:solidFill>
              </a:rPr>
              <a:t>inicial</a:t>
            </a:r>
            <a:r>
              <a:rPr lang="en-US" b="1"/>
              <a:t> do aplicativo</a:t>
            </a:r>
            <a:endParaRPr b="1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925" y="458775"/>
            <a:ext cx="7614649" cy="7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981825" y="532750"/>
            <a:ext cx="104334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Fluxo para </a:t>
            </a:r>
            <a:r>
              <a:rPr lang="en-US" sz="44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 os canais</a:t>
            </a:r>
            <a:endParaRPr sz="4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9950"/>
            <a:ext cx="11887203" cy="46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Fluxo para </a:t>
            </a:r>
            <a:r>
              <a:rPr lang="en-US" b="1">
                <a:solidFill>
                  <a:srgbClr val="CC0000"/>
                </a:solidFill>
              </a:rPr>
              <a:t>Trocar</a:t>
            </a:r>
            <a:r>
              <a:rPr lang="en-US" b="1"/>
              <a:t> os canais</a:t>
            </a:r>
            <a:endParaRPr b="1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3" cy="42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838200" y="3543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Fluxo para </a:t>
            </a:r>
            <a:r>
              <a:rPr lang="en-US" b="1">
                <a:solidFill>
                  <a:srgbClr val="CC0000"/>
                </a:solidFill>
              </a:rPr>
              <a:t>Remover</a:t>
            </a:r>
            <a:r>
              <a:rPr lang="en-US" b="1"/>
              <a:t> os canais</a:t>
            </a:r>
            <a:endParaRPr b="1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4" cy="47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Fluxo de tela para </a:t>
            </a:r>
            <a:r>
              <a:rPr lang="en-US" b="1">
                <a:solidFill>
                  <a:srgbClr val="CC0000"/>
                </a:solidFill>
              </a:rPr>
              <a:t>Pacote Predefinido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4199"/>
            <a:ext cx="12191998" cy="543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105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Fluxo de tela para novo </a:t>
            </a:r>
            <a:r>
              <a:rPr lang="en-US" b="1">
                <a:solidFill>
                  <a:srgbClr val="CC0000"/>
                </a:solidFill>
              </a:rPr>
              <a:t>Pacote Personalizado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4376"/>
            <a:ext cx="12039600" cy="516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290" y="132035"/>
            <a:ext cx="8455925" cy="549275"/>
          </a:xfrm>
        </p:spPr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90" y="964549"/>
            <a:ext cx="7715250" cy="6105525"/>
          </a:xfrm>
          <a:prstGeom prst="rect">
            <a:avLst/>
          </a:prstGeom>
        </p:spPr>
      </p:pic>
      <p:sp>
        <p:nvSpPr>
          <p:cNvPr id="7" name="Espaço Reservado para Texto 2"/>
          <p:cNvSpPr txBox="1">
            <a:spLocks/>
          </p:cNvSpPr>
          <p:nvPr/>
        </p:nvSpPr>
        <p:spPr>
          <a:xfrm>
            <a:off x="3144673" y="-43705"/>
            <a:ext cx="10515600" cy="100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Font typeface="Arial"/>
              <a:buNone/>
            </a:pPr>
            <a:r>
              <a:rPr lang="pt-BR" dirty="0" smtClean="0"/>
              <a:t>Pode ser acessado através do link: </a:t>
            </a:r>
          </a:p>
          <a:p>
            <a:pPr marL="50800" indent="0">
              <a:buNone/>
            </a:pPr>
            <a:r>
              <a:rPr lang="pt-BR" dirty="0"/>
              <a:t>https://g5tf0y.axshare.com/#g=1&amp;p=tv_por_assinatura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183" y="964549"/>
            <a:ext cx="4781407" cy="6300432"/>
          </a:xfrm>
        </p:spPr>
        <p:txBody>
          <a:bodyPr/>
          <a:lstStyle/>
          <a:p>
            <a:pPr marL="50800" indent="0" algn="just">
              <a:buNone/>
            </a:pP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as </a:t>
            </a:r>
            <a:r>
              <a:rPr lang="en-US" dirty="0" err="1" smtClean="0"/>
              <a:t>telas</a:t>
            </a:r>
            <a:r>
              <a:rPr lang="en-US" dirty="0" smtClean="0"/>
              <a:t> com base no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/>
              <a:t> </a:t>
            </a:r>
            <a:r>
              <a:rPr lang="en-US" dirty="0" smtClean="0"/>
              <a:t>das </a:t>
            </a:r>
            <a:r>
              <a:rPr lang="en-US" dirty="0" err="1" smtClean="0"/>
              <a:t>necessidades</a:t>
            </a:r>
            <a:r>
              <a:rPr lang="en-US" dirty="0" smtClean="0"/>
              <a:t> </a:t>
            </a:r>
            <a:r>
              <a:rPr lang="en-US" dirty="0" err="1" smtClean="0"/>
              <a:t>levantadas</a:t>
            </a:r>
            <a:r>
              <a:rPr lang="en-US" dirty="0" smtClean="0"/>
              <a:t> no mind map.</a:t>
            </a:r>
          </a:p>
          <a:p>
            <a:pPr marL="50800" indent="0" algn="just">
              <a:buNone/>
            </a:pPr>
            <a:endParaRPr lang="en-US" dirty="0" smtClean="0"/>
          </a:p>
          <a:p>
            <a:pPr marL="50800" indent="0" algn="just">
              <a:buNone/>
            </a:pPr>
            <a:r>
              <a:rPr lang="en-US" dirty="0" err="1" smtClean="0"/>
              <a:t>Correções</a:t>
            </a:r>
            <a:r>
              <a:rPr lang="en-US" dirty="0" smtClean="0"/>
              <a:t> </a:t>
            </a:r>
            <a:r>
              <a:rPr lang="en-US" dirty="0" err="1" smtClean="0"/>
              <a:t>necesssárias</a:t>
            </a:r>
            <a:r>
              <a:rPr lang="en-US" dirty="0" smtClean="0"/>
              <a:t>:</a:t>
            </a:r>
          </a:p>
          <a:p>
            <a:pPr marL="50800" indent="0" algn="just">
              <a:buNone/>
            </a:pPr>
            <a:endParaRPr lang="en-US" dirty="0" smtClean="0"/>
          </a:p>
          <a:p>
            <a:pPr marL="50800" indent="0" algn="just">
              <a:buNone/>
            </a:pPr>
            <a:r>
              <a:rPr lang="en-US" dirty="0" err="1" smtClean="0"/>
              <a:t>Retirar</a:t>
            </a:r>
            <a:r>
              <a:rPr lang="en-US" dirty="0" smtClean="0"/>
              <a:t> a </a:t>
            </a:r>
            <a:r>
              <a:rPr lang="en-US" dirty="0" err="1" smtClean="0"/>
              <a:t>paleta</a:t>
            </a:r>
            <a:r>
              <a:rPr lang="en-US" dirty="0" smtClean="0"/>
              <a:t> de cores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estabelecida</a:t>
            </a:r>
            <a:r>
              <a:rPr lang="en-US" dirty="0" smtClean="0"/>
              <a:t>.</a:t>
            </a:r>
            <a:endParaRPr lang="en-US" dirty="0"/>
          </a:p>
          <a:p>
            <a:pPr marL="50800" indent="0" algn="just">
              <a:buNone/>
            </a:pPr>
            <a:r>
              <a:rPr lang="en-US" dirty="0" err="1" smtClean="0"/>
              <a:t>Substituir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dos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representam</a:t>
            </a:r>
            <a:r>
              <a:rPr lang="en-US" dirty="0" smtClean="0"/>
              <a:t> </a:t>
            </a:r>
            <a:r>
              <a:rPr lang="en-US" dirty="0" err="1" smtClean="0"/>
              <a:t>ondem</a:t>
            </a:r>
            <a:r>
              <a:rPr lang="en-US" dirty="0" smtClean="0"/>
              <a:t> 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ficaram</a:t>
            </a:r>
            <a:r>
              <a:rPr lang="en-US" dirty="0" smtClean="0"/>
              <a:t> </a:t>
            </a:r>
            <a:r>
              <a:rPr lang="en-US" dirty="0" err="1" smtClean="0"/>
              <a:t>posicionadas</a:t>
            </a:r>
            <a:r>
              <a:rPr lang="en-US" dirty="0" smtClean="0"/>
              <a:t>.</a:t>
            </a:r>
          </a:p>
          <a:p>
            <a:pPr marL="50800" indent="0">
              <a:buNone/>
            </a:pPr>
            <a:endParaRPr lang="en-US" b="1" dirty="0"/>
          </a:p>
          <a:p>
            <a:pPr marL="50800" indent="0">
              <a:buNone/>
            </a:pPr>
            <a:endParaRPr lang="en-US" b="1" dirty="0"/>
          </a:p>
          <a:p>
            <a:pPr marL="508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4704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4800"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4800"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 b="1"/>
              <a:t>Obrigado pela atenção de todos!</a:t>
            </a:r>
            <a:endParaRPr sz="4800" b="1"/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Michael Andrret Ramos dos Santos</a:t>
            </a:r>
            <a:endParaRPr/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Renato de Araújo Lopes</a:t>
            </a:r>
            <a:endParaRPr/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Romilso José Cavalcante da Silva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4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4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33484" y="-152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 b="1"/>
              <a:t>PROBLEMA</a:t>
            </a:r>
            <a:endParaRPr b="1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Como as TVs por assinatura podem melhorar os seus serviços, com foco nos planos de pacotes e nas necessidades dos assinantes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498437"/>
            <a:ext cx="10515600" cy="5108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</a:t>
            </a:r>
            <a:r>
              <a:rPr lang="en-US" b="0" i="0" u="none" strike="noStrike" cap="none">
                <a:solidFill>
                  <a:schemeClr val="dk1"/>
                </a:solidFill>
              </a:rPr>
              <a:t>dentificar se o entrevistado é favorável a </a:t>
            </a:r>
            <a:r>
              <a:rPr lang="en-US"/>
              <a:t>uma </a:t>
            </a:r>
            <a:r>
              <a:rPr lang="en-US" b="0" i="0" u="none" strike="noStrike" cap="none">
                <a:solidFill>
                  <a:schemeClr val="dk1"/>
                </a:solidFill>
              </a:rPr>
              <a:t>mudança na forma de contratação de pacotes de tv por assinatura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Verificar se o entrevistado é favorável a uma forma de contratação e personalização de pacotes que venham a trazer uma maior liberdade, flexibilidade e controle por parte dos clientes em relação ao que é consumido.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VALIDAÇÕES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64024" y="1132764"/>
            <a:ext cx="11300346" cy="547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Foi possível perceber que grande parte do público que se propôs a responder as perguntas por meio do questionário são favoráveis a mudanças em relação a </a:t>
            </a:r>
            <a:r>
              <a:rPr lang="en-US" b="0" i="0" u="none" strike="noStrike" cap="none">
                <a:solidFill>
                  <a:schemeClr val="dk1"/>
                </a:solidFill>
              </a:rPr>
              <a:t>forma de contratação de pacotes de tv por assinatura, que hoje é feita oferecendo pacotes co</a:t>
            </a:r>
            <a:r>
              <a:rPr lang="en-US"/>
              <a:t>m canais e valores predefinidos.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As mudanças apontam boa aceitação de um modelo que traga maior flexibilidade e controle por parte dos clientes em relação ao que é consumido.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Necessidade de fazer com que o processo de  contratação de pacote seja mais transparente em relação a quantidade de canais x  valor pago.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87456" y="65691"/>
            <a:ext cx="3583675" cy="59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BRAINSTORM</a:t>
            </a:r>
            <a:endParaRPr b="1"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6900" y="365125"/>
            <a:ext cx="6400800" cy="63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 descr="blob:https://web.whatsapp.com/5cb7f4d1-4239-4d99-baee-5d2d37a91854"/>
          <p:cNvSpPr txBox="1">
            <a:spLocks noGrp="1"/>
          </p:cNvSpPr>
          <p:nvPr>
            <p:ph type="body" idx="1"/>
          </p:nvPr>
        </p:nvSpPr>
        <p:spPr>
          <a:xfrm>
            <a:off x="0" y="1538015"/>
            <a:ext cx="5676900" cy="619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Nesta etapa foi feito um brainstorm inicial com o conceito equivocado onde basicamente foram levantados propostas de cada membro da equipe.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83107" y="95534"/>
            <a:ext cx="3583675" cy="50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BRAINSTORM</a:t>
            </a:r>
            <a:endParaRPr b="1"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r="2381"/>
          <a:stretch/>
        </p:blipFill>
        <p:spPr>
          <a:xfrm>
            <a:off x="4203510" y="731821"/>
            <a:ext cx="7988490" cy="5880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0" y="977480"/>
            <a:ext cx="4203510" cy="588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O brainstorm foi refeito, onde cada integrante da equipe compartilhou palavras chaves e aspectos relevantes sobre o projeto.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5619" y="18019"/>
            <a:ext cx="10926381" cy="69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550337" y="18019"/>
            <a:ext cx="2929842" cy="53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 MAP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47767" y="734989"/>
            <a:ext cx="6864824" cy="314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Mind map que foi feito baseado no brainstorm inicial.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Ele organiza as propostas e também aspectos relevantes que serviram como base para as propostas.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0831" y="122829"/>
            <a:ext cx="8911988" cy="791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305938" y="1"/>
            <a:ext cx="3547280" cy="69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 MAP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136478" y="559559"/>
            <a:ext cx="4107976" cy="483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Mind map que foi feito baseado no segundo brainstorm.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Ele organiza e relaciona as palavras chaves em 3 aspectos principais.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 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290" y="145240"/>
            <a:ext cx="8455925" cy="549275"/>
          </a:xfrm>
        </p:spPr>
        <p:txBody>
          <a:bodyPr/>
          <a:lstStyle/>
          <a:p>
            <a:r>
              <a:rPr lang="pt-BR" dirty="0" smtClean="0"/>
              <a:t>WIREFRAME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90" y="973755"/>
            <a:ext cx="7715250" cy="6105525"/>
          </a:xfrm>
          <a:prstGeom prst="rect">
            <a:avLst/>
          </a:prstGeom>
        </p:spPr>
      </p:pic>
      <p:sp>
        <p:nvSpPr>
          <p:cNvPr id="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183" y="964549"/>
            <a:ext cx="4781407" cy="6300432"/>
          </a:xfrm>
        </p:spPr>
        <p:txBody>
          <a:bodyPr/>
          <a:lstStyle/>
          <a:p>
            <a:pPr marL="50800" indent="0" algn="just">
              <a:buNone/>
            </a:pP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as </a:t>
            </a:r>
            <a:r>
              <a:rPr lang="en-US" dirty="0" err="1" smtClean="0"/>
              <a:t>telas</a:t>
            </a:r>
            <a:r>
              <a:rPr lang="en-US" dirty="0" smtClean="0"/>
              <a:t> com base no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/>
              <a:t> </a:t>
            </a:r>
            <a:r>
              <a:rPr lang="en-US" dirty="0" smtClean="0"/>
              <a:t>das </a:t>
            </a:r>
            <a:r>
              <a:rPr lang="en-US" dirty="0" err="1" smtClean="0"/>
              <a:t>necessidades</a:t>
            </a:r>
            <a:r>
              <a:rPr lang="en-US" dirty="0" smtClean="0"/>
              <a:t> </a:t>
            </a:r>
            <a:r>
              <a:rPr lang="en-US" dirty="0" err="1" smtClean="0"/>
              <a:t>levantadas</a:t>
            </a:r>
            <a:r>
              <a:rPr lang="en-US" dirty="0" smtClean="0"/>
              <a:t> no mind map.</a:t>
            </a:r>
          </a:p>
          <a:p>
            <a:pPr marL="50800" indent="0" algn="just">
              <a:buNone/>
            </a:pPr>
            <a:endParaRPr lang="en-US" dirty="0" smtClean="0"/>
          </a:p>
          <a:p>
            <a:pPr marL="50800" indent="0" algn="just">
              <a:buNone/>
            </a:pPr>
            <a:r>
              <a:rPr lang="en-US" dirty="0" err="1" smtClean="0"/>
              <a:t>Correções</a:t>
            </a:r>
            <a:r>
              <a:rPr lang="en-US" dirty="0" smtClean="0"/>
              <a:t> </a:t>
            </a:r>
            <a:r>
              <a:rPr lang="en-US" dirty="0" err="1" smtClean="0"/>
              <a:t>necesssárias</a:t>
            </a:r>
            <a:r>
              <a:rPr lang="en-US" dirty="0" smtClean="0"/>
              <a:t>:</a:t>
            </a:r>
          </a:p>
          <a:p>
            <a:pPr marL="50800" indent="0" algn="just">
              <a:buNone/>
            </a:pPr>
            <a:r>
              <a:rPr lang="en-US" dirty="0" err="1" smtClean="0"/>
              <a:t>Retirar</a:t>
            </a:r>
            <a:r>
              <a:rPr lang="en-US" dirty="0" smtClean="0"/>
              <a:t> a </a:t>
            </a:r>
            <a:r>
              <a:rPr lang="en-US" dirty="0" err="1" smtClean="0"/>
              <a:t>paleta</a:t>
            </a:r>
            <a:r>
              <a:rPr lang="en-US" dirty="0" smtClean="0"/>
              <a:t> de cores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estabelecida</a:t>
            </a:r>
            <a:r>
              <a:rPr lang="en-US" dirty="0" smtClean="0"/>
              <a:t>.</a:t>
            </a:r>
            <a:endParaRPr lang="en-US" dirty="0"/>
          </a:p>
          <a:p>
            <a:pPr marL="50800" indent="0" algn="just">
              <a:buNone/>
            </a:pPr>
            <a:r>
              <a:rPr lang="en-US" dirty="0" err="1" smtClean="0"/>
              <a:t>Substituir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dos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representam</a:t>
            </a:r>
            <a:r>
              <a:rPr lang="en-US" dirty="0" smtClean="0"/>
              <a:t> </a:t>
            </a:r>
            <a:r>
              <a:rPr lang="en-US" dirty="0" err="1" smtClean="0"/>
              <a:t>ondem</a:t>
            </a:r>
            <a:r>
              <a:rPr lang="en-US" dirty="0" smtClean="0"/>
              <a:t> 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ficaram</a:t>
            </a:r>
            <a:r>
              <a:rPr lang="en-US" dirty="0" smtClean="0"/>
              <a:t> </a:t>
            </a:r>
            <a:r>
              <a:rPr lang="en-US" dirty="0" err="1" smtClean="0"/>
              <a:t>posicionadas</a:t>
            </a:r>
            <a:r>
              <a:rPr lang="en-US" dirty="0" smtClean="0"/>
              <a:t>.</a:t>
            </a:r>
          </a:p>
          <a:p>
            <a:pPr marL="50800" indent="0">
              <a:buNone/>
            </a:pPr>
            <a:endParaRPr lang="en-US" b="1" dirty="0"/>
          </a:p>
          <a:p>
            <a:pPr marL="50800" indent="0">
              <a:buNone/>
            </a:pPr>
            <a:endParaRPr lang="en-US" b="1" dirty="0"/>
          </a:p>
          <a:p>
            <a:pPr marL="508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1252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475</Words>
  <Application>Microsoft Office PowerPoint</Application>
  <PresentationFormat>Widescreen</PresentationFormat>
  <Paragraphs>65</Paragraphs>
  <Slides>18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Apresentação do PowerPoint</vt:lpstr>
      <vt:lpstr> PROBLEMA</vt:lpstr>
      <vt:lpstr>OBJETIVO</vt:lpstr>
      <vt:lpstr>VALIDAÇÕES </vt:lpstr>
      <vt:lpstr>BRAINSTORM</vt:lpstr>
      <vt:lpstr>BRAINSTORM</vt:lpstr>
      <vt:lpstr>Apresentação do PowerPoint</vt:lpstr>
      <vt:lpstr>Apresentação do PowerPoint</vt:lpstr>
      <vt:lpstr>WIREFRAME</vt:lpstr>
      <vt:lpstr>WIREFRAME</vt:lpstr>
      <vt:lpstr>Tela inicial do aplicativo</vt:lpstr>
      <vt:lpstr>Apresentação do PowerPoint</vt:lpstr>
      <vt:lpstr>Fluxo para Trocar os canais</vt:lpstr>
      <vt:lpstr>Fluxo para Remover os canais</vt:lpstr>
      <vt:lpstr>Fluxo de tela para Pacote Predefinido</vt:lpstr>
      <vt:lpstr>Fluxo de tela para novo Pacote Personalizado</vt:lpstr>
      <vt:lpstr>PROTÓTIPO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</dc:creator>
  <cp:lastModifiedBy>WINDOWS</cp:lastModifiedBy>
  <cp:revision>2</cp:revision>
  <dcterms:modified xsi:type="dcterms:W3CDTF">2018-12-22T19:54:32Z</dcterms:modified>
</cp:coreProperties>
</file>