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6" r:id="rId3"/>
    <p:sldId id="264" r:id="rId4"/>
    <p:sldId id="261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0851-7ED3-492E-B873-0E196180B369}" type="datetimeFigureOut">
              <a:rPr lang="pt-BR" smtClean="0"/>
              <a:pPr/>
              <a:t>11/10/2019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168-F449-45BA-9BED-8996D2147EF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9573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0851-7ED3-492E-B873-0E196180B369}" type="datetimeFigureOut">
              <a:rPr lang="pt-BR" smtClean="0"/>
              <a:pPr/>
              <a:t>11/10/2019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168-F449-45BA-9BED-8996D2147EF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081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0851-7ED3-492E-B873-0E196180B369}" type="datetimeFigureOut">
              <a:rPr lang="pt-BR" smtClean="0"/>
              <a:pPr/>
              <a:t>11/10/2019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168-F449-45BA-9BED-8996D2147EF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5453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0851-7ED3-492E-B873-0E196180B369}" type="datetimeFigureOut">
              <a:rPr lang="pt-BR" smtClean="0"/>
              <a:pPr/>
              <a:t>11/10/2019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168-F449-45BA-9BED-8996D2147EF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5685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0851-7ED3-492E-B873-0E196180B369}" type="datetimeFigureOut">
              <a:rPr lang="pt-BR" smtClean="0"/>
              <a:pPr/>
              <a:t>11/10/2019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168-F449-45BA-9BED-8996D2147EF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4015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0851-7ED3-492E-B873-0E196180B369}" type="datetimeFigureOut">
              <a:rPr lang="pt-BR" smtClean="0"/>
              <a:pPr/>
              <a:t>11/10/2019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168-F449-45BA-9BED-8996D2147EF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7354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0851-7ED3-492E-B873-0E196180B369}" type="datetimeFigureOut">
              <a:rPr lang="pt-BR" smtClean="0"/>
              <a:pPr/>
              <a:t>11/10/2019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168-F449-45BA-9BED-8996D2147EF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942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0851-7ED3-492E-B873-0E196180B369}" type="datetimeFigureOut">
              <a:rPr lang="pt-BR" smtClean="0"/>
              <a:pPr/>
              <a:t>11/10/2019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168-F449-45BA-9BED-8996D2147EF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7571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0851-7ED3-492E-B873-0E196180B369}" type="datetimeFigureOut">
              <a:rPr lang="pt-BR" smtClean="0"/>
              <a:pPr/>
              <a:t>11/10/2019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168-F449-45BA-9BED-8996D2147EF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2155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0851-7ED3-492E-B873-0E196180B369}" type="datetimeFigureOut">
              <a:rPr lang="pt-BR" smtClean="0"/>
              <a:pPr/>
              <a:t>11/10/2019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168-F449-45BA-9BED-8996D2147EF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0425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0851-7ED3-492E-B873-0E196180B369}" type="datetimeFigureOut">
              <a:rPr lang="pt-BR" smtClean="0"/>
              <a:pPr/>
              <a:t>11/10/2019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3168-F449-45BA-9BED-8996D2147EF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3196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50851-7ED3-492E-B873-0E196180B369}" type="datetimeFigureOut">
              <a:rPr lang="pt-BR" smtClean="0"/>
              <a:pPr/>
              <a:t>11/10/2019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93168-F449-45BA-9BED-8996D2147EF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77563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58E1199-5F46-459A-AE64-4A30912D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31304"/>
            <a:ext cx="10515600" cy="2252869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Ideia de aplicativo/site é voltado para motoristas de Aplicativo </a:t>
            </a:r>
            <a:br>
              <a:rPr lang="pt-BR" dirty="0"/>
            </a:br>
            <a:r>
              <a:rPr lang="pt-BR" sz="2800" dirty="0"/>
              <a:t>(Uber, 99, </a:t>
            </a:r>
            <a:r>
              <a:rPr lang="pt-BR" sz="2800" dirty="0" err="1"/>
              <a:t>Cabify</a:t>
            </a:r>
            <a:r>
              <a:rPr lang="pt-BR" sz="2800" dirty="0"/>
              <a:t> entre outros)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7CA5305-9AE9-4712-A2E8-47BEBE72A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84173"/>
            <a:ext cx="10515600" cy="4171767"/>
          </a:xfrm>
        </p:spPr>
        <p:txBody>
          <a:bodyPr>
            <a:normAutofit/>
          </a:bodyPr>
          <a:lstStyle/>
          <a:p>
            <a:r>
              <a:rPr lang="pt-BR" dirty="0"/>
              <a:t>O principal objetivo é:</a:t>
            </a:r>
          </a:p>
          <a:p>
            <a:pPr marL="0" indent="0">
              <a:buNone/>
            </a:pPr>
            <a:r>
              <a:rPr lang="pt-BR" dirty="0"/>
              <a:t>Aumentar a proteção e a sensação de segurança dos motoristas durante as viagens.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033C85C3-1874-4E51-90BA-CA23FDEA3BD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44350" y="2851680"/>
            <a:ext cx="818898" cy="9001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70E474E3-6DF8-43A2-AB69-B60E1F5D0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55233" y="4019366"/>
            <a:ext cx="6281531" cy="250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934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58E1199-5F46-459A-AE64-4A30912D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Durante a viagem o App..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7CA5305-9AE9-4712-A2E8-47BEBE72A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006" y="1892124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Grava a tela do </a:t>
            </a:r>
            <a:r>
              <a:rPr lang="pt-BR" dirty="0" err="1" smtClean="0"/>
              <a:t>Smartphone</a:t>
            </a:r>
            <a:r>
              <a:rPr lang="pt-BR" dirty="0" smtClean="0"/>
              <a:t>  durante a viagem para consulta do histórico da viagem,  para identificar o local </a:t>
            </a:r>
            <a:r>
              <a:rPr lang="pt-BR" dirty="0" smtClean="0"/>
              <a:t>inicial da corrida, percurso mensagens trocadas com o passageiro </a:t>
            </a:r>
            <a:r>
              <a:rPr lang="pt-BR" dirty="0" smtClean="0"/>
              <a:t>para ser utilizado caso o motorista tenha o </a:t>
            </a:r>
            <a:r>
              <a:rPr lang="pt-BR" dirty="0" err="1" smtClean="0"/>
              <a:t>SmartPhone</a:t>
            </a:r>
            <a:r>
              <a:rPr lang="pt-BR" dirty="0" smtClean="0"/>
              <a:t> furtado. 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Faz a gravação de vídeo utilizando a câmera frontal e a câmera traseira. </a:t>
            </a:r>
          </a:p>
          <a:p>
            <a:endParaRPr lang="pt-BR" dirty="0"/>
          </a:p>
          <a:p>
            <a:r>
              <a:rPr lang="pt-BR" dirty="0"/>
              <a:t>Salva os vídeos em tempo real no aplicativo e no site.</a:t>
            </a:r>
          </a:p>
          <a:p>
            <a:endParaRPr lang="pt-BR" dirty="0"/>
          </a:p>
          <a:p>
            <a:r>
              <a:rPr lang="pt-BR" dirty="0"/>
              <a:t>Indica que está ativo, servindo para inibir a ação de passageiros mau intencionados.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CBA9E518-B119-4C7E-A6FE-9D73BA36309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1864" y="2190133"/>
            <a:ext cx="894963" cy="6000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4F3831AB-42E7-45FF-8297-9C39C3CC47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32606" y="5356475"/>
            <a:ext cx="853477" cy="54774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2B398953-07A9-44A7-B6F0-C6E5F5439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1864" y="4256955"/>
            <a:ext cx="894963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984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94D8F4-36CC-4B75-ACE7-599FF510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199"/>
            <a:ext cx="10515600" cy="67586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Forma para indicar que o aplicativo está ativo  (Bordas personalizadas)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xmlns="" id="{5159C819-F25C-4FDB-94D5-745921903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4911" y="1179443"/>
            <a:ext cx="10902178" cy="537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86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58E1199-5F46-459A-AE64-4A30912D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Outras Funcionalidades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7CA5305-9AE9-4712-A2E8-47BEBE72A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r>
              <a:rPr lang="pt-BR" u="sng" dirty="0"/>
              <a:t>VISUALIZAR </a:t>
            </a:r>
            <a:r>
              <a:rPr lang="pt-BR" dirty="0"/>
              <a:t>os vídeos no aplicativo e no site.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u="sng" dirty="0"/>
              <a:t>PESQUISAR </a:t>
            </a:r>
            <a:r>
              <a:rPr lang="pt-BR" dirty="0"/>
              <a:t>por vídeos por meio da </a:t>
            </a:r>
            <a:r>
              <a:rPr lang="pt-BR" dirty="0" smtClean="0"/>
              <a:t>data da viagem.</a:t>
            </a:r>
            <a:endParaRPr lang="pt-BR" dirty="0"/>
          </a:p>
          <a:p>
            <a:endParaRPr lang="pt-BR" dirty="0"/>
          </a:p>
          <a:p>
            <a:r>
              <a:rPr lang="pt-BR" dirty="0"/>
              <a:t>Fazer</a:t>
            </a:r>
            <a:r>
              <a:rPr lang="pt-BR" u="sng" dirty="0"/>
              <a:t> DOWNLOAD </a:t>
            </a:r>
            <a:r>
              <a:rPr lang="pt-BR" dirty="0"/>
              <a:t>dos vídeos</a:t>
            </a:r>
          </a:p>
          <a:p>
            <a:endParaRPr lang="pt-BR" dirty="0"/>
          </a:p>
          <a:p>
            <a:r>
              <a:rPr lang="pt-BR" u="sng" dirty="0"/>
              <a:t>COMPARTILHAR </a:t>
            </a:r>
            <a:r>
              <a:rPr lang="pt-BR" dirty="0"/>
              <a:t>os </a:t>
            </a:r>
            <a:r>
              <a:rPr lang="pt-BR" dirty="0" smtClean="0"/>
              <a:t>vídeos com outras pessoas via </a:t>
            </a:r>
          </a:p>
          <a:p>
            <a:pPr>
              <a:buNone/>
            </a:pPr>
            <a:r>
              <a:rPr lang="pt-BR" dirty="0" smtClean="0"/>
              <a:t>e</a:t>
            </a:r>
            <a:r>
              <a:rPr lang="pt-BR" dirty="0" smtClean="0"/>
              <a:t>-mail e </a:t>
            </a:r>
            <a:r>
              <a:rPr lang="pt-BR" dirty="0" err="1" smtClean="0"/>
              <a:t>WhatsApp</a:t>
            </a:r>
            <a:r>
              <a:rPr lang="pt-BR" dirty="0" smtClean="0"/>
              <a:t>. 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3452E63A-287C-4422-B610-BF37CF24C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13936" y="2561488"/>
            <a:ext cx="1141796" cy="72826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EBE43B68-26DA-4DDB-BFE1-DF777318D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151" y="3668861"/>
            <a:ext cx="1093426" cy="72826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15A60469-7700-410A-9FC4-036E419B2E4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98946" y="4759945"/>
            <a:ext cx="1117611" cy="75744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2C0A6369-99EE-42BF-B904-3C9ABFA8898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13936" y="1641165"/>
            <a:ext cx="1141796" cy="66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00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F19228F-0EBB-4C18-8F22-70C634BF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xmlns="" val="33210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2492</TotalTime>
  <Words>165</Words>
  <Application>Microsoft Office PowerPoint</Application>
  <PresentationFormat>Personalizar</PresentationFormat>
  <Paragraphs>22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Office Theme</vt:lpstr>
      <vt:lpstr>Ideia de aplicativo/site é voltado para motoristas de Aplicativo  (Uber, 99, Cabify entre outros)</vt:lpstr>
      <vt:lpstr>Durante a viagem o App..</vt:lpstr>
      <vt:lpstr>Forma para indicar que o aplicativo está ativo  (Bordas personalizadas)</vt:lpstr>
      <vt:lpstr>Outras Funcionalidades </vt:lpstr>
      <vt:lpstr>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POSITIVO</dc:creator>
  <cp:lastModifiedBy>Milka Palheta</cp:lastModifiedBy>
  <cp:revision>30</cp:revision>
  <cp:lastPrinted>2019-11-12T21:32:48Z</cp:lastPrinted>
  <dcterms:created xsi:type="dcterms:W3CDTF">2019-10-08T12:44:54Z</dcterms:created>
  <dcterms:modified xsi:type="dcterms:W3CDTF">2019-10-11T13:27:10Z</dcterms:modified>
</cp:coreProperties>
</file>