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71" r:id="rId7"/>
    <p:sldId id="260" r:id="rId8"/>
    <p:sldId id="263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356DC"/>
    <a:srgbClr val="FF79DA"/>
    <a:srgbClr val="99E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D08B-4D4A-4BD8-90F4-7A93EA9A23A9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D94E6-30A0-4AE3-85C3-38C93F7F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2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A43E7-E164-43CF-81EA-C0CDA86E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2842F1-1B61-4F64-BC13-D0920247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BB824-F16D-450A-AB2F-7090B8D5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E38-FE3B-4B41-8CC8-30E5813CE5C2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0FFC8-9BDB-454C-9628-BB07A0E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ADDE-9305-43AC-9386-BD83C50A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D3F43-6D31-48D4-B751-DB77FD7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621680-8DA5-4D83-A9F4-700256ED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485FE-69D8-47BB-8481-6C1D2A5B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1232-37C3-492C-9741-E3C8FBEF492A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51E2B9-2C06-455B-9BFB-27C32179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6F81AE-56CC-40CB-86DA-2AB5E354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6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476970-766B-404F-B47C-1306529C2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EE72BC-4311-4F47-81CB-778160F8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6BA49-2C16-45A5-B6F8-9A6EFE3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A304-091C-4166-881A-DA5A97D83338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27009-D85D-4A46-9375-0AF3C65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490BB-7E4A-444A-A2F2-77812EBD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9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3E9C9-762E-45A2-BEFB-BBFC0F6B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30F98-8C89-4B01-A033-36F11A37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2374A-26C0-48E5-AE84-5445846A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AB0F-AE7E-40DC-89E3-06E778B1308F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81628-AB4D-43CE-8810-06F0F24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3253B-B8EB-4204-A0F6-0D64E5F5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D28EE-A17D-42FD-87D9-91C422DA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4E17B-8B03-4779-BA33-748880C4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42AAFE-AD75-41B9-9C67-9DAD7B0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869-0D3F-4749-B148-6CD96DE46299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09FA9-7ADF-4284-B347-BFA581D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DEA3B-E571-4C88-A37E-98F0E49D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3935E-9F29-4806-8DF2-1802BB31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BC61A-7707-4533-A9A6-083EEB3D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9FA98B-E104-40AA-B041-BD6A8AB9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74C02-EC2D-4F15-8AC4-E78002E9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2CFE-11A1-416E-827D-993555A9DFD8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3A1577-6C5E-49BA-9946-B9AAED5C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86EBA-ACB1-4073-9C06-AAF7CD7A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9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4E271-DDC7-4E6D-AF6D-70F1402F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372E91-19A7-472D-9659-A1BD12BF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85685-7374-47E5-AA27-219BA92D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42FDBA-AA6F-4108-8625-6535E01C5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573A58-D378-4FAA-BDA2-F422ABAA4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3E9DDA-8E02-4369-8618-0268550D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DC-25B0-4FDC-81CC-35F92C6C1EFC}" type="datetime1">
              <a:rPr lang="fr-FR" smtClean="0"/>
              <a:t>30/04/2021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95A6EC-6518-4D17-9956-DE782FA3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775035-F0FA-49FE-B5C3-7753CE3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22864-EAF0-4DF7-8FE8-769645AE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E2B29-5B23-4963-9C15-5FA78328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4A0-55AA-4CAF-AB72-ADA95289E929}" type="datetime1">
              <a:rPr lang="fr-FR" smtClean="0"/>
              <a:t>30/04/2021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9ED7BF-961E-4227-9493-6BAF02C3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85A610-4C6F-48DB-A308-F0F5B31E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47D036-2831-4F6F-AF89-3EAC2A16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FE0-1BE9-4D8F-8ACF-C4D7AA7F6CC8}" type="datetime1">
              <a:rPr lang="fr-FR" smtClean="0"/>
              <a:t>30/04/2021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CC8957-2D23-4137-9AF8-4694165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B95CA-8034-4A46-852D-9FB9E48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4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0976A-6EE0-4F86-B02F-8F0F2EB0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2CFDB-5309-4D7F-88BC-B40E3520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299A44-EA00-4B84-BFD2-A093B7AE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2728E8-7E66-4F84-B567-CB845B1C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B393-9464-4C3A-BA53-38C035E62AEA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7401E-28FA-415C-B838-F750035A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C80869-FAB6-43B9-8AF1-94DADE2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0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C9085-BFB5-4F11-8A6F-77447C95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3F4E2E-F854-4CED-9EBF-CFD53AC7E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25A402-5699-4FA4-8478-E7410F6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66D4C-063D-41CA-8E03-3113BC2C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5C6C-CF94-4925-8CA9-172288424AEC}" type="datetime1">
              <a:rPr lang="fr-FR" smtClean="0"/>
              <a:t>30/04/2021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A086FE-ECF6-461A-903D-38DBF3A2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1.1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5A335-5AC2-4393-8383-8784F57D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1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9356DC">
                <a:lumMod val="92000"/>
              </a:srgbClr>
            </a:gs>
            <a:gs pos="100000">
              <a:srgbClr val="FF79DA"/>
            </a:gs>
          </a:gsLst>
          <a:lin ang="13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8FC3FF-6AC9-429D-8242-970924F7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E4286-EC99-4501-8775-6CBA5E01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CDDA4-2DB8-4031-8CA7-F8A38425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BD58-9636-4DBB-909A-6AF31AE88B68}" type="datetime1">
              <a:rPr lang="fr-FR" smtClean="0"/>
              <a:t>30/04/2021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0A949-2BAE-4261-BB0F-C3692BE0E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1.1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2FB42-A454-45A0-8EF4-38B66BFBE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89A1-FF75-420E-B7A1-6A42FBB386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s://rominm.github.io/RominManogil_03_1803202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0F986B3A-3209-4191-AE21-E9F3F31C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99" y="3109955"/>
            <a:ext cx="10310193" cy="17885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CD7ED3-B39A-443C-95FA-EABE9869E632}"/>
              </a:ext>
            </a:extLst>
          </p:cNvPr>
          <p:cNvSpPr txBox="1"/>
          <p:nvPr/>
        </p:nvSpPr>
        <p:spPr>
          <a:xfrm>
            <a:off x="4415013" y="1775998"/>
            <a:ext cx="336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Projet</a:t>
            </a:r>
            <a:r>
              <a:rPr lang="fr-FR" sz="5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7D4B6A8-0C4C-483E-81C2-54CEF1D3D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96" y="442041"/>
            <a:ext cx="4120207" cy="8734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50A505B-376B-495D-88FB-852281C739E2}"/>
              </a:ext>
            </a:extLst>
          </p:cNvPr>
          <p:cNvSpPr txBox="1"/>
          <p:nvPr/>
        </p:nvSpPr>
        <p:spPr>
          <a:xfrm>
            <a:off x="3024321" y="5605413"/>
            <a:ext cx="614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50" charset="0"/>
              </a:rPr>
              <a:t>Dynamisez une page web avec des animations CSS</a:t>
            </a:r>
          </a:p>
          <a:p>
            <a:pPr algn="ctr"/>
            <a:endParaRPr lang="fr-FR" b="1" i="0" dirty="0">
              <a:effectLst/>
              <a:latin typeface="Montserrat" panose="00000500000000000000" pitchFamily="50" charset="0"/>
            </a:endParaRP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Romin MANOGIL</a:t>
            </a:r>
          </a:p>
        </p:txBody>
      </p:sp>
    </p:spTree>
    <p:extLst>
      <p:ext uri="{BB962C8B-B14F-4D97-AF65-F5344CB8AC3E}">
        <p14:creationId xmlns:p14="http://schemas.microsoft.com/office/powerpoint/2010/main" val="21691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BBC927-B5D0-4B0C-B423-027990D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6" y="1567779"/>
            <a:ext cx="3403376" cy="372244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A1477D-44D4-43FC-A172-F0FF3691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08" y="869658"/>
            <a:ext cx="7502246" cy="511868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DB0673-E4B6-4202-A7CF-B918A40D81A6}"/>
              </a:ext>
            </a:extLst>
          </p:cNvPr>
          <p:cNvSpPr txBox="1"/>
          <p:nvPr/>
        </p:nvSpPr>
        <p:spPr>
          <a:xfrm>
            <a:off x="523508" y="556075"/>
            <a:ext cx="182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N°2</a:t>
            </a:r>
          </a:p>
        </p:txBody>
      </p:sp>
    </p:spTree>
    <p:extLst>
      <p:ext uri="{BB962C8B-B14F-4D97-AF65-F5344CB8AC3E}">
        <p14:creationId xmlns:p14="http://schemas.microsoft.com/office/powerpoint/2010/main" val="273473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0469F1-116F-49E6-AAD4-49367674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1" y="1294999"/>
            <a:ext cx="10204938" cy="54091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58E34-955B-45A7-8F41-18D67F51C9F0}"/>
              </a:ext>
            </a:extLst>
          </p:cNvPr>
          <p:cNvSpPr txBox="1"/>
          <p:nvPr/>
        </p:nvSpPr>
        <p:spPr>
          <a:xfrm>
            <a:off x="4627684" y="307731"/>
            <a:ext cx="2936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 </a:t>
            </a:r>
            <a:r>
              <a:rPr lang="fr-F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75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E00D169-2A65-40AB-A2FB-C70AEA9E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05" y="1134207"/>
            <a:ext cx="7846989" cy="53134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A94A33-E3F2-498F-8ABB-9B5C5ADD6401}"/>
              </a:ext>
            </a:extLst>
          </p:cNvPr>
          <p:cNvSpPr txBox="1"/>
          <p:nvPr/>
        </p:nvSpPr>
        <p:spPr>
          <a:xfrm>
            <a:off x="3748453" y="208416"/>
            <a:ext cx="4695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79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D0192-7F88-4D6B-8C99-4DE9F614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209041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Pages Restaurants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ED1B99-9B31-40BB-B8FC-C1A44FDE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0"/>
          <a:stretch/>
        </p:blipFill>
        <p:spPr>
          <a:xfrm>
            <a:off x="4819612" y="1412241"/>
            <a:ext cx="2552775" cy="52425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9DC5FF-D401-49BC-8F29-8D424B7CD91D}"/>
              </a:ext>
            </a:extLst>
          </p:cNvPr>
          <p:cNvSpPr/>
          <p:nvPr/>
        </p:nvSpPr>
        <p:spPr>
          <a:xfrm>
            <a:off x="4819612" y="1412241"/>
            <a:ext cx="2552775" cy="436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6CE85A-27C4-478A-997D-DA05BE629978}"/>
              </a:ext>
            </a:extLst>
          </p:cNvPr>
          <p:cNvSpPr txBox="1"/>
          <p:nvPr/>
        </p:nvSpPr>
        <p:spPr>
          <a:xfrm>
            <a:off x="2661920" y="1446014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HEADER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8E40348-C0E6-4232-A8D4-F2C04CDA42B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637280" y="1630680"/>
            <a:ext cx="118233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2D23C60-5093-47C0-B113-A7B28A81C375}"/>
              </a:ext>
            </a:extLst>
          </p:cNvPr>
          <p:cNvCxnSpPr>
            <a:cxnSpLocks/>
          </p:cNvCxnSpPr>
          <p:nvPr/>
        </p:nvCxnSpPr>
        <p:spPr>
          <a:xfrm>
            <a:off x="4819612" y="3299460"/>
            <a:ext cx="25527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709A5F-0346-4BCF-A77C-49985C4706C3}"/>
              </a:ext>
            </a:extLst>
          </p:cNvPr>
          <p:cNvCxnSpPr>
            <a:cxnSpLocks/>
          </p:cNvCxnSpPr>
          <p:nvPr/>
        </p:nvCxnSpPr>
        <p:spPr>
          <a:xfrm>
            <a:off x="4819612" y="3282315"/>
            <a:ext cx="0" cy="337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0AED990-6132-4A41-A3E0-0C41D19300E6}"/>
              </a:ext>
            </a:extLst>
          </p:cNvPr>
          <p:cNvCxnSpPr>
            <a:cxnSpLocks/>
          </p:cNvCxnSpPr>
          <p:nvPr/>
        </p:nvCxnSpPr>
        <p:spPr>
          <a:xfrm>
            <a:off x="7372387" y="3282315"/>
            <a:ext cx="0" cy="337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C9A6E8C-C56A-48A8-BBE9-DBCF431CD138}"/>
              </a:ext>
            </a:extLst>
          </p:cNvPr>
          <p:cNvCxnSpPr>
            <a:cxnSpLocks/>
          </p:cNvCxnSpPr>
          <p:nvPr/>
        </p:nvCxnSpPr>
        <p:spPr>
          <a:xfrm>
            <a:off x="4855680" y="3816096"/>
            <a:ext cx="0" cy="28387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48248EB-7E44-469A-B592-D7EB7D189E39}"/>
              </a:ext>
            </a:extLst>
          </p:cNvPr>
          <p:cNvCxnSpPr>
            <a:cxnSpLocks/>
          </p:cNvCxnSpPr>
          <p:nvPr/>
        </p:nvCxnSpPr>
        <p:spPr>
          <a:xfrm>
            <a:off x="7334720" y="3816096"/>
            <a:ext cx="0" cy="28387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43B6455-6598-4508-8E67-6A94D448CB36}"/>
              </a:ext>
            </a:extLst>
          </p:cNvPr>
          <p:cNvCxnSpPr>
            <a:cxnSpLocks/>
          </p:cNvCxnSpPr>
          <p:nvPr/>
        </p:nvCxnSpPr>
        <p:spPr>
          <a:xfrm>
            <a:off x="4836795" y="3816096"/>
            <a:ext cx="2516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65F1E4E-6E07-47ED-86C1-13226B0CDA82}"/>
              </a:ext>
            </a:extLst>
          </p:cNvPr>
          <p:cNvSpPr/>
          <p:nvPr/>
        </p:nvSpPr>
        <p:spPr>
          <a:xfrm>
            <a:off x="4891748" y="4285941"/>
            <a:ext cx="2424390" cy="17135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145C57-1B7D-4318-9EF6-BE986D437E1C}"/>
              </a:ext>
            </a:extLst>
          </p:cNvPr>
          <p:cNvCxnSpPr>
            <a:cxnSpLocks/>
          </p:cNvCxnSpPr>
          <p:nvPr/>
        </p:nvCxnSpPr>
        <p:spPr>
          <a:xfrm flipH="1">
            <a:off x="3727412" y="4781241"/>
            <a:ext cx="1092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61CD773-D445-484A-A534-66ABD1E67C1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316138" y="5142711"/>
            <a:ext cx="926428" cy="303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209D754-C561-418E-AE80-09A3228925C5}"/>
              </a:ext>
            </a:extLst>
          </p:cNvPr>
          <p:cNvCxnSpPr>
            <a:cxnSpLocks/>
          </p:cNvCxnSpPr>
          <p:nvPr/>
        </p:nvCxnSpPr>
        <p:spPr>
          <a:xfrm flipV="1">
            <a:off x="7352205" y="4285941"/>
            <a:ext cx="890361" cy="34013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4B2F3A3B-E58D-43C2-AE02-02C0BD755887}"/>
              </a:ext>
            </a:extLst>
          </p:cNvPr>
          <p:cNvSpPr txBox="1"/>
          <p:nvPr/>
        </p:nvSpPr>
        <p:spPr>
          <a:xfrm>
            <a:off x="2661920" y="4596575"/>
            <a:ext cx="109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SECTION</a:t>
            </a:r>
            <a:endParaRPr lang="fr-FR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50D718-8DFD-4B0C-B1DB-82334E759664}"/>
              </a:ext>
            </a:extLst>
          </p:cNvPr>
          <p:cNvSpPr txBox="1"/>
          <p:nvPr/>
        </p:nvSpPr>
        <p:spPr>
          <a:xfrm>
            <a:off x="8242566" y="5294235"/>
            <a:ext cx="588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liste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6639398-178C-499A-9051-B65A2900F07A}"/>
              </a:ext>
            </a:extLst>
          </p:cNvPr>
          <p:cNvSpPr txBox="1"/>
          <p:nvPr/>
        </p:nvSpPr>
        <p:spPr>
          <a:xfrm>
            <a:off x="8242567" y="4086676"/>
            <a:ext cx="71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FORM</a:t>
            </a:r>
          </a:p>
        </p:txBody>
      </p:sp>
      <p:sp>
        <p:nvSpPr>
          <p:cNvPr id="51" name="Bouton d’action : accueil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E8BAB92-4C31-4518-8967-727A7916C19D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6FA452E-3054-426D-BDDA-C1266A26CCBC}"/>
              </a:ext>
            </a:extLst>
          </p:cNvPr>
          <p:cNvSpPr txBox="1"/>
          <p:nvPr/>
        </p:nvSpPr>
        <p:spPr>
          <a:xfrm>
            <a:off x="4216827" y="248344"/>
            <a:ext cx="375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MENU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46B69A-9824-4070-8F2A-F9F4DEFFB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26" y="947410"/>
            <a:ext cx="5709366" cy="566224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Bouton d’action : accueil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F04E934-6347-43D4-A272-6EA312850A46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3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B56EBB-9938-47F2-BBB6-E67AAFE3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97" y="1019908"/>
            <a:ext cx="7997805" cy="52057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165B49-658F-41A4-87B7-83CCEE866011}"/>
              </a:ext>
            </a:extLst>
          </p:cNvPr>
          <p:cNvSpPr txBox="1"/>
          <p:nvPr/>
        </p:nvSpPr>
        <p:spPr>
          <a:xfrm>
            <a:off x="4216827" y="248344"/>
            <a:ext cx="375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Formulaire</a:t>
            </a:r>
          </a:p>
        </p:txBody>
      </p:sp>
      <p:sp>
        <p:nvSpPr>
          <p:cNvPr id="7" name="Bouton d’action : accueil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BFA0DA-D17C-4ED9-90F2-72C8983F8DA3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EDACE51-C0DC-41E7-B569-0FDCF9B2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74"/>
          <a:stretch/>
        </p:blipFill>
        <p:spPr>
          <a:xfrm>
            <a:off x="1282053" y="1357500"/>
            <a:ext cx="3028463" cy="2134477"/>
          </a:xfrm>
          <a:prstGeom prst="rect">
            <a:avLst/>
          </a:prstGeom>
          <a:ln>
            <a:noFill/>
          </a:ln>
          <a:effectLst>
            <a:outerShdw blurRad="149987" dist="250190" dir="1302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1" name="Bouton d’action : accueil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25CC070-D5A5-4171-BF9B-E5884179DF75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7A920B-A0EE-43AB-9BC2-4EC0E01963DA}"/>
              </a:ext>
            </a:extLst>
          </p:cNvPr>
          <p:cNvSpPr txBox="1"/>
          <p:nvPr/>
        </p:nvSpPr>
        <p:spPr>
          <a:xfrm>
            <a:off x="2796285" y="98351"/>
            <a:ext cx="659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Keyframes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A33C55-8925-4129-BE3D-45E1BA59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53" y="3995193"/>
            <a:ext cx="4580426" cy="234235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D3E262-22B2-45E5-9656-48AFB2D6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360" y="1688122"/>
            <a:ext cx="3738825" cy="4132385"/>
          </a:xfrm>
          <a:prstGeom prst="rect">
            <a:avLst/>
          </a:prstGeom>
          <a:ln>
            <a:noFill/>
          </a:ln>
          <a:effectLst>
            <a:outerShdw blurRad="149987" dist="250190" dir="180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6502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6DE1-1F9F-44CE-90E7-4312698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292098"/>
            <a:ext cx="7831015" cy="707537"/>
          </a:xfrm>
        </p:spPr>
        <p:txBody>
          <a:bodyPr/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Ce que j’ai appris …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1E729E-0653-4D8C-BF38-F667B3DC7DF1}"/>
              </a:ext>
            </a:extLst>
          </p:cNvPr>
          <p:cNvSpPr txBox="1"/>
          <p:nvPr/>
        </p:nvSpPr>
        <p:spPr>
          <a:xfrm flipH="1">
            <a:off x="1049215" y="1267809"/>
            <a:ext cx="104276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Installation Node --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–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leurs utilisation (syntaxe et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run)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Keyframes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animation (loader/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{display: block} ne se comporte pas comme un &lt;p&gt;, du moins pour la fonction "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Fonctionnement d'une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hover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: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 sont pas compatible pour du responsive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 d’initiative (Champs libre sur la version Desktop)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Metrise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acrus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 &amp;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Fortification des connaissance en HTML et CSS</a:t>
            </a:r>
          </a:p>
        </p:txBody>
      </p:sp>
    </p:spTree>
    <p:extLst>
      <p:ext uri="{BB962C8B-B14F-4D97-AF65-F5344CB8AC3E}">
        <p14:creationId xmlns:p14="http://schemas.microsoft.com/office/powerpoint/2010/main" val="203651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B4F16-E046-42CB-A226-9CBD3A02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Merci pour votre attention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BEC5EA2-88F2-403F-966D-C031825C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903" y="3743001"/>
            <a:ext cx="10310193" cy="17885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F66C5D-28CA-4B47-8B00-E925AD44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50" y="1979584"/>
            <a:ext cx="5458899" cy="11571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A6F29F-025E-4815-9259-C8EE20A9EDB6}"/>
              </a:ext>
            </a:extLst>
          </p:cNvPr>
          <p:cNvSpPr txBox="1"/>
          <p:nvPr/>
        </p:nvSpPr>
        <p:spPr>
          <a:xfrm>
            <a:off x="8713177" y="5906894"/>
            <a:ext cx="2349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Romin MANOGIL</a:t>
            </a:r>
          </a:p>
        </p:txBody>
      </p:sp>
    </p:spTree>
    <p:extLst>
      <p:ext uri="{BB962C8B-B14F-4D97-AF65-F5344CB8AC3E}">
        <p14:creationId xmlns:p14="http://schemas.microsoft.com/office/powerpoint/2010/main" val="8166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47E24-8A20-40F6-BCCB-6EA06A0C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0"/>
            <a:ext cx="10515600" cy="4765432"/>
          </a:xfrm>
        </p:spPr>
        <p:txBody>
          <a:bodyPr anchor="t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 ‘                           ‘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Parcours de la version Desktop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Parcours de la version Mobile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Validateur HTML/CSS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HTML/CSS (</a:t>
            </a:r>
            <a:r>
              <a:rPr lang="fr-F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50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Package </a:t>
            </a:r>
            <a:r>
              <a:rPr lang="fr-FR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Json</a:t>
            </a: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 (</a:t>
            </a:r>
            <a:r>
              <a:rPr lang="fr-FR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sass</a:t>
            </a: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, </a:t>
            </a:r>
            <a:r>
              <a:rPr lang="fr-FR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autoprefixeur</a:t>
            </a: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Arborescence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Découpage maquette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Intégration – Code (html/</a:t>
            </a:r>
            <a:r>
              <a:rPr lang="fr-FR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scss</a:t>
            </a:r>
            <a:r>
              <a:rPr lang="fr-F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Ce que j’ai appris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C3CEFF-4A69-44A6-90DC-B64BA71DDC25}"/>
              </a:ext>
            </a:extLst>
          </p:cNvPr>
          <p:cNvSpPr txBox="1"/>
          <p:nvPr/>
        </p:nvSpPr>
        <p:spPr>
          <a:xfrm>
            <a:off x="4133294" y="527538"/>
            <a:ext cx="3925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Sommaire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CF7FA4E-A060-4A05-ABF2-BF48B1433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3795" y="1764730"/>
            <a:ext cx="1739499" cy="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FE34D5C1-6174-4822-BDCD-FC3B7EF769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06108"/>
            <a:ext cx="10515600" cy="996950"/>
          </a:xfrm>
        </p:spPr>
        <p:txBody>
          <a:bodyPr/>
          <a:lstStyle/>
          <a:p>
            <a:pPr lvl="2" algn="ctr">
              <a:lnSpc>
                <a:spcPct val="150000"/>
              </a:lnSpc>
            </a:pP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Validateur HTML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9894E0-2DD8-4AB6-9E60-8C3765010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57" y="1408527"/>
            <a:ext cx="9083039" cy="241973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747517-DBFE-499B-B4F2-AA21E79501EF}"/>
              </a:ext>
            </a:extLst>
          </p:cNvPr>
          <p:cNvSpPr txBox="1"/>
          <p:nvPr/>
        </p:nvSpPr>
        <p:spPr>
          <a:xfrm>
            <a:off x="9753282" y="1454497"/>
            <a:ext cx="108072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index.html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4AAA20-C427-4E56-819E-7D9DAA16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56" y="4107491"/>
            <a:ext cx="9083040" cy="22612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785269-FFAE-440A-841A-56EF51A0F90B}"/>
              </a:ext>
            </a:extLst>
          </p:cNvPr>
          <p:cNvSpPr txBox="1"/>
          <p:nvPr/>
        </p:nvSpPr>
        <p:spPr>
          <a:xfrm>
            <a:off x="9753282" y="4129716"/>
            <a:ext cx="107925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‘pages’.html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BE5A8D5-0539-4D20-8346-94F5456AD3ED}"/>
              </a:ext>
            </a:extLst>
          </p:cNvPr>
          <p:cNvSpPr/>
          <p:nvPr/>
        </p:nvSpPr>
        <p:spPr>
          <a:xfrm>
            <a:off x="11104685" y="480379"/>
            <a:ext cx="608135" cy="5659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95250" h="4127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043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8D0F-F687-446D-9B32-15423098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Validateur CSS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826076-DEFF-451C-B5BE-3F376822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0688"/>
            <a:ext cx="11353800" cy="21620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CE9A90-0712-40D9-A5C5-5A17A372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131578"/>
            <a:ext cx="11353800" cy="236129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3CC4280-1444-4D67-9C56-0C70E9CF2EC6}"/>
              </a:ext>
            </a:extLst>
          </p:cNvPr>
          <p:cNvSpPr txBox="1"/>
          <p:nvPr/>
        </p:nvSpPr>
        <p:spPr>
          <a:xfrm>
            <a:off x="10058400" y="1846384"/>
            <a:ext cx="15474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index.html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B490DD-1C54-47BC-9C5F-054CA359F760}"/>
              </a:ext>
            </a:extLst>
          </p:cNvPr>
          <p:cNvSpPr txBox="1"/>
          <p:nvPr/>
        </p:nvSpPr>
        <p:spPr>
          <a:xfrm>
            <a:off x="9934635" y="4317023"/>
            <a:ext cx="170491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‘pages’.html</a:t>
            </a:r>
          </a:p>
        </p:txBody>
      </p:sp>
      <p:sp>
        <p:nvSpPr>
          <p:cNvPr id="16" name="Bouton d’action : accueil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4560A1-4FF2-4AC6-8B6A-5E3B0B79F4E5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482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D849B46-9982-4508-860E-9A44F2F4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" y="1107831"/>
            <a:ext cx="2605825" cy="5533277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FD31E2B-C0CF-4933-B83A-FF51642D4F88}"/>
              </a:ext>
            </a:extLst>
          </p:cNvPr>
          <p:cNvSpPr txBox="1"/>
          <p:nvPr/>
        </p:nvSpPr>
        <p:spPr>
          <a:xfrm>
            <a:off x="518746" y="448353"/>
            <a:ext cx="182299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Arborescence P3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F2269B1-E0A2-4985-8F1B-FDE3F06DE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95" y="1079907"/>
            <a:ext cx="2605825" cy="553983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18FD4D4-1DEC-4980-B554-2B5DCDFABC04}"/>
              </a:ext>
            </a:extLst>
          </p:cNvPr>
          <p:cNvSpPr txBox="1"/>
          <p:nvPr/>
        </p:nvSpPr>
        <p:spPr>
          <a:xfrm>
            <a:off x="4426575" y="448353"/>
            <a:ext cx="167372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Pattern 7.1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A10F70-432D-40EE-92EC-C27E47283DA0}"/>
              </a:ext>
            </a:extLst>
          </p:cNvPr>
          <p:cNvCxnSpPr>
            <a:cxnSpLocks/>
          </p:cNvCxnSpPr>
          <p:nvPr/>
        </p:nvCxnSpPr>
        <p:spPr>
          <a:xfrm>
            <a:off x="6096000" y="448353"/>
            <a:ext cx="0" cy="560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EC8888B5-857A-4A55-88C2-E1B74E8E0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99" y="1079907"/>
            <a:ext cx="3533666" cy="553327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29DF85C-5933-4006-9BDC-1220A86E1A7A}"/>
              </a:ext>
            </a:extLst>
          </p:cNvPr>
          <p:cNvCxnSpPr>
            <a:cxnSpLocks/>
          </p:cNvCxnSpPr>
          <p:nvPr/>
        </p:nvCxnSpPr>
        <p:spPr>
          <a:xfrm>
            <a:off x="2341738" y="448353"/>
            <a:ext cx="0" cy="560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AAE2D4DF-7DD0-4708-BA6D-166DC1A324C7}"/>
              </a:ext>
            </a:extLst>
          </p:cNvPr>
          <p:cNvSpPr txBox="1"/>
          <p:nvPr/>
        </p:nvSpPr>
        <p:spPr>
          <a:xfrm>
            <a:off x="8595623" y="448353"/>
            <a:ext cx="125463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Master.scss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74C49A8-F14E-4BAB-AA86-AF78AE740EE5}"/>
              </a:ext>
            </a:extLst>
          </p:cNvPr>
          <p:cNvCxnSpPr>
            <a:cxnSpLocks/>
          </p:cNvCxnSpPr>
          <p:nvPr/>
        </p:nvCxnSpPr>
        <p:spPr>
          <a:xfrm>
            <a:off x="9856124" y="448353"/>
            <a:ext cx="0" cy="5600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AA6F2E5-5224-4ED1-A255-AFEB71C1E941}"/>
              </a:ext>
            </a:extLst>
          </p:cNvPr>
          <p:cNvCxnSpPr>
            <a:cxnSpLocks/>
          </p:cNvCxnSpPr>
          <p:nvPr/>
        </p:nvCxnSpPr>
        <p:spPr>
          <a:xfrm>
            <a:off x="5547946" y="6515100"/>
            <a:ext cx="19431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E51AB948-0179-4947-B363-2C1765EE1A5E}"/>
              </a:ext>
            </a:extLst>
          </p:cNvPr>
          <p:cNvSpPr/>
          <p:nvPr/>
        </p:nvSpPr>
        <p:spPr>
          <a:xfrm>
            <a:off x="11104685" y="480379"/>
            <a:ext cx="608135" cy="5659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95250" h="4127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9F3DFA-394D-498B-A730-E07F4DF7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9" y="365529"/>
            <a:ext cx="6495950" cy="612694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2700"/>
            <a:bevelB w="19050"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410EE1-9FF0-4DB7-B1B9-E282516C5D60}"/>
              </a:ext>
            </a:extLst>
          </p:cNvPr>
          <p:cNvSpPr txBox="1"/>
          <p:nvPr/>
        </p:nvSpPr>
        <p:spPr>
          <a:xfrm>
            <a:off x="7789985" y="2644170"/>
            <a:ext cx="308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Sass</a:t>
            </a:r>
            <a:endParaRPr lang="fr-FR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Préfix</a:t>
            </a:r>
          </a:p>
        </p:txBody>
      </p:sp>
    </p:spTree>
    <p:extLst>
      <p:ext uri="{BB962C8B-B14F-4D97-AF65-F5344CB8AC3E}">
        <p14:creationId xmlns:p14="http://schemas.microsoft.com/office/powerpoint/2010/main" val="32802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AC10B-8B0E-4DAB-A453-9255A427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9" y="55436"/>
            <a:ext cx="10515600" cy="774313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Découpage Accueil (index.html)</a:t>
            </a:r>
            <a:endParaRPr lang="fr-FR" sz="2800" b="1" dirty="0"/>
          </a:p>
        </p:txBody>
      </p:sp>
      <p:sp>
        <p:nvSpPr>
          <p:cNvPr id="4" name="Bouton d’action : accueil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BF1B872-1B8B-44E7-8CD7-75DD2F859273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7F2778-CDF1-4AC8-8340-705BEA571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2301"/>
          <a:stretch/>
        </p:blipFill>
        <p:spPr>
          <a:xfrm>
            <a:off x="518743" y="1186963"/>
            <a:ext cx="2411229" cy="54512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FC5995-5C15-415E-8F76-83863225D6A8}"/>
              </a:ext>
            </a:extLst>
          </p:cNvPr>
          <p:cNvSpPr/>
          <p:nvPr/>
        </p:nvSpPr>
        <p:spPr>
          <a:xfrm>
            <a:off x="518745" y="1186962"/>
            <a:ext cx="2411229" cy="395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8EFBE6F-8F83-4474-BA08-8F46ABED4B9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29974" y="1384789"/>
            <a:ext cx="903472" cy="261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CF8A8-A7C3-4206-AABB-B6399CB79854}"/>
              </a:ext>
            </a:extLst>
          </p:cNvPr>
          <p:cNvSpPr/>
          <p:nvPr/>
        </p:nvSpPr>
        <p:spPr>
          <a:xfrm>
            <a:off x="551179" y="1645919"/>
            <a:ext cx="2341881" cy="2463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4A2471-3B5F-42ED-8695-FE846E94E3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93060" y="1769110"/>
            <a:ext cx="940386" cy="5884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B2D34-0C3B-44ED-A6E5-1C132E7513DD}"/>
              </a:ext>
            </a:extLst>
          </p:cNvPr>
          <p:cNvSpPr/>
          <p:nvPr/>
        </p:nvSpPr>
        <p:spPr>
          <a:xfrm>
            <a:off x="518745" y="1611630"/>
            <a:ext cx="2411227" cy="49472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2FB509-7259-48FC-9D87-C701C21C2934}"/>
              </a:ext>
            </a:extLst>
          </p:cNvPr>
          <p:cNvSpPr/>
          <p:nvPr/>
        </p:nvSpPr>
        <p:spPr>
          <a:xfrm>
            <a:off x="551177" y="1921315"/>
            <a:ext cx="2341881" cy="179470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73BC05-A613-4F5C-8E36-A2339CA6CA80}"/>
              </a:ext>
            </a:extLst>
          </p:cNvPr>
          <p:cNvSpPr/>
          <p:nvPr/>
        </p:nvSpPr>
        <p:spPr>
          <a:xfrm>
            <a:off x="551177" y="3745036"/>
            <a:ext cx="2341881" cy="278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0907478-2BAE-48F9-AF45-20F56786AF2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893058" y="2818668"/>
            <a:ext cx="940388" cy="3804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9E6882F-7625-4489-87B7-4EB26C66EC0E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2929972" y="4085272"/>
            <a:ext cx="907846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56742E9-1A95-40CD-9BAD-49ADBBF0B05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2893058" y="5118080"/>
            <a:ext cx="940388" cy="1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F9A1C10-37FA-4763-89E8-6B3559EAF163}"/>
              </a:ext>
            </a:extLst>
          </p:cNvPr>
          <p:cNvSpPr txBox="1"/>
          <p:nvPr/>
        </p:nvSpPr>
        <p:spPr>
          <a:xfrm>
            <a:off x="3833446" y="1501894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74D89BF-48EA-48A1-B93E-8362D62E2877}"/>
              </a:ext>
            </a:extLst>
          </p:cNvPr>
          <p:cNvSpPr txBox="1"/>
          <p:nvPr/>
        </p:nvSpPr>
        <p:spPr>
          <a:xfrm>
            <a:off x="3833446" y="2171096"/>
            <a:ext cx="19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solidFill>
                  <a:srgbClr val="00B050"/>
                </a:solidFill>
              </a:rPr>
              <a:t>&lt;div class=“local”&gt;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A255B72-6613-4BE2-97AE-8D010A0DF9D8}"/>
              </a:ext>
            </a:extLst>
          </p:cNvPr>
          <p:cNvSpPr txBox="1"/>
          <p:nvPr/>
        </p:nvSpPr>
        <p:spPr>
          <a:xfrm>
            <a:off x="3833446" y="3006372"/>
            <a:ext cx="20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solidFill>
                  <a:srgbClr val="FFFF00"/>
                </a:solidFill>
              </a:rPr>
              <a:t>&lt;div class=“</a:t>
            </a:r>
            <a:r>
              <a:rPr lang="fr-FR" i="1" u="sng" dirty="0" err="1">
                <a:solidFill>
                  <a:srgbClr val="FFFF00"/>
                </a:solidFill>
              </a:rPr>
              <a:t>explor</a:t>
            </a:r>
            <a:r>
              <a:rPr lang="fr-FR" i="1" u="sng" dirty="0">
                <a:solidFill>
                  <a:srgbClr val="FFFF00"/>
                </a:solidFill>
              </a:rPr>
              <a:t>”&gt;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61F8D5A-9B3A-4DB3-9D7B-5F3E514BD9A3}"/>
              </a:ext>
            </a:extLst>
          </p:cNvPr>
          <p:cNvSpPr txBox="1"/>
          <p:nvPr/>
        </p:nvSpPr>
        <p:spPr>
          <a:xfrm>
            <a:off x="3837818" y="3900606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00B0F0"/>
                </a:solidFill>
              </a:rPr>
              <a:t>SECTION N°1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C413F2-DD95-44C3-B9D1-BD8307D2CE79}"/>
              </a:ext>
            </a:extLst>
          </p:cNvPr>
          <p:cNvSpPr txBox="1"/>
          <p:nvPr/>
        </p:nvSpPr>
        <p:spPr>
          <a:xfrm>
            <a:off x="3833446" y="493341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/>
              <a:t>&lt;div class=“</a:t>
            </a:r>
            <a:r>
              <a:rPr lang="fr-FR" i="1" u="sng" dirty="0" err="1"/>
              <a:t>working</a:t>
            </a:r>
            <a:r>
              <a:rPr lang="fr-FR" i="1" u="sng" dirty="0"/>
              <a:t>”&gt;</a:t>
            </a:r>
            <a:endParaRPr lang="fr-FR" b="1" dirty="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582F96FC-4770-406D-9EB9-CB4E4FED9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1"/>
          <a:stretch/>
        </p:blipFill>
        <p:spPr>
          <a:xfrm>
            <a:off x="9514511" y="599440"/>
            <a:ext cx="1537550" cy="592899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98F855-EE37-4BA1-BBE4-E31CD5D5AD6B}"/>
              </a:ext>
            </a:extLst>
          </p:cNvPr>
          <p:cNvSpPr/>
          <p:nvPr/>
        </p:nvSpPr>
        <p:spPr>
          <a:xfrm>
            <a:off x="589279" y="4339225"/>
            <a:ext cx="2266315" cy="18990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2B9B129-A0C0-4F5C-BFCD-B6885DBEED6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855594" y="5288733"/>
            <a:ext cx="940938" cy="6961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A4204E02-ABB8-4F39-82E6-F0F9D34D1C8F}"/>
              </a:ext>
            </a:extLst>
          </p:cNvPr>
          <p:cNvSpPr txBox="1"/>
          <p:nvPr/>
        </p:nvSpPr>
        <p:spPr>
          <a:xfrm>
            <a:off x="3833446" y="5800212"/>
            <a:ext cx="56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liste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DE3E85-83B6-4906-BE6A-025ADD840C1D}"/>
              </a:ext>
            </a:extLst>
          </p:cNvPr>
          <p:cNvSpPr/>
          <p:nvPr/>
        </p:nvSpPr>
        <p:spPr>
          <a:xfrm>
            <a:off x="9514511" y="693420"/>
            <a:ext cx="1537550" cy="50063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FEE-73BF-46E1-8B2E-239AC5652C04}"/>
              </a:ext>
            </a:extLst>
          </p:cNvPr>
          <p:cNvSpPr/>
          <p:nvPr/>
        </p:nvSpPr>
        <p:spPr>
          <a:xfrm>
            <a:off x="9551425" y="1092200"/>
            <a:ext cx="1464555" cy="1078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09EDFC-068E-4098-BDDA-105C8EE7ED5A}"/>
              </a:ext>
            </a:extLst>
          </p:cNvPr>
          <p:cNvSpPr/>
          <p:nvPr/>
        </p:nvSpPr>
        <p:spPr>
          <a:xfrm>
            <a:off x="9551514" y="2202162"/>
            <a:ext cx="1464555" cy="1078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CCB862-D17C-48C8-96C2-7EFA33426459}"/>
              </a:ext>
            </a:extLst>
          </p:cNvPr>
          <p:cNvSpPr/>
          <p:nvPr/>
        </p:nvSpPr>
        <p:spPr>
          <a:xfrm>
            <a:off x="9551008" y="3312124"/>
            <a:ext cx="1464555" cy="1078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D05973-FF82-4D92-864A-64FC17C1B11F}"/>
              </a:ext>
            </a:extLst>
          </p:cNvPr>
          <p:cNvSpPr/>
          <p:nvPr/>
        </p:nvSpPr>
        <p:spPr>
          <a:xfrm>
            <a:off x="9551007" y="4422086"/>
            <a:ext cx="1464555" cy="10788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354C3DD-2E05-40F9-8BB4-C24F5E8689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06544" y="2689872"/>
            <a:ext cx="1044465" cy="591186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311B9CC4-0456-46FD-85C0-1D5EAFD836BF}"/>
              </a:ext>
            </a:extLst>
          </p:cNvPr>
          <p:cNvCxnSpPr>
            <a:cxnSpLocks/>
          </p:cNvCxnSpPr>
          <p:nvPr/>
        </p:nvCxnSpPr>
        <p:spPr>
          <a:xfrm rot="10800000">
            <a:off x="8510915" y="3281058"/>
            <a:ext cx="1021844" cy="554166"/>
          </a:xfrm>
          <a:prstGeom prst="bentConnector3">
            <a:avLst>
              <a:gd name="adj1" fmla="val 4925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6B436BB-A048-4AA5-95E3-B14BEEB50E9B}"/>
              </a:ext>
            </a:extLst>
          </p:cNvPr>
          <p:cNvCxnSpPr>
            <a:cxnSpLocks/>
          </p:cNvCxnSpPr>
          <p:nvPr/>
        </p:nvCxnSpPr>
        <p:spPr>
          <a:xfrm flipV="1">
            <a:off x="9028776" y="1631648"/>
            <a:ext cx="0" cy="117486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0F06C2D-D7D3-4926-BE76-9D152EF7122A}"/>
              </a:ext>
            </a:extLst>
          </p:cNvPr>
          <p:cNvCxnSpPr>
            <a:cxnSpLocks/>
          </p:cNvCxnSpPr>
          <p:nvPr/>
        </p:nvCxnSpPr>
        <p:spPr>
          <a:xfrm flipV="1">
            <a:off x="9028776" y="3851573"/>
            <a:ext cx="0" cy="11261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9F72938-7B5D-406E-A93F-3ADBD419DB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9010320" y="1631648"/>
            <a:ext cx="54110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99F8534-4BFA-4685-A7C3-E1395C265271}"/>
              </a:ext>
            </a:extLst>
          </p:cNvPr>
          <p:cNvCxnSpPr>
            <a:cxnSpLocks/>
          </p:cNvCxnSpPr>
          <p:nvPr/>
        </p:nvCxnSpPr>
        <p:spPr>
          <a:xfrm>
            <a:off x="9021837" y="4961534"/>
            <a:ext cx="54110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8DD583A3-34FE-4266-9108-432B9DF42DCB}"/>
              </a:ext>
            </a:extLst>
          </p:cNvPr>
          <p:cNvSpPr txBox="1"/>
          <p:nvPr/>
        </p:nvSpPr>
        <p:spPr>
          <a:xfrm>
            <a:off x="8926232" y="1412672"/>
            <a:ext cx="690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Card</a:t>
            </a:r>
            <a:r>
              <a:rPr lang="fr-FR" sz="1000" i="1" dirty="0"/>
              <a:t> n°1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CEFD0B8-0453-4845-878E-FE3513F8332C}"/>
              </a:ext>
            </a:extLst>
          </p:cNvPr>
          <p:cNvSpPr txBox="1"/>
          <p:nvPr/>
        </p:nvSpPr>
        <p:spPr>
          <a:xfrm>
            <a:off x="8933514" y="2480458"/>
            <a:ext cx="690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Card</a:t>
            </a:r>
            <a:r>
              <a:rPr lang="fr-FR" sz="1000" i="1" dirty="0"/>
              <a:t> n°2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BFEC4D9-3BB4-4F41-9FCA-450ACFC28F91}"/>
              </a:ext>
            </a:extLst>
          </p:cNvPr>
          <p:cNvSpPr txBox="1"/>
          <p:nvPr/>
        </p:nvSpPr>
        <p:spPr>
          <a:xfrm>
            <a:off x="8933514" y="3617870"/>
            <a:ext cx="690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Card</a:t>
            </a:r>
            <a:r>
              <a:rPr lang="fr-FR" sz="1000" i="1" dirty="0"/>
              <a:t> n°3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2BED9D0-F14F-44B8-8710-655AA8DFA4E0}"/>
              </a:ext>
            </a:extLst>
          </p:cNvPr>
          <p:cNvSpPr txBox="1"/>
          <p:nvPr/>
        </p:nvSpPr>
        <p:spPr>
          <a:xfrm>
            <a:off x="8933514" y="4754915"/>
            <a:ext cx="690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Card</a:t>
            </a:r>
            <a:r>
              <a:rPr lang="fr-FR" sz="1000" i="1" dirty="0"/>
              <a:t> n°4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FFFB5B1-EC46-4C4E-8FD7-DC9BEEC6907D}"/>
              </a:ext>
            </a:extLst>
          </p:cNvPr>
          <p:cNvSpPr txBox="1"/>
          <p:nvPr/>
        </p:nvSpPr>
        <p:spPr>
          <a:xfrm>
            <a:off x="6010280" y="3096391"/>
            <a:ext cx="256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>
                <a:solidFill>
                  <a:schemeClr val="accent6">
                    <a:lumMod val="75000"/>
                  </a:schemeClr>
                </a:solidFill>
              </a:rPr>
              <a:t>&lt;div class=“restaurants”&gt;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4E9BCF97-766C-48EB-90FA-79FB2D1AD0AF}"/>
              </a:ext>
            </a:extLst>
          </p:cNvPr>
          <p:cNvCxnSpPr>
            <a:cxnSpLocks/>
          </p:cNvCxnSpPr>
          <p:nvPr/>
        </p:nvCxnSpPr>
        <p:spPr>
          <a:xfrm flipH="1">
            <a:off x="8301025" y="1092200"/>
            <a:ext cx="1213486" cy="66925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12B53715-086C-45DF-9E1E-28F46398CEEC}"/>
              </a:ext>
            </a:extLst>
          </p:cNvPr>
          <p:cNvSpPr txBox="1"/>
          <p:nvPr/>
        </p:nvSpPr>
        <p:spPr>
          <a:xfrm>
            <a:off x="6965161" y="1572785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accent5">
                    <a:lumMod val="75000"/>
                  </a:schemeClr>
                </a:solidFill>
              </a:rPr>
              <a:t>SECTION N°2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857C3D-B39D-4181-BB47-8A3387BEA2EB}"/>
              </a:ext>
            </a:extLst>
          </p:cNvPr>
          <p:cNvSpPr/>
          <p:nvPr/>
        </p:nvSpPr>
        <p:spPr>
          <a:xfrm>
            <a:off x="9514511" y="5732780"/>
            <a:ext cx="1537550" cy="79565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0BE19E66-D0A7-40B3-9F5F-915D8DE17842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8301025" y="5285215"/>
            <a:ext cx="1213486" cy="84539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9868F8F7-6E9A-4738-8AEA-2F8FCF596680}"/>
              </a:ext>
            </a:extLst>
          </p:cNvPr>
          <p:cNvSpPr txBox="1"/>
          <p:nvPr/>
        </p:nvSpPr>
        <p:spPr>
          <a:xfrm>
            <a:off x="7350444" y="5100549"/>
            <a:ext cx="95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FF6600"/>
                </a:solidFill>
              </a:rPr>
              <a:t>FOOTER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FAC6F8-4CC0-4767-8E30-8A69A236FFEF}"/>
              </a:ext>
            </a:extLst>
          </p:cNvPr>
          <p:cNvSpPr/>
          <p:nvPr/>
        </p:nvSpPr>
        <p:spPr>
          <a:xfrm>
            <a:off x="9562942" y="6283960"/>
            <a:ext cx="335438" cy="13480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0ED5EF00-D902-4150-8ADE-1BF6B4A1F5E7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8539480" y="6351363"/>
            <a:ext cx="1023462" cy="371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2B860DE-0AC6-43F9-8109-2B992E19E940}"/>
              </a:ext>
            </a:extLst>
          </p:cNvPr>
          <p:cNvSpPr txBox="1"/>
          <p:nvPr/>
        </p:nvSpPr>
        <p:spPr>
          <a:xfrm>
            <a:off x="6949282" y="6197473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4"/>
                </a:solidFill>
              </a:rPr>
              <a:t>&lt;a href=</a:t>
            </a:r>
            <a:r>
              <a:rPr lang="fr-FR" sz="1400" i="1" u="sng" dirty="0">
                <a:solidFill>
                  <a:schemeClr val="accent4"/>
                </a:solidFill>
              </a:rPr>
              <a:t> =“mailto”&gt;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D0E70F-AFF3-4FDA-8261-7A3B38B5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0" y="376925"/>
            <a:ext cx="3787468" cy="610414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19BF25-E58C-4204-B886-44D1BB23F2DE}"/>
              </a:ext>
            </a:extLst>
          </p:cNvPr>
          <p:cNvSpPr txBox="1"/>
          <p:nvPr/>
        </p:nvSpPr>
        <p:spPr>
          <a:xfrm>
            <a:off x="4870939" y="376925"/>
            <a:ext cx="51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50" charset="0"/>
              </a:rPr>
              <a:t>Intégration Accueil (index.html)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21A2AD-2503-4F15-881C-9ED44A294772}"/>
              </a:ext>
            </a:extLst>
          </p:cNvPr>
          <p:cNvSpPr txBox="1"/>
          <p:nvPr/>
        </p:nvSpPr>
        <p:spPr>
          <a:xfrm>
            <a:off x="4153358" y="1433146"/>
            <a:ext cx="129814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/>
              <a:t>squelette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6E2CC5-A53B-4DB1-A60C-B08D2B38A07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53359" y="1802478"/>
            <a:ext cx="6490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855364F8-6B84-482E-B316-A4761068F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52" y="3294799"/>
            <a:ext cx="7455467" cy="31862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1D578CF-C232-4BAE-AC56-97683492885E}"/>
              </a:ext>
            </a:extLst>
          </p:cNvPr>
          <p:cNvSpPr txBox="1"/>
          <p:nvPr/>
        </p:nvSpPr>
        <p:spPr>
          <a:xfrm>
            <a:off x="7596054" y="2497015"/>
            <a:ext cx="88517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9355A0E-C648-4C44-AE79-F991A9BB1FAE}"/>
              </a:ext>
            </a:extLst>
          </p:cNvPr>
          <p:cNvCxnSpPr>
            <a:cxnSpLocks/>
          </p:cNvCxnSpPr>
          <p:nvPr/>
        </p:nvCxnSpPr>
        <p:spPr>
          <a:xfrm flipH="1">
            <a:off x="7596054" y="2681681"/>
            <a:ext cx="1" cy="5275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uton d’action : accueil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95C8BE-7BFB-4C61-8E01-3895A417B3CC}"/>
              </a:ext>
            </a:extLst>
          </p:cNvPr>
          <p:cNvSpPr/>
          <p:nvPr/>
        </p:nvSpPr>
        <p:spPr>
          <a:xfrm>
            <a:off x="11210192" y="365125"/>
            <a:ext cx="463062" cy="452560"/>
          </a:xfrm>
          <a:prstGeom prst="actionButtonHome">
            <a:avLst/>
          </a:prstGeom>
          <a:solidFill>
            <a:srgbClr val="9356DC"/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7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6B4AD41-1390-467C-B611-462600599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7" t="9744" r="1149" b="42482"/>
          <a:stretch/>
        </p:blipFill>
        <p:spPr>
          <a:xfrm>
            <a:off x="5633854" y="817685"/>
            <a:ext cx="5008685" cy="14859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7C8989-B42C-40FB-9606-30B73BDC2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7" t="31890" b="26929"/>
          <a:stretch/>
        </p:blipFill>
        <p:spPr>
          <a:xfrm>
            <a:off x="5633854" y="2800349"/>
            <a:ext cx="6230815" cy="12573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AB30CEF-03D8-4818-BF92-785D72442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62"/>
          <a:stretch/>
        </p:blipFill>
        <p:spPr>
          <a:xfrm>
            <a:off x="5633854" y="4417070"/>
            <a:ext cx="5609492" cy="19243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B40C8A-C698-4E02-A72C-7F818C180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8" y="1724024"/>
            <a:ext cx="3724275" cy="34099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75A2A94-4C31-476A-ABF5-BDB0D57F9A2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16461" y="1560636"/>
            <a:ext cx="1417393" cy="10243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ABEDA57-9E80-4612-9018-47A2DC28C72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8417" y="3429000"/>
            <a:ext cx="1435437" cy="7200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523622E-AF19-4CB4-83CF-522F4BB9746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47783" y="4417070"/>
            <a:ext cx="1386071" cy="9621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771FBF4-93E6-42AF-986E-42A3AFBB16F5}"/>
              </a:ext>
            </a:extLst>
          </p:cNvPr>
          <p:cNvSpPr txBox="1"/>
          <p:nvPr/>
        </p:nvSpPr>
        <p:spPr>
          <a:xfrm>
            <a:off x="523508" y="556075"/>
            <a:ext cx="182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N°1</a:t>
            </a:r>
          </a:p>
        </p:txBody>
      </p:sp>
    </p:spTree>
    <p:extLst>
      <p:ext uri="{BB962C8B-B14F-4D97-AF65-F5344CB8AC3E}">
        <p14:creationId xmlns:p14="http://schemas.microsoft.com/office/powerpoint/2010/main" val="2791190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286</Words>
  <Application>Microsoft Office PowerPoint</Application>
  <PresentationFormat>Grand écran</PresentationFormat>
  <Paragraphs>76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Montserrat</vt:lpstr>
      <vt:lpstr>Wingdings</vt:lpstr>
      <vt:lpstr>Thème Office</vt:lpstr>
      <vt:lpstr>Présentation PowerPoint</vt:lpstr>
      <vt:lpstr>Présentation PowerPoint</vt:lpstr>
      <vt:lpstr>Validateur HTML</vt:lpstr>
      <vt:lpstr>Validateur CSS</vt:lpstr>
      <vt:lpstr>Présentation PowerPoint</vt:lpstr>
      <vt:lpstr>Présentation PowerPoint</vt:lpstr>
      <vt:lpstr>Découpage Accueil (index.html)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Pages Restaurants</vt:lpstr>
      <vt:lpstr>Présentation PowerPoint</vt:lpstr>
      <vt:lpstr>Présentation PowerPoint</vt:lpstr>
      <vt:lpstr>Présentation PowerPoint</vt:lpstr>
      <vt:lpstr>Ce que j’ai appris …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Romin Manogil</dc:creator>
  <cp:lastModifiedBy>Romin Manogil</cp:lastModifiedBy>
  <cp:revision>109</cp:revision>
  <dcterms:created xsi:type="dcterms:W3CDTF">2021-04-21T16:19:04Z</dcterms:created>
  <dcterms:modified xsi:type="dcterms:W3CDTF">2021-04-30T06:50:56Z</dcterms:modified>
</cp:coreProperties>
</file>