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2ACD10-3408-4CB9-85B4-A1C943E749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A55C6F-77E0-47FA-8705-112ACBE2B8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 9:29:21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S - Story2" id="2" name="slide2">
            <a:extLst>
              <a:ext uri="{FF2B5EF4-FFF2-40B4-BE49-F238E27FC236}">
                <a16:creationId xmlns:a16="http://schemas.microsoft.com/office/drawing/2014/main" id="{B5D7A5BB-B78E-45EF-92D7-81B078803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S - Story3" id="3" name="slide3">
            <a:extLst>
              <a:ext uri="{FF2B5EF4-FFF2-40B4-BE49-F238E27FC236}">
                <a16:creationId xmlns:a16="http://schemas.microsoft.com/office/drawing/2014/main" id="{7093A272-AD10-4A89-A238-40228707CF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S - Story4" id="4" name="slide4">
            <a:extLst>
              <a:ext uri="{FF2B5EF4-FFF2-40B4-BE49-F238E27FC236}">
                <a16:creationId xmlns:a16="http://schemas.microsoft.com/office/drawing/2014/main" id="{DDF2772D-573C-4FE9-BC2A-3FF02DABD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2020-01-16T05:29:22Z</dcterms:created>
  <dcterms:modified xsi:type="dcterms:W3CDTF">2020-01-16T05:29:22Z</dcterms:modified>
</cp:coreProperties>
</file>