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Sri lanka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595959"/>
                </a:solidFill>
                <a:latin typeface="Calibri"/>
              </a:rP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/>
          <a:lstStyle/>
          <a:p>
            <a:r>
              <a:rPr sz="3200" b="1">
                <a:solidFill>
                  <a:srgbClr val="1F497D"/>
                </a:solidFill>
                <a:latin typeface="Calibri"/>
              </a:rPr>
              <a:t>Sri lanka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rIns="182880" tIns="91440" bIns="91440"/>
          <a:lstStyle/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Its official name is the Democratic Socialist Republic of Sri Lanka.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The country was historically known to the world by the name Ceylon.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Sri Lanka is an island country located in the South Asia region.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It is situated in the Indian Ocean, southwest of the Bay of Bengal.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/>
          <a:lstStyle/>
          <a:p>
            <a:r>
              <a:rPr sz="3200" b="1">
                <a:solidFill>
                  <a:srgbClr val="1F497D"/>
                </a:solidFill>
                <a:latin typeface="Calibri"/>
              </a:rPr>
              <a:t>Sri lanka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rIns="182880" tIns="91440" bIns="91440"/>
          <a:lstStyle/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The Gulf of Mannar and Palk Strait separate it from the Indian peninsula.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The nation shares a maritime border with India to the northwest.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It also shares a maritime border with the Maldives in the southwest.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Sri Jayawardenepura Kotte serves as the country's official legislative capital.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/>
          <a:lstStyle/>
          <a:p>
            <a:r>
              <a:rPr sz="3200" b="1">
                <a:solidFill>
                  <a:srgbClr val="1F497D"/>
                </a:solidFill>
                <a:latin typeface="Calibri"/>
              </a:rPr>
              <a:t>Sri lanka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rIns="182880" tIns="91440" bIns="91440"/>
          <a:lstStyle/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Colombo, the nation's largest city, is the administrative and judicial capital.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Colombo is recognized as the primary political, financial, and cultural centre.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Kandy is the country's second-largest urban area and a significant city.</a:t>
            </a:r>
          </a:p>
          <a:p>
            <a:pPr/>
            <a:r>
              <a:rPr sz="2000">
                <a:solidFill>
                  <a:srgbClr val="404040"/>
                </a:solidFill>
                <a:latin typeface="Calibri"/>
              </a:rPr>
              <a:t>Kandy was the capital of the last native kingdom of Sri Lanka.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