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0" r:id="rId1"/>
  </p:sldMasterIdLst>
  <p:sldIdLst>
    <p:sldId id="262" r:id="rId2"/>
    <p:sldId id="266" r:id="rId3"/>
    <p:sldId id="263" r:id="rId4"/>
    <p:sldId id="264" r:id="rId5"/>
    <p:sldId id="278" r:id="rId6"/>
    <p:sldId id="265" r:id="rId7"/>
    <p:sldId id="258" r:id="rId8"/>
    <p:sldId id="268" r:id="rId9"/>
    <p:sldId id="269" r:id="rId10"/>
    <p:sldId id="271" r:id="rId11"/>
    <p:sldId id="270" r:id="rId12"/>
    <p:sldId id="272" r:id="rId13"/>
    <p:sldId id="280" r:id="rId14"/>
    <p:sldId id="274" r:id="rId15"/>
    <p:sldId id="273"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diagrams/_rels/drawing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A2FEF7-FD7A-4BEE-8BBA-DD01E9AAE51B}" type="doc">
      <dgm:prSet loTypeId="urn:microsoft.com/office/officeart/2005/8/layout/cycle8" loCatId="cycle" qsTypeId="urn:microsoft.com/office/officeart/2005/8/quickstyle/3d1" qsCatId="3D" csTypeId="urn:microsoft.com/office/officeart/2005/8/colors/colorful1" csCatId="colorful" phldr="1"/>
      <dgm:spPr/>
    </dgm:pt>
    <dgm:pt modelId="{E23178DC-5BC3-49D8-8AB2-D0A1579E973D}">
      <dgm:prSet phldrT="[Text]"/>
      <dgm:spPr/>
      <dgm:t>
        <a:bodyPr/>
        <a:lstStyle/>
        <a:p>
          <a:r>
            <a:rPr lang="en-US" b="1" dirty="0" err="1">
              <a:latin typeface="Baskerville Old Face" panose="02020602080505020303" pitchFamily="18" charset="0"/>
            </a:rPr>
            <a:t>Lenguaje</a:t>
          </a:r>
          <a:endParaRPr lang="en-US" b="1" dirty="0">
            <a:latin typeface="Baskerville Old Face" panose="02020602080505020303" pitchFamily="18" charset="0"/>
          </a:endParaRPr>
        </a:p>
      </dgm:t>
    </dgm:pt>
    <dgm:pt modelId="{C3BFF877-D904-48E4-89DF-D3AACC30ACFB}" type="parTrans" cxnId="{C2766366-8DC9-459D-AFD1-E071E4BA31A8}">
      <dgm:prSet/>
      <dgm:spPr/>
      <dgm:t>
        <a:bodyPr/>
        <a:lstStyle/>
        <a:p>
          <a:endParaRPr lang="en-US"/>
        </a:p>
      </dgm:t>
    </dgm:pt>
    <dgm:pt modelId="{4F84B147-A354-491F-91F2-4039FE916FB6}" type="sibTrans" cxnId="{C2766366-8DC9-459D-AFD1-E071E4BA31A8}">
      <dgm:prSet/>
      <dgm:spPr/>
      <dgm:t>
        <a:bodyPr/>
        <a:lstStyle/>
        <a:p>
          <a:endParaRPr lang="en-US"/>
        </a:p>
      </dgm:t>
    </dgm:pt>
    <dgm:pt modelId="{120E61D1-A277-410D-AB33-4F348C844174}">
      <dgm:prSet phldrT="[Text]"/>
      <dgm:spPr/>
      <dgm:t>
        <a:bodyPr/>
        <a:lstStyle/>
        <a:p>
          <a:r>
            <a:rPr lang="en-US" b="1" dirty="0" err="1">
              <a:latin typeface="Baskerville Old Face" panose="02020602080505020303" pitchFamily="18" charset="0"/>
            </a:rPr>
            <a:t>Emocionalidad</a:t>
          </a:r>
          <a:endParaRPr lang="en-US" b="1" dirty="0">
            <a:latin typeface="Baskerville Old Face" panose="02020602080505020303" pitchFamily="18" charset="0"/>
          </a:endParaRPr>
        </a:p>
      </dgm:t>
    </dgm:pt>
    <dgm:pt modelId="{BE81F4BF-6B33-44CD-B97B-E1E44054A3B2}" type="parTrans" cxnId="{331A56F6-0264-4ACB-9BB9-3D555438A4DD}">
      <dgm:prSet/>
      <dgm:spPr/>
      <dgm:t>
        <a:bodyPr/>
        <a:lstStyle/>
        <a:p>
          <a:endParaRPr lang="en-US"/>
        </a:p>
      </dgm:t>
    </dgm:pt>
    <dgm:pt modelId="{C9F317EF-8801-4F41-B5FE-AF0FE7FEF69F}" type="sibTrans" cxnId="{331A56F6-0264-4ACB-9BB9-3D555438A4DD}">
      <dgm:prSet/>
      <dgm:spPr/>
      <dgm:t>
        <a:bodyPr/>
        <a:lstStyle/>
        <a:p>
          <a:endParaRPr lang="en-US"/>
        </a:p>
      </dgm:t>
    </dgm:pt>
    <dgm:pt modelId="{4F1E93DB-322F-4351-8344-E944BBD153DA}">
      <dgm:prSet phldrT="[Text]"/>
      <dgm:spPr/>
      <dgm:t>
        <a:bodyPr/>
        <a:lstStyle/>
        <a:p>
          <a:r>
            <a:rPr lang="en-US" b="1" dirty="0" err="1">
              <a:latin typeface="Baskerville Old Face" panose="02020602080505020303" pitchFamily="18" charset="0"/>
            </a:rPr>
            <a:t>Corporalidad</a:t>
          </a:r>
          <a:endParaRPr lang="en-US" b="1" dirty="0">
            <a:latin typeface="Baskerville Old Face" panose="02020602080505020303" pitchFamily="18" charset="0"/>
          </a:endParaRPr>
        </a:p>
      </dgm:t>
    </dgm:pt>
    <dgm:pt modelId="{EB7B3101-8824-458B-B220-533009301ADE}" type="parTrans" cxnId="{F8F5A7C3-495C-4ECE-ACCE-1CDD9F709BC0}">
      <dgm:prSet/>
      <dgm:spPr/>
      <dgm:t>
        <a:bodyPr/>
        <a:lstStyle/>
        <a:p>
          <a:endParaRPr lang="en-US"/>
        </a:p>
      </dgm:t>
    </dgm:pt>
    <dgm:pt modelId="{04E9AFCE-CEFE-4734-AEC3-11EE1BF84348}" type="sibTrans" cxnId="{F8F5A7C3-495C-4ECE-ACCE-1CDD9F709BC0}">
      <dgm:prSet/>
      <dgm:spPr/>
      <dgm:t>
        <a:bodyPr/>
        <a:lstStyle/>
        <a:p>
          <a:endParaRPr lang="en-US"/>
        </a:p>
      </dgm:t>
    </dgm:pt>
    <dgm:pt modelId="{1CAD63AE-B876-46A2-898A-498B0E5EB6CE}" type="pres">
      <dgm:prSet presAssocID="{9AA2FEF7-FD7A-4BEE-8BBA-DD01E9AAE51B}" presName="compositeShape" presStyleCnt="0">
        <dgm:presLayoutVars>
          <dgm:chMax val="7"/>
          <dgm:dir/>
          <dgm:resizeHandles val="exact"/>
        </dgm:presLayoutVars>
      </dgm:prSet>
      <dgm:spPr/>
    </dgm:pt>
    <dgm:pt modelId="{DAC8D302-FC28-47A2-8948-CC5307D0718C}" type="pres">
      <dgm:prSet presAssocID="{9AA2FEF7-FD7A-4BEE-8BBA-DD01E9AAE51B}" presName="wedge1" presStyleLbl="node1" presStyleIdx="0" presStyleCnt="3"/>
      <dgm:spPr/>
    </dgm:pt>
    <dgm:pt modelId="{745EB8E6-3ACA-4B44-92C7-8B54A672DE8D}" type="pres">
      <dgm:prSet presAssocID="{9AA2FEF7-FD7A-4BEE-8BBA-DD01E9AAE51B}" presName="dummy1a" presStyleCnt="0"/>
      <dgm:spPr/>
    </dgm:pt>
    <dgm:pt modelId="{8D7567CC-2573-4192-B024-8B5259A2E23C}" type="pres">
      <dgm:prSet presAssocID="{9AA2FEF7-FD7A-4BEE-8BBA-DD01E9AAE51B}" presName="dummy1b" presStyleCnt="0"/>
      <dgm:spPr/>
    </dgm:pt>
    <dgm:pt modelId="{9CC08B0F-D0A5-412A-BE66-7C5F23D8C925}" type="pres">
      <dgm:prSet presAssocID="{9AA2FEF7-FD7A-4BEE-8BBA-DD01E9AAE51B}" presName="wedge1Tx" presStyleLbl="node1" presStyleIdx="0" presStyleCnt="3">
        <dgm:presLayoutVars>
          <dgm:chMax val="0"/>
          <dgm:chPref val="0"/>
          <dgm:bulletEnabled val="1"/>
        </dgm:presLayoutVars>
      </dgm:prSet>
      <dgm:spPr/>
    </dgm:pt>
    <dgm:pt modelId="{E510A254-5B35-4E46-920D-76763C36F46A}" type="pres">
      <dgm:prSet presAssocID="{9AA2FEF7-FD7A-4BEE-8BBA-DD01E9AAE51B}" presName="wedge2" presStyleLbl="node1" presStyleIdx="1" presStyleCnt="3"/>
      <dgm:spPr/>
    </dgm:pt>
    <dgm:pt modelId="{3F670572-281E-495B-996C-394C6D5A8F82}" type="pres">
      <dgm:prSet presAssocID="{9AA2FEF7-FD7A-4BEE-8BBA-DD01E9AAE51B}" presName="dummy2a" presStyleCnt="0"/>
      <dgm:spPr/>
    </dgm:pt>
    <dgm:pt modelId="{659DA303-3634-4020-AE5C-17A63F2D46CA}" type="pres">
      <dgm:prSet presAssocID="{9AA2FEF7-FD7A-4BEE-8BBA-DD01E9AAE51B}" presName="dummy2b" presStyleCnt="0"/>
      <dgm:spPr/>
    </dgm:pt>
    <dgm:pt modelId="{66C9A557-3012-4D58-B91F-B766183C154B}" type="pres">
      <dgm:prSet presAssocID="{9AA2FEF7-FD7A-4BEE-8BBA-DD01E9AAE51B}" presName="wedge2Tx" presStyleLbl="node1" presStyleIdx="1" presStyleCnt="3">
        <dgm:presLayoutVars>
          <dgm:chMax val="0"/>
          <dgm:chPref val="0"/>
          <dgm:bulletEnabled val="1"/>
        </dgm:presLayoutVars>
      </dgm:prSet>
      <dgm:spPr/>
    </dgm:pt>
    <dgm:pt modelId="{81835D7D-012A-4538-992D-323E2C7E31A3}" type="pres">
      <dgm:prSet presAssocID="{9AA2FEF7-FD7A-4BEE-8BBA-DD01E9AAE51B}" presName="wedge3" presStyleLbl="node1" presStyleIdx="2" presStyleCnt="3" custLinFactNeighborY="-1134"/>
      <dgm:spPr/>
    </dgm:pt>
    <dgm:pt modelId="{45FB379F-B3BA-4507-93BD-47CDB74EB5BB}" type="pres">
      <dgm:prSet presAssocID="{9AA2FEF7-FD7A-4BEE-8BBA-DD01E9AAE51B}" presName="dummy3a" presStyleCnt="0"/>
      <dgm:spPr/>
    </dgm:pt>
    <dgm:pt modelId="{C62E44D4-A6B8-4C99-B9E6-20F826A0F8FA}" type="pres">
      <dgm:prSet presAssocID="{9AA2FEF7-FD7A-4BEE-8BBA-DD01E9AAE51B}" presName="dummy3b" presStyleCnt="0"/>
      <dgm:spPr/>
    </dgm:pt>
    <dgm:pt modelId="{444344D3-DD1D-49FB-8E22-16C5965902D5}" type="pres">
      <dgm:prSet presAssocID="{9AA2FEF7-FD7A-4BEE-8BBA-DD01E9AAE51B}" presName="wedge3Tx" presStyleLbl="node1" presStyleIdx="2" presStyleCnt="3">
        <dgm:presLayoutVars>
          <dgm:chMax val="0"/>
          <dgm:chPref val="0"/>
          <dgm:bulletEnabled val="1"/>
        </dgm:presLayoutVars>
      </dgm:prSet>
      <dgm:spPr/>
    </dgm:pt>
    <dgm:pt modelId="{1DD036EF-39FD-4ED7-B85F-A47C668A0A84}" type="pres">
      <dgm:prSet presAssocID="{4F84B147-A354-491F-91F2-4039FE916FB6}" presName="arrowWedge1" presStyleLbl="fgSibTrans2D1" presStyleIdx="0" presStyleCnt="3"/>
      <dgm:spPr/>
    </dgm:pt>
    <dgm:pt modelId="{7E648EAC-E965-46A0-936A-F2438EE3C530}" type="pres">
      <dgm:prSet presAssocID="{C9F317EF-8801-4F41-B5FE-AF0FE7FEF69F}" presName="arrowWedge2" presStyleLbl="fgSibTrans2D1" presStyleIdx="1" presStyleCnt="3"/>
      <dgm:spPr/>
    </dgm:pt>
    <dgm:pt modelId="{EFF8D7E8-3CF0-4F67-9D38-ECAF4CA0F29B}" type="pres">
      <dgm:prSet presAssocID="{04E9AFCE-CEFE-4734-AEC3-11EE1BF84348}" presName="arrowWedge3" presStyleLbl="fgSibTrans2D1" presStyleIdx="2" presStyleCnt="3"/>
      <dgm:spPr/>
    </dgm:pt>
  </dgm:ptLst>
  <dgm:cxnLst>
    <dgm:cxn modelId="{AE894765-6454-47F2-A94D-98311B7CE82E}" type="presOf" srcId="{E23178DC-5BC3-49D8-8AB2-D0A1579E973D}" destId="{9CC08B0F-D0A5-412A-BE66-7C5F23D8C925}" srcOrd="1" destOrd="0" presId="urn:microsoft.com/office/officeart/2005/8/layout/cycle8"/>
    <dgm:cxn modelId="{C2766366-8DC9-459D-AFD1-E071E4BA31A8}" srcId="{9AA2FEF7-FD7A-4BEE-8BBA-DD01E9AAE51B}" destId="{E23178DC-5BC3-49D8-8AB2-D0A1579E973D}" srcOrd="0" destOrd="0" parTransId="{C3BFF877-D904-48E4-89DF-D3AACC30ACFB}" sibTransId="{4F84B147-A354-491F-91F2-4039FE916FB6}"/>
    <dgm:cxn modelId="{AC59E26B-3558-4C63-A7EF-EF413772FB65}" type="presOf" srcId="{120E61D1-A277-410D-AB33-4F348C844174}" destId="{E510A254-5B35-4E46-920D-76763C36F46A}" srcOrd="0" destOrd="0" presId="urn:microsoft.com/office/officeart/2005/8/layout/cycle8"/>
    <dgm:cxn modelId="{5E8A2F7B-0B26-4590-A4CA-F8A30DE0E18A}" type="presOf" srcId="{E23178DC-5BC3-49D8-8AB2-D0A1579E973D}" destId="{DAC8D302-FC28-47A2-8948-CC5307D0718C}" srcOrd="0" destOrd="0" presId="urn:microsoft.com/office/officeart/2005/8/layout/cycle8"/>
    <dgm:cxn modelId="{3FDA769D-FBB3-4E4D-A89F-293832363068}" type="presOf" srcId="{9AA2FEF7-FD7A-4BEE-8BBA-DD01E9AAE51B}" destId="{1CAD63AE-B876-46A2-898A-498B0E5EB6CE}" srcOrd="0" destOrd="0" presId="urn:microsoft.com/office/officeart/2005/8/layout/cycle8"/>
    <dgm:cxn modelId="{4B6D639F-4F24-4FD1-A3DE-C19E0030B03C}" type="presOf" srcId="{4F1E93DB-322F-4351-8344-E944BBD153DA}" destId="{81835D7D-012A-4538-992D-323E2C7E31A3}" srcOrd="0" destOrd="0" presId="urn:microsoft.com/office/officeart/2005/8/layout/cycle8"/>
    <dgm:cxn modelId="{F8F5A7C3-495C-4ECE-ACCE-1CDD9F709BC0}" srcId="{9AA2FEF7-FD7A-4BEE-8BBA-DD01E9AAE51B}" destId="{4F1E93DB-322F-4351-8344-E944BBD153DA}" srcOrd="2" destOrd="0" parTransId="{EB7B3101-8824-458B-B220-533009301ADE}" sibTransId="{04E9AFCE-CEFE-4734-AEC3-11EE1BF84348}"/>
    <dgm:cxn modelId="{331A56F6-0264-4ACB-9BB9-3D555438A4DD}" srcId="{9AA2FEF7-FD7A-4BEE-8BBA-DD01E9AAE51B}" destId="{120E61D1-A277-410D-AB33-4F348C844174}" srcOrd="1" destOrd="0" parTransId="{BE81F4BF-6B33-44CD-B97B-E1E44054A3B2}" sibTransId="{C9F317EF-8801-4F41-B5FE-AF0FE7FEF69F}"/>
    <dgm:cxn modelId="{F5CB6CF8-BF0A-49C5-8211-13565C092A69}" type="presOf" srcId="{120E61D1-A277-410D-AB33-4F348C844174}" destId="{66C9A557-3012-4D58-B91F-B766183C154B}" srcOrd="1" destOrd="0" presId="urn:microsoft.com/office/officeart/2005/8/layout/cycle8"/>
    <dgm:cxn modelId="{FE2AD5F9-4820-4375-AAD1-8719355F9049}" type="presOf" srcId="{4F1E93DB-322F-4351-8344-E944BBD153DA}" destId="{444344D3-DD1D-49FB-8E22-16C5965902D5}" srcOrd="1" destOrd="0" presId="urn:microsoft.com/office/officeart/2005/8/layout/cycle8"/>
    <dgm:cxn modelId="{59E02294-B51F-4C85-B15C-FF4F55D2B266}" type="presParOf" srcId="{1CAD63AE-B876-46A2-898A-498B0E5EB6CE}" destId="{DAC8D302-FC28-47A2-8948-CC5307D0718C}" srcOrd="0" destOrd="0" presId="urn:microsoft.com/office/officeart/2005/8/layout/cycle8"/>
    <dgm:cxn modelId="{B094FCFA-F10F-440E-9AFF-A40FEE820874}" type="presParOf" srcId="{1CAD63AE-B876-46A2-898A-498B0E5EB6CE}" destId="{745EB8E6-3ACA-4B44-92C7-8B54A672DE8D}" srcOrd="1" destOrd="0" presId="urn:microsoft.com/office/officeart/2005/8/layout/cycle8"/>
    <dgm:cxn modelId="{40E7E0CF-E1F6-4789-BCE6-CF80816474C0}" type="presParOf" srcId="{1CAD63AE-B876-46A2-898A-498B0E5EB6CE}" destId="{8D7567CC-2573-4192-B024-8B5259A2E23C}" srcOrd="2" destOrd="0" presId="urn:microsoft.com/office/officeart/2005/8/layout/cycle8"/>
    <dgm:cxn modelId="{FA51C66E-DC88-4664-BB78-9D8ACE50C697}" type="presParOf" srcId="{1CAD63AE-B876-46A2-898A-498B0E5EB6CE}" destId="{9CC08B0F-D0A5-412A-BE66-7C5F23D8C925}" srcOrd="3" destOrd="0" presId="urn:microsoft.com/office/officeart/2005/8/layout/cycle8"/>
    <dgm:cxn modelId="{E43C045E-01D6-41EF-82D7-7FC06F8FEF90}" type="presParOf" srcId="{1CAD63AE-B876-46A2-898A-498B0E5EB6CE}" destId="{E510A254-5B35-4E46-920D-76763C36F46A}" srcOrd="4" destOrd="0" presId="urn:microsoft.com/office/officeart/2005/8/layout/cycle8"/>
    <dgm:cxn modelId="{78C50D74-6475-4F11-A71B-48DA4758B63B}" type="presParOf" srcId="{1CAD63AE-B876-46A2-898A-498B0E5EB6CE}" destId="{3F670572-281E-495B-996C-394C6D5A8F82}" srcOrd="5" destOrd="0" presId="urn:microsoft.com/office/officeart/2005/8/layout/cycle8"/>
    <dgm:cxn modelId="{A5D422A2-9451-4D10-BD93-55759F8F5F52}" type="presParOf" srcId="{1CAD63AE-B876-46A2-898A-498B0E5EB6CE}" destId="{659DA303-3634-4020-AE5C-17A63F2D46CA}" srcOrd="6" destOrd="0" presId="urn:microsoft.com/office/officeart/2005/8/layout/cycle8"/>
    <dgm:cxn modelId="{9CE514DB-731E-4FFF-BDC2-D1ED94F6C884}" type="presParOf" srcId="{1CAD63AE-B876-46A2-898A-498B0E5EB6CE}" destId="{66C9A557-3012-4D58-B91F-B766183C154B}" srcOrd="7" destOrd="0" presId="urn:microsoft.com/office/officeart/2005/8/layout/cycle8"/>
    <dgm:cxn modelId="{1FD4D117-A1DF-4692-9B4F-98C9FDAEF41F}" type="presParOf" srcId="{1CAD63AE-B876-46A2-898A-498B0E5EB6CE}" destId="{81835D7D-012A-4538-992D-323E2C7E31A3}" srcOrd="8" destOrd="0" presId="urn:microsoft.com/office/officeart/2005/8/layout/cycle8"/>
    <dgm:cxn modelId="{9D0945FE-FF9C-46D9-9FF5-520A71D5E4F1}" type="presParOf" srcId="{1CAD63AE-B876-46A2-898A-498B0E5EB6CE}" destId="{45FB379F-B3BA-4507-93BD-47CDB74EB5BB}" srcOrd="9" destOrd="0" presId="urn:microsoft.com/office/officeart/2005/8/layout/cycle8"/>
    <dgm:cxn modelId="{DC869195-849B-4A66-ABA8-2CB1687F32FF}" type="presParOf" srcId="{1CAD63AE-B876-46A2-898A-498B0E5EB6CE}" destId="{C62E44D4-A6B8-4C99-B9E6-20F826A0F8FA}" srcOrd="10" destOrd="0" presId="urn:microsoft.com/office/officeart/2005/8/layout/cycle8"/>
    <dgm:cxn modelId="{30C71E39-E35B-4F07-9D81-F9EEF87B780C}" type="presParOf" srcId="{1CAD63AE-B876-46A2-898A-498B0E5EB6CE}" destId="{444344D3-DD1D-49FB-8E22-16C5965902D5}" srcOrd="11" destOrd="0" presId="urn:microsoft.com/office/officeart/2005/8/layout/cycle8"/>
    <dgm:cxn modelId="{48F7C77F-90F2-4C0A-B4A9-2B65DA6CD530}" type="presParOf" srcId="{1CAD63AE-B876-46A2-898A-498B0E5EB6CE}" destId="{1DD036EF-39FD-4ED7-B85F-A47C668A0A84}" srcOrd="12" destOrd="0" presId="urn:microsoft.com/office/officeart/2005/8/layout/cycle8"/>
    <dgm:cxn modelId="{18495E90-0AFC-4033-84AC-AC83E49CFC2E}" type="presParOf" srcId="{1CAD63AE-B876-46A2-898A-498B0E5EB6CE}" destId="{7E648EAC-E965-46A0-936A-F2438EE3C530}" srcOrd="13" destOrd="0" presId="urn:microsoft.com/office/officeart/2005/8/layout/cycle8"/>
    <dgm:cxn modelId="{CB945D0D-6ECC-4D7B-8FA1-6E836D3EDFC3}" type="presParOf" srcId="{1CAD63AE-B876-46A2-898A-498B0E5EB6CE}" destId="{EFF8D7E8-3CF0-4F67-9D38-ECAF4CA0F29B}"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C9DEDB-038E-4539-AE3C-959FB85F87CE}" type="doc">
      <dgm:prSet loTypeId="urn:microsoft.com/office/officeart/2005/8/layout/equation1" loCatId="relationship" qsTypeId="urn:microsoft.com/office/officeart/2005/8/quickstyle/3d2" qsCatId="3D" csTypeId="urn:microsoft.com/office/officeart/2005/8/colors/colorful1" csCatId="colorful" phldr="1"/>
      <dgm:spPr/>
    </dgm:pt>
    <dgm:pt modelId="{E839AE03-22CF-4C8A-A035-6C80F75D71D3}">
      <dgm:prSet phldrT="[Text]" custT="1"/>
      <dgm:spPr/>
      <dgm:t>
        <a:bodyPr/>
        <a:lstStyle/>
        <a:p>
          <a:r>
            <a:rPr lang="en-US" sz="1200" b="1" dirty="0">
              <a:latin typeface="Baskerville Old Face" panose="02020602080505020303" pitchFamily="18" charset="0"/>
            </a:rPr>
            <a:t>SER HUMANO</a:t>
          </a:r>
        </a:p>
      </dgm:t>
    </dgm:pt>
    <dgm:pt modelId="{460F3A21-D46F-4BCA-87D9-F35214F309BF}" type="parTrans" cxnId="{8111CB70-6F2A-4825-A2E8-7A7E48225B1A}">
      <dgm:prSet/>
      <dgm:spPr/>
      <dgm:t>
        <a:bodyPr/>
        <a:lstStyle/>
        <a:p>
          <a:endParaRPr lang="en-US" sz="1200"/>
        </a:p>
      </dgm:t>
    </dgm:pt>
    <dgm:pt modelId="{C3C18A9F-FFDF-4811-92E7-1A911B4582FA}" type="sibTrans" cxnId="{8111CB70-6F2A-4825-A2E8-7A7E48225B1A}">
      <dgm:prSet custT="1"/>
      <dgm:spPr/>
      <dgm:t>
        <a:bodyPr/>
        <a:lstStyle/>
        <a:p>
          <a:endParaRPr lang="en-US" sz="1200"/>
        </a:p>
      </dgm:t>
    </dgm:pt>
    <dgm:pt modelId="{CCBAE44C-C430-4BAF-9079-1B59D3FB2FE1}">
      <dgm:prSet phldrT="[Text]" custT="1"/>
      <dgm:spPr/>
      <dgm:t>
        <a:bodyPr/>
        <a:lstStyle/>
        <a:p>
          <a:r>
            <a:rPr lang="en-US" sz="1200" b="1" dirty="0">
              <a:latin typeface="Baskerville Old Face" panose="02020602080505020303" pitchFamily="18" charset="0"/>
            </a:rPr>
            <a:t>LENGUAJE</a:t>
          </a:r>
        </a:p>
      </dgm:t>
    </dgm:pt>
    <dgm:pt modelId="{A2299322-71BE-4F88-95AE-26966D927A8A}" type="parTrans" cxnId="{2D068216-0A6E-408E-ADAC-C3D7DC259914}">
      <dgm:prSet/>
      <dgm:spPr/>
      <dgm:t>
        <a:bodyPr/>
        <a:lstStyle/>
        <a:p>
          <a:endParaRPr lang="en-US" sz="1200"/>
        </a:p>
      </dgm:t>
    </dgm:pt>
    <dgm:pt modelId="{9291F1F4-E337-41AA-AA3A-32B9607B537D}" type="sibTrans" cxnId="{2D068216-0A6E-408E-ADAC-C3D7DC259914}">
      <dgm:prSet custT="1"/>
      <dgm:spPr/>
      <dgm:t>
        <a:bodyPr/>
        <a:lstStyle/>
        <a:p>
          <a:endParaRPr lang="en-US" sz="1200"/>
        </a:p>
      </dgm:t>
    </dgm:pt>
    <dgm:pt modelId="{D648EA8C-A150-4945-B2FC-D1F019ACB21E}">
      <dgm:prSet phldrT="[Text]" custT="1"/>
      <dgm:spPr/>
      <dgm:t>
        <a:bodyPr/>
        <a:lstStyle/>
        <a:p>
          <a:r>
            <a:rPr lang="en-US" sz="1200" b="1" dirty="0">
              <a:latin typeface="Baskerville Old Face" panose="02020602080505020303" pitchFamily="18" charset="0"/>
            </a:rPr>
            <a:t>ACTOS LINGUISTICOS</a:t>
          </a:r>
        </a:p>
      </dgm:t>
    </dgm:pt>
    <dgm:pt modelId="{68D80059-753E-4B4D-BB06-E49C65C3873F}" type="parTrans" cxnId="{6316C1EB-53DE-4D2F-9EE3-5ACAC18283E9}">
      <dgm:prSet/>
      <dgm:spPr/>
      <dgm:t>
        <a:bodyPr/>
        <a:lstStyle/>
        <a:p>
          <a:endParaRPr lang="en-US" sz="1200"/>
        </a:p>
      </dgm:t>
    </dgm:pt>
    <dgm:pt modelId="{6D900851-B0C3-438A-82B0-00CB89889059}" type="sibTrans" cxnId="{6316C1EB-53DE-4D2F-9EE3-5ACAC18283E9}">
      <dgm:prSet/>
      <dgm:spPr/>
      <dgm:t>
        <a:bodyPr/>
        <a:lstStyle/>
        <a:p>
          <a:endParaRPr lang="en-US" sz="1200"/>
        </a:p>
      </dgm:t>
    </dgm:pt>
    <dgm:pt modelId="{7945AD1C-6218-475B-872D-9E7FF11A109B}">
      <dgm:prSet phldrT="[Text]" custT="1"/>
      <dgm:spPr/>
      <dgm:t>
        <a:bodyPr/>
        <a:lstStyle/>
        <a:p>
          <a:r>
            <a:rPr lang="en-US" sz="1200" b="1" dirty="0">
              <a:latin typeface="Baskerville Old Face" panose="02020602080505020303" pitchFamily="18" charset="0"/>
            </a:rPr>
            <a:t>ACCION</a:t>
          </a:r>
        </a:p>
      </dgm:t>
    </dgm:pt>
    <dgm:pt modelId="{EF3277FF-099A-4F34-AF0E-718F13438A80}" type="parTrans" cxnId="{EA938222-D64E-489F-97B2-0E7E56A6F708}">
      <dgm:prSet/>
      <dgm:spPr/>
      <dgm:t>
        <a:bodyPr/>
        <a:lstStyle/>
        <a:p>
          <a:endParaRPr lang="en-US" sz="1200"/>
        </a:p>
      </dgm:t>
    </dgm:pt>
    <dgm:pt modelId="{E387F158-C492-4E36-AA37-509867C20E34}" type="sibTrans" cxnId="{EA938222-D64E-489F-97B2-0E7E56A6F708}">
      <dgm:prSet custT="1"/>
      <dgm:spPr/>
      <dgm:t>
        <a:bodyPr/>
        <a:lstStyle/>
        <a:p>
          <a:endParaRPr lang="en-US" sz="1200"/>
        </a:p>
      </dgm:t>
    </dgm:pt>
    <dgm:pt modelId="{617F8214-932A-439E-A453-FD405C56C778}" type="pres">
      <dgm:prSet presAssocID="{44C9DEDB-038E-4539-AE3C-959FB85F87CE}" presName="linearFlow" presStyleCnt="0">
        <dgm:presLayoutVars>
          <dgm:dir/>
          <dgm:resizeHandles val="exact"/>
        </dgm:presLayoutVars>
      </dgm:prSet>
      <dgm:spPr/>
    </dgm:pt>
    <dgm:pt modelId="{39B8F0F9-D657-40B6-AF29-D6C333CC5A4F}" type="pres">
      <dgm:prSet presAssocID="{E839AE03-22CF-4C8A-A035-6C80F75D71D3}" presName="node" presStyleLbl="node1" presStyleIdx="0" presStyleCnt="4">
        <dgm:presLayoutVars>
          <dgm:bulletEnabled val="1"/>
        </dgm:presLayoutVars>
      </dgm:prSet>
      <dgm:spPr/>
    </dgm:pt>
    <dgm:pt modelId="{97F34655-27D5-4C7D-82FA-46F50F8B0DFF}" type="pres">
      <dgm:prSet presAssocID="{C3C18A9F-FFDF-4811-92E7-1A911B4582FA}" presName="spacerL" presStyleCnt="0"/>
      <dgm:spPr/>
    </dgm:pt>
    <dgm:pt modelId="{D7B7470C-4E44-4B2B-B658-6F02EF2CB860}" type="pres">
      <dgm:prSet presAssocID="{C3C18A9F-FFDF-4811-92E7-1A911B4582FA}" presName="sibTrans" presStyleLbl="sibTrans2D1" presStyleIdx="0" presStyleCnt="3"/>
      <dgm:spPr/>
    </dgm:pt>
    <dgm:pt modelId="{E904C6AA-C866-47CA-88F1-294C172D1B79}" type="pres">
      <dgm:prSet presAssocID="{C3C18A9F-FFDF-4811-92E7-1A911B4582FA}" presName="spacerR" presStyleCnt="0"/>
      <dgm:spPr/>
    </dgm:pt>
    <dgm:pt modelId="{664AF8A5-E7E6-4F3A-A91A-57F3647C17AC}" type="pres">
      <dgm:prSet presAssocID="{CCBAE44C-C430-4BAF-9079-1B59D3FB2FE1}" presName="node" presStyleLbl="node1" presStyleIdx="1" presStyleCnt="4">
        <dgm:presLayoutVars>
          <dgm:bulletEnabled val="1"/>
        </dgm:presLayoutVars>
      </dgm:prSet>
      <dgm:spPr/>
    </dgm:pt>
    <dgm:pt modelId="{3A69911F-02CD-47AB-B63D-92A7131251AB}" type="pres">
      <dgm:prSet presAssocID="{9291F1F4-E337-41AA-AA3A-32B9607B537D}" presName="spacerL" presStyleCnt="0"/>
      <dgm:spPr/>
    </dgm:pt>
    <dgm:pt modelId="{1A3AA907-BA83-441B-B92A-749406E673F0}" type="pres">
      <dgm:prSet presAssocID="{9291F1F4-E337-41AA-AA3A-32B9607B537D}" presName="sibTrans" presStyleLbl="sibTrans2D1" presStyleIdx="1" presStyleCnt="3"/>
      <dgm:spPr/>
    </dgm:pt>
    <dgm:pt modelId="{6EA6DA7F-23A7-426D-A31B-237D75BEFBB2}" type="pres">
      <dgm:prSet presAssocID="{9291F1F4-E337-41AA-AA3A-32B9607B537D}" presName="spacerR" presStyleCnt="0"/>
      <dgm:spPr/>
    </dgm:pt>
    <dgm:pt modelId="{BCF84EFE-0BED-4245-9560-D04A146B6373}" type="pres">
      <dgm:prSet presAssocID="{7945AD1C-6218-475B-872D-9E7FF11A109B}" presName="node" presStyleLbl="node1" presStyleIdx="2" presStyleCnt="4">
        <dgm:presLayoutVars>
          <dgm:bulletEnabled val="1"/>
        </dgm:presLayoutVars>
      </dgm:prSet>
      <dgm:spPr/>
    </dgm:pt>
    <dgm:pt modelId="{359B7030-3C04-4BE8-845F-4647487BBD28}" type="pres">
      <dgm:prSet presAssocID="{E387F158-C492-4E36-AA37-509867C20E34}" presName="spacerL" presStyleCnt="0"/>
      <dgm:spPr/>
    </dgm:pt>
    <dgm:pt modelId="{431D9B99-F109-4375-9B34-BCFC53AE8717}" type="pres">
      <dgm:prSet presAssocID="{E387F158-C492-4E36-AA37-509867C20E34}" presName="sibTrans" presStyleLbl="sibTrans2D1" presStyleIdx="2" presStyleCnt="3"/>
      <dgm:spPr/>
    </dgm:pt>
    <dgm:pt modelId="{AB095C5D-EEA8-4F87-B28A-B8512BE93F8D}" type="pres">
      <dgm:prSet presAssocID="{E387F158-C492-4E36-AA37-509867C20E34}" presName="spacerR" presStyleCnt="0"/>
      <dgm:spPr/>
    </dgm:pt>
    <dgm:pt modelId="{00C23528-4606-44A2-9C3F-62E0FAF2C9BE}" type="pres">
      <dgm:prSet presAssocID="{D648EA8C-A150-4945-B2FC-D1F019ACB21E}" presName="node" presStyleLbl="node1" presStyleIdx="3" presStyleCnt="4" custScaleX="115693" custScaleY="104272">
        <dgm:presLayoutVars>
          <dgm:bulletEnabled val="1"/>
        </dgm:presLayoutVars>
      </dgm:prSet>
      <dgm:spPr/>
    </dgm:pt>
  </dgm:ptLst>
  <dgm:cxnLst>
    <dgm:cxn modelId="{2D068216-0A6E-408E-ADAC-C3D7DC259914}" srcId="{44C9DEDB-038E-4539-AE3C-959FB85F87CE}" destId="{CCBAE44C-C430-4BAF-9079-1B59D3FB2FE1}" srcOrd="1" destOrd="0" parTransId="{A2299322-71BE-4F88-95AE-26966D927A8A}" sibTransId="{9291F1F4-E337-41AA-AA3A-32B9607B537D}"/>
    <dgm:cxn modelId="{EA938222-D64E-489F-97B2-0E7E56A6F708}" srcId="{44C9DEDB-038E-4539-AE3C-959FB85F87CE}" destId="{7945AD1C-6218-475B-872D-9E7FF11A109B}" srcOrd="2" destOrd="0" parTransId="{EF3277FF-099A-4F34-AF0E-718F13438A80}" sibTransId="{E387F158-C492-4E36-AA37-509867C20E34}"/>
    <dgm:cxn modelId="{5E4D512E-75A5-43F9-A08F-EBE99C9B600B}" type="presOf" srcId="{44C9DEDB-038E-4539-AE3C-959FB85F87CE}" destId="{617F8214-932A-439E-A453-FD405C56C778}" srcOrd="0" destOrd="0" presId="urn:microsoft.com/office/officeart/2005/8/layout/equation1"/>
    <dgm:cxn modelId="{6C503749-7FE5-415B-AD01-C69D9A3388DA}" type="presOf" srcId="{D648EA8C-A150-4945-B2FC-D1F019ACB21E}" destId="{00C23528-4606-44A2-9C3F-62E0FAF2C9BE}" srcOrd="0" destOrd="0" presId="urn:microsoft.com/office/officeart/2005/8/layout/equation1"/>
    <dgm:cxn modelId="{8111CB70-6F2A-4825-A2E8-7A7E48225B1A}" srcId="{44C9DEDB-038E-4539-AE3C-959FB85F87CE}" destId="{E839AE03-22CF-4C8A-A035-6C80F75D71D3}" srcOrd="0" destOrd="0" parTransId="{460F3A21-D46F-4BCA-87D9-F35214F309BF}" sibTransId="{C3C18A9F-FFDF-4811-92E7-1A911B4582FA}"/>
    <dgm:cxn modelId="{A4208C7D-67E7-4210-9872-9362D52AEB7F}" type="presOf" srcId="{7945AD1C-6218-475B-872D-9E7FF11A109B}" destId="{BCF84EFE-0BED-4245-9560-D04A146B6373}" srcOrd="0" destOrd="0" presId="urn:microsoft.com/office/officeart/2005/8/layout/equation1"/>
    <dgm:cxn modelId="{40C213A6-C306-4180-AC5B-B3E4C517EFD2}" type="presOf" srcId="{E839AE03-22CF-4C8A-A035-6C80F75D71D3}" destId="{39B8F0F9-D657-40B6-AF29-D6C333CC5A4F}" srcOrd="0" destOrd="0" presId="urn:microsoft.com/office/officeart/2005/8/layout/equation1"/>
    <dgm:cxn modelId="{826E6FB6-E7B0-42BA-B8C8-C0EE31724D5D}" type="presOf" srcId="{E387F158-C492-4E36-AA37-509867C20E34}" destId="{431D9B99-F109-4375-9B34-BCFC53AE8717}" srcOrd="0" destOrd="0" presId="urn:microsoft.com/office/officeart/2005/8/layout/equation1"/>
    <dgm:cxn modelId="{614E2FCD-B5BE-460C-83B5-27D3CBA93E7B}" type="presOf" srcId="{C3C18A9F-FFDF-4811-92E7-1A911B4582FA}" destId="{D7B7470C-4E44-4B2B-B658-6F02EF2CB860}" srcOrd="0" destOrd="0" presId="urn:microsoft.com/office/officeart/2005/8/layout/equation1"/>
    <dgm:cxn modelId="{705076D6-9AA0-4A03-96A9-54C59FE2AEEA}" type="presOf" srcId="{CCBAE44C-C430-4BAF-9079-1B59D3FB2FE1}" destId="{664AF8A5-E7E6-4F3A-A91A-57F3647C17AC}" srcOrd="0" destOrd="0" presId="urn:microsoft.com/office/officeart/2005/8/layout/equation1"/>
    <dgm:cxn modelId="{A01AB0E6-6D9A-48AB-9717-E46FB48B2895}" type="presOf" srcId="{9291F1F4-E337-41AA-AA3A-32B9607B537D}" destId="{1A3AA907-BA83-441B-B92A-749406E673F0}" srcOrd="0" destOrd="0" presId="urn:microsoft.com/office/officeart/2005/8/layout/equation1"/>
    <dgm:cxn modelId="{6316C1EB-53DE-4D2F-9EE3-5ACAC18283E9}" srcId="{44C9DEDB-038E-4539-AE3C-959FB85F87CE}" destId="{D648EA8C-A150-4945-B2FC-D1F019ACB21E}" srcOrd="3" destOrd="0" parTransId="{68D80059-753E-4B4D-BB06-E49C65C3873F}" sibTransId="{6D900851-B0C3-438A-82B0-00CB89889059}"/>
    <dgm:cxn modelId="{5E2EE39A-3B6F-48AA-AD33-CAD1FF85E579}" type="presParOf" srcId="{617F8214-932A-439E-A453-FD405C56C778}" destId="{39B8F0F9-D657-40B6-AF29-D6C333CC5A4F}" srcOrd="0" destOrd="0" presId="urn:microsoft.com/office/officeart/2005/8/layout/equation1"/>
    <dgm:cxn modelId="{93A6BC88-44DF-45BF-90E4-330081AAA61E}" type="presParOf" srcId="{617F8214-932A-439E-A453-FD405C56C778}" destId="{97F34655-27D5-4C7D-82FA-46F50F8B0DFF}" srcOrd="1" destOrd="0" presId="urn:microsoft.com/office/officeart/2005/8/layout/equation1"/>
    <dgm:cxn modelId="{6288EB18-9300-4F84-BCDD-4C1F2EB93A6C}" type="presParOf" srcId="{617F8214-932A-439E-A453-FD405C56C778}" destId="{D7B7470C-4E44-4B2B-B658-6F02EF2CB860}" srcOrd="2" destOrd="0" presId="urn:microsoft.com/office/officeart/2005/8/layout/equation1"/>
    <dgm:cxn modelId="{305E8B64-5738-4DCA-AEEB-942801E1D736}" type="presParOf" srcId="{617F8214-932A-439E-A453-FD405C56C778}" destId="{E904C6AA-C866-47CA-88F1-294C172D1B79}" srcOrd="3" destOrd="0" presId="urn:microsoft.com/office/officeart/2005/8/layout/equation1"/>
    <dgm:cxn modelId="{0D344BF2-1FD0-42C5-B854-7E135E280DAA}" type="presParOf" srcId="{617F8214-932A-439E-A453-FD405C56C778}" destId="{664AF8A5-E7E6-4F3A-A91A-57F3647C17AC}" srcOrd="4" destOrd="0" presId="urn:microsoft.com/office/officeart/2005/8/layout/equation1"/>
    <dgm:cxn modelId="{EAE70731-6491-456B-AAD5-1403E2747AC9}" type="presParOf" srcId="{617F8214-932A-439E-A453-FD405C56C778}" destId="{3A69911F-02CD-47AB-B63D-92A7131251AB}" srcOrd="5" destOrd="0" presId="urn:microsoft.com/office/officeart/2005/8/layout/equation1"/>
    <dgm:cxn modelId="{8EDE9153-1C14-4BDC-AA97-5A8473E00814}" type="presParOf" srcId="{617F8214-932A-439E-A453-FD405C56C778}" destId="{1A3AA907-BA83-441B-B92A-749406E673F0}" srcOrd="6" destOrd="0" presId="urn:microsoft.com/office/officeart/2005/8/layout/equation1"/>
    <dgm:cxn modelId="{12245C62-602E-42CE-9867-0F97747CC47A}" type="presParOf" srcId="{617F8214-932A-439E-A453-FD405C56C778}" destId="{6EA6DA7F-23A7-426D-A31B-237D75BEFBB2}" srcOrd="7" destOrd="0" presId="urn:microsoft.com/office/officeart/2005/8/layout/equation1"/>
    <dgm:cxn modelId="{12135B99-793F-4CF5-BF9B-1AEBE5356298}" type="presParOf" srcId="{617F8214-932A-439E-A453-FD405C56C778}" destId="{BCF84EFE-0BED-4245-9560-D04A146B6373}" srcOrd="8" destOrd="0" presId="urn:microsoft.com/office/officeart/2005/8/layout/equation1"/>
    <dgm:cxn modelId="{2FAA9BA3-5FE1-47C2-BC31-D0DA8CE86291}" type="presParOf" srcId="{617F8214-932A-439E-A453-FD405C56C778}" destId="{359B7030-3C04-4BE8-845F-4647487BBD28}" srcOrd="9" destOrd="0" presId="urn:microsoft.com/office/officeart/2005/8/layout/equation1"/>
    <dgm:cxn modelId="{FF1C5338-F6FC-4FE6-B2CA-947EA54B7636}" type="presParOf" srcId="{617F8214-932A-439E-A453-FD405C56C778}" destId="{431D9B99-F109-4375-9B34-BCFC53AE8717}" srcOrd="10" destOrd="0" presId="urn:microsoft.com/office/officeart/2005/8/layout/equation1"/>
    <dgm:cxn modelId="{DF2EF44B-DDCC-416D-88D1-512699DE2285}" type="presParOf" srcId="{617F8214-932A-439E-A453-FD405C56C778}" destId="{AB095C5D-EEA8-4F87-B28A-B8512BE93F8D}" srcOrd="11" destOrd="0" presId="urn:microsoft.com/office/officeart/2005/8/layout/equation1"/>
    <dgm:cxn modelId="{E3BD7523-21E1-4E70-BDEE-528DADAD01C0}" type="presParOf" srcId="{617F8214-932A-439E-A453-FD405C56C778}" destId="{00C23528-4606-44A2-9C3F-62E0FAF2C9BE}"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0E4D79-E19F-436F-A68D-1EA81B61D3BA}" type="doc">
      <dgm:prSet loTypeId="urn:microsoft.com/office/officeart/2005/8/layout/list1" loCatId="list" qsTypeId="urn:microsoft.com/office/officeart/2005/8/quickstyle/3d3" qsCatId="3D" csTypeId="urn:microsoft.com/office/officeart/2005/8/colors/colorful1" csCatId="colorful" phldr="1"/>
      <dgm:spPr/>
      <dgm:t>
        <a:bodyPr/>
        <a:lstStyle/>
        <a:p>
          <a:endParaRPr lang="en-US"/>
        </a:p>
      </dgm:t>
    </dgm:pt>
    <dgm:pt modelId="{D03EE437-3FA9-4A2D-A4FC-703CBB8BE043}">
      <dgm:prSet phldrT="[Text]" custT="1"/>
      <dgm:spPr/>
      <dgm:t>
        <a:bodyPr/>
        <a:lstStyle/>
        <a:p>
          <a:r>
            <a:rPr lang="es-ES" sz="2400" dirty="0">
              <a:latin typeface="Baskerville Old Face" panose="02020602080505020303" pitchFamily="18" charset="0"/>
            </a:rPr>
            <a:t>Puedan abrir o cerrar posibilidades.</a:t>
          </a:r>
          <a:endParaRPr lang="en-US" sz="2400" dirty="0">
            <a:latin typeface="Baskerville Old Face" panose="02020602080505020303" pitchFamily="18" charset="0"/>
          </a:endParaRPr>
        </a:p>
      </dgm:t>
    </dgm:pt>
    <dgm:pt modelId="{F5BE0916-177F-4EF0-BC4D-7A1BB1A054CA}" type="parTrans" cxnId="{D0FA0581-A9C6-4821-8F14-EC7A5CE04949}">
      <dgm:prSet/>
      <dgm:spPr/>
      <dgm:t>
        <a:bodyPr/>
        <a:lstStyle/>
        <a:p>
          <a:endParaRPr lang="en-US" sz="2400">
            <a:latin typeface="Baskerville Old Face" panose="02020602080505020303" pitchFamily="18" charset="0"/>
          </a:endParaRPr>
        </a:p>
      </dgm:t>
    </dgm:pt>
    <dgm:pt modelId="{BB512A12-5557-4A23-826F-380C9B279FFA}" type="sibTrans" cxnId="{D0FA0581-A9C6-4821-8F14-EC7A5CE04949}">
      <dgm:prSet/>
      <dgm:spPr/>
      <dgm:t>
        <a:bodyPr/>
        <a:lstStyle/>
        <a:p>
          <a:endParaRPr lang="en-US" sz="2400">
            <a:latin typeface="Baskerville Old Face" panose="02020602080505020303" pitchFamily="18" charset="0"/>
          </a:endParaRPr>
        </a:p>
      </dgm:t>
    </dgm:pt>
    <dgm:pt modelId="{35E5C275-81DE-49B1-AFAD-224DC8F9DA66}">
      <dgm:prSet phldrT="[Text]" custT="1"/>
      <dgm:spPr/>
      <dgm:t>
        <a:bodyPr/>
        <a:lstStyle/>
        <a:p>
          <a:r>
            <a:rPr lang="es-ES" sz="2400" dirty="0">
              <a:latin typeface="Baskerville Old Face" panose="02020602080505020303" pitchFamily="18" charset="0"/>
            </a:rPr>
            <a:t>Se validan por un grado de autoridad, según quien las realice y podemos ser nosotros mismos. </a:t>
          </a:r>
          <a:endParaRPr lang="en-US" sz="2400" dirty="0">
            <a:latin typeface="Baskerville Old Face" panose="02020602080505020303" pitchFamily="18" charset="0"/>
          </a:endParaRPr>
        </a:p>
      </dgm:t>
    </dgm:pt>
    <dgm:pt modelId="{BFEBCA20-877C-46EC-8DB2-FD16306D3881}" type="parTrans" cxnId="{8C2A4743-9FD5-406F-B396-4C52CE7EF2F0}">
      <dgm:prSet/>
      <dgm:spPr/>
      <dgm:t>
        <a:bodyPr/>
        <a:lstStyle/>
        <a:p>
          <a:endParaRPr lang="en-US" sz="2400">
            <a:latin typeface="Baskerville Old Face" panose="02020602080505020303" pitchFamily="18" charset="0"/>
          </a:endParaRPr>
        </a:p>
      </dgm:t>
    </dgm:pt>
    <dgm:pt modelId="{4DD68F47-8B40-4EC2-8E42-12B00B9B5AAA}" type="sibTrans" cxnId="{8C2A4743-9FD5-406F-B396-4C52CE7EF2F0}">
      <dgm:prSet/>
      <dgm:spPr/>
      <dgm:t>
        <a:bodyPr/>
        <a:lstStyle/>
        <a:p>
          <a:endParaRPr lang="en-US" sz="2400">
            <a:latin typeface="Baskerville Old Face" panose="02020602080505020303" pitchFamily="18" charset="0"/>
          </a:endParaRPr>
        </a:p>
      </dgm:t>
    </dgm:pt>
    <dgm:pt modelId="{F8F0BD8A-5591-4CE7-837B-FA748900EEAA}">
      <dgm:prSet phldrT="[Text]" custT="1"/>
      <dgm:spPr/>
      <dgm:t>
        <a:bodyPr/>
        <a:lstStyle/>
        <a:p>
          <a:r>
            <a:rPr lang="es-ES" sz="2400" dirty="0">
              <a:latin typeface="Baskerville Old Face" panose="02020602080505020303" pitchFamily="18" charset="0"/>
            </a:rPr>
            <a:t>Se concretan a través de la acción. Sin la concreción es una declamación.</a:t>
          </a:r>
          <a:endParaRPr lang="en-US" sz="2400" dirty="0">
            <a:latin typeface="Baskerville Old Face" panose="02020602080505020303" pitchFamily="18" charset="0"/>
          </a:endParaRPr>
        </a:p>
      </dgm:t>
    </dgm:pt>
    <dgm:pt modelId="{8EA900A3-58F2-4C89-ACB9-94F21AC124F3}" type="parTrans" cxnId="{BD9E85BD-5BEB-424F-9DD4-A2B1A5E55070}">
      <dgm:prSet/>
      <dgm:spPr/>
      <dgm:t>
        <a:bodyPr/>
        <a:lstStyle/>
        <a:p>
          <a:endParaRPr lang="en-US" sz="2400">
            <a:latin typeface="Baskerville Old Face" panose="02020602080505020303" pitchFamily="18" charset="0"/>
          </a:endParaRPr>
        </a:p>
      </dgm:t>
    </dgm:pt>
    <dgm:pt modelId="{2EC7AEA9-8A5A-4565-A133-21308AD4E238}" type="sibTrans" cxnId="{BD9E85BD-5BEB-424F-9DD4-A2B1A5E55070}">
      <dgm:prSet/>
      <dgm:spPr/>
      <dgm:t>
        <a:bodyPr/>
        <a:lstStyle/>
        <a:p>
          <a:endParaRPr lang="en-US" sz="2400">
            <a:latin typeface="Baskerville Old Face" panose="02020602080505020303" pitchFamily="18" charset="0"/>
          </a:endParaRPr>
        </a:p>
      </dgm:t>
    </dgm:pt>
    <dgm:pt modelId="{4ACD29BB-706B-4B6C-86ED-EAE740980EC1}" type="pres">
      <dgm:prSet presAssocID="{6B0E4D79-E19F-436F-A68D-1EA81B61D3BA}" presName="linear" presStyleCnt="0">
        <dgm:presLayoutVars>
          <dgm:dir/>
          <dgm:animLvl val="lvl"/>
          <dgm:resizeHandles val="exact"/>
        </dgm:presLayoutVars>
      </dgm:prSet>
      <dgm:spPr/>
    </dgm:pt>
    <dgm:pt modelId="{EB4D3B3E-F828-4F9C-B2BD-09013300A80B}" type="pres">
      <dgm:prSet presAssocID="{D03EE437-3FA9-4A2D-A4FC-703CBB8BE043}" presName="parentLin" presStyleCnt="0"/>
      <dgm:spPr/>
    </dgm:pt>
    <dgm:pt modelId="{584E7717-856A-4512-96B4-C30CFE563AEF}" type="pres">
      <dgm:prSet presAssocID="{D03EE437-3FA9-4A2D-A4FC-703CBB8BE043}" presName="parentLeftMargin" presStyleLbl="node1" presStyleIdx="0" presStyleCnt="3"/>
      <dgm:spPr/>
    </dgm:pt>
    <dgm:pt modelId="{82EDE985-5172-4317-B2DF-C568EC7CD351}" type="pres">
      <dgm:prSet presAssocID="{D03EE437-3FA9-4A2D-A4FC-703CBB8BE043}" presName="parentText" presStyleLbl="node1" presStyleIdx="0" presStyleCnt="3">
        <dgm:presLayoutVars>
          <dgm:chMax val="0"/>
          <dgm:bulletEnabled val="1"/>
        </dgm:presLayoutVars>
      </dgm:prSet>
      <dgm:spPr/>
    </dgm:pt>
    <dgm:pt modelId="{4C00F929-6D19-4E3D-84FD-576A14BC96EE}" type="pres">
      <dgm:prSet presAssocID="{D03EE437-3FA9-4A2D-A4FC-703CBB8BE043}" presName="negativeSpace" presStyleCnt="0"/>
      <dgm:spPr/>
    </dgm:pt>
    <dgm:pt modelId="{423096F9-56E1-4C5C-957A-9EC88775B4A9}" type="pres">
      <dgm:prSet presAssocID="{D03EE437-3FA9-4A2D-A4FC-703CBB8BE043}" presName="childText" presStyleLbl="conFgAcc1" presStyleIdx="0" presStyleCnt="3">
        <dgm:presLayoutVars>
          <dgm:bulletEnabled val="1"/>
        </dgm:presLayoutVars>
      </dgm:prSet>
      <dgm:spPr/>
    </dgm:pt>
    <dgm:pt modelId="{09B33645-1C53-4242-9B32-1521CD056BE7}" type="pres">
      <dgm:prSet presAssocID="{BB512A12-5557-4A23-826F-380C9B279FFA}" presName="spaceBetweenRectangles" presStyleCnt="0"/>
      <dgm:spPr/>
    </dgm:pt>
    <dgm:pt modelId="{D2D2AA81-7234-4235-8E3B-97C4A69A0706}" type="pres">
      <dgm:prSet presAssocID="{35E5C275-81DE-49B1-AFAD-224DC8F9DA66}" presName="parentLin" presStyleCnt="0"/>
      <dgm:spPr/>
    </dgm:pt>
    <dgm:pt modelId="{26B926A0-D941-424D-9ED7-2E74DDDC382C}" type="pres">
      <dgm:prSet presAssocID="{35E5C275-81DE-49B1-AFAD-224DC8F9DA66}" presName="parentLeftMargin" presStyleLbl="node1" presStyleIdx="0" presStyleCnt="3"/>
      <dgm:spPr/>
    </dgm:pt>
    <dgm:pt modelId="{6B70B70B-132B-434E-9A13-FC69A61C27A3}" type="pres">
      <dgm:prSet presAssocID="{35E5C275-81DE-49B1-AFAD-224DC8F9DA66}" presName="parentText" presStyleLbl="node1" presStyleIdx="1" presStyleCnt="3">
        <dgm:presLayoutVars>
          <dgm:chMax val="0"/>
          <dgm:bulletEnabled val="1"/>
        </dgm:presLayoutVars>
      </dgm:prSet>
      <dgm:spPr/>
    </dgm:pt>
    <dgm:pt modelId="{2476D33F-30C0-4179-AD6F-8E6898EA4ECD}" type="pres">
      <dgm:prSet presAssocID="{35E5C275-81DE-49B1-AFAD-224DC8F9DA66}" presName="negativeSpace" presStyleCnt="0"/>
      <dgm:spPr/>
    </dgm:pt>
    <dgm:pt modelId="{F99E4E85-A953-444C-9E93-6EFEAF43D109}" type="pres">
      <dgm:prSet presAssocID="{35E5C275-81DE-49B1-AFAD-224DC8F9DA66}" presName="childText" presStyleLbl="conFgAcc1" presStyleIdx="1" presStyleCnt="3">
        <dgm:presLayoutVars>
          <dgm:bulletEnabled val="1"/>
        </dgm:presLayoutVars>
      </dgm:prSet>
      <dgm:spPr/>
    </dgm:pt>
    <dgm:pt modelId="{550BC963-A65C-4497-8150-76AD28830B5B}" type="pres">
      <dgm:prSet presAssocID="{4DD68F47-8B40-4EC2-8E42-12B00B9B5AAA}" presName="spaceBetweenRectangles" presStyleCnt="0"/>
      <dgm:spPr/>
    </dgm:pt>
    <dgm:pt modelId="{7B8017CE-CA34-42D0-B214-0136C10C656B}" type="pres">
      <dgm:prSet presAssocID="{F8F0BD8A-5591-4CE7-837B-FA748900EEAA}" presName="parentLin" presStyleCnt="0"/>
      <dgm:spPr/>
    </dgm:pt>
    <dgm:pt modelId="{338BC456-2FF0-459E-8D63-F464026BA157}" type="pres">
      <dgm:prSet presAssocID="{F8F0BD8A-5591-4CE7-837B-FA748900EEAA}" presName="parentLeftMargin" presStyleLbl="node1" presStyleIdx="1" presStyleCnt="3"/>
      <dgm:spPr/>
    </dgm:pt>
    <dgm:pt modelId="{93E0056C-B57E-47C6-91E5-3E95BF7D4EAB}" type="pres">
      <dgm:prSet presAssocID="{F8F0BD8A-5591-4CE7-837B-FA748900EEAA}" presName="parentText" presStyleLbl="node1" presStyleIdx="2" presStyleCnt="3">
        <dgm:presLayoutVars>
          <dgm:chMax val="0"/>
          <dgm:bulletEnabled val="1"/>
        </dgm:presLayoutVars>
      </dgm:prSet>
      <dgm:spPr/>
    </dgm:pt>
    <dgm:pt modelId="{EB82D7FB-8D84-4001-A6EC-A5E032D854B4}" type="pres">
      <dgm:prSet presAssocID="{F8F0BD8A-5591-4CE7-837B-FA748900EEAA}" presName="negativeSpace" presStyleCnt="0"/>
      <dgm:spPr/>
    </dgm:pt>
    <dgm:pt modelId="{0A6D8B8E-5725-42F5-BDD9-6E7EA692E9B2}" type="pres">
      <dgm:prSet presAssocID="{F8F0BD8A-5591-4CE7-837B-FA748900EEAA}" presName="childText" presStyleLbl="conFgAcc1" presStyleIdx="2" presStyleCnt="3">
        <dgm:presLayoutVars>
          <dgm:bulletEnabled val="1"/>
        </dgm:presLayoutVars>
      </dgm:prSet>
      <dgm:spPr/>
    </dgm:pt>
  </dgm:ptLst>
  <dgm:cxnLst>
    <dgm:cxn modelId="{77854820-3B3E-41D4-B806-EE12D8FB17A4}" type="presOf" srcId="{35E5C275-81DE-49B1-AFAD-224DC8F9DA66}" destId="{26B926A0-D941-424D-9ED7-2E74DDDC382C}" srcOrd="0" destOrd="0" presId="urn:microsoft.com/office/officeart/2005/8/layout/list1"/>
    <dgm:cxn modelId="{8C2A4743-9FD5-406F-B396-4C52CE7EF2F0}" srcId="{6B0E4D79-E19F-436F-A68D-1EA81B61D3BA}" destId="{35E5C275-81DE-49B1-AFAD-224DC8F9DA66}" srcOrd="1" destOrd="0" parTransId="{BFEBCA20-877C-46EC-8DB2-FD16306D3881}" sibTransId="{4DD68F47-8B40-4EC2-8E42-12B00B9B5AAA}"/>
    <dgm:cxn modelId="{6781934E-3FD4-4C8D-BCE1-F46BAFF860C9}" type="presOf" srcId="{F8F0BD8A-5591-4CE7-837B-FA748900EEAA}" destId="{338BC456-2FF0-459E-8D63-F464026BA157}" srcOrd="0" destOrd="0" presId="urn:microsoft.com/office/officeart/2005/8/layout/list1"/>
    <dgm:cxn modelId="{96597470-1255-4212-AE6E-7E60A1391382}" type="presOf" srcId="{D03EE437-3FA9-4A2D-A4FC-703CBB8BE043}" destId="{584E7717-856A-4512-96B4-C30CFE563AEF}" srcOrd="0" destOrd="0" presId="urn:microsoft.com/office/officeart/2005/8/layout/list1"/>
    <dgm:cxn modelId="{D0FA0581-A9C6-4821-8F14-EC7A5CE04949}" srcId="{6B0E4D79-E19F-436F-A68D-1EA81B61D3BA}" destId="{D03EE437-3FA9-4A2D-A4FC-703CBB8BE043}" srcOrd="0" destOrd="0" parTransId="{F5BE0916-177F-4EF0-BC4D-7A1BB1A054CA}" sibTransId="{BB512A12-5557-4A23-826F-380C9B279FFA}"/>
    <dgm:cxn modelId="{56C5DA9B-0056-44EA-83FD-702061C243A8}" type="presOf" srcId="{F8F0BD8A-5591-4CE7-837B-FA748900EEAA}" destId="{93E0056C-B57E-47C6-91E5-3E95BF7D4EAB}" srcOrd="1" destOrd="0" presId="urn:microsoft.com/office/officeart/2005/8/layout/list1"/>
    <dgm:cxn modelId="{1BD1C7A2-9E92-4924-98C1-B7313C0AC6E7}" type="presOf" srcId="{35E5C275-81DE-49B1-AFAD-224DC8F9DA66}" destId="{6B70B70B-132B-434E-9A13-FC69A61C27A3}" srcOrd="1" destOrd="0" presId="urn:microsoft.com/office/officeart/2005/8/layout/list1"/>
    <dgm:cxn modelId="{7D4A3DA7-E102-4033-B42B-97223606C719}" type="presOf" srcId="{D03EE437-3FA9-4A2D-A4FC-703CBB8BE043}" destId="{82EDE985-5172-4317-B2DF-C568EC7CD351}" srcOrd="1" destOrd="0" presId="urn:microsoft.com/office/officeart/2005/8/layout/list1"/>
    <dgm:cxn modelId="{BD9E85BD-5BEB-424F-9DD4-A2B1A5E55070}" srcId="{6B0E4D79-E19F-436F-A68D-1EA81B61D3BA}" destId="{F8F0BD8A-5591-4CE7-837B-FA748900EEAA}" srcOrd="2" destOrd="0" parTransId="{8EA900A3-58F2-4C89-ACB9-94F21AC124F3}" sibTransId="{2EC7AEA9-8A5A-4565-A133-21308AD4E238}"/>
    <dgm:cxn modelId="{FBE908F8-F0CA-4E9B-A0F9-EF4E7C6D4ED7}" type="presOf" srcId="{6B0E4D79-E19F-436F-A68D-1EA81B61D3BA}" destId="{4ACD29BB-706B-4B6C-86ED-EAE740980EC1}" srcOrd="0" destOrd="0" presId="urn:microsoft.com/office/officeart/2005/8/layout/list1"/>
    <dgm:cxn modelId="{16AD54CA-C6FD-4113-AC44-A474D8C5942A}" type="presParOf" srcId="{4ACD29BB-706B-4B6C-86ED-EAE740980EC1}" destId="{EB4D3B3E-F828-4F9C-B2BD-09013300A80B}" srcOrd="0" destOrd="0" presId="urn:microsoft.com/office/officeart/2005/8/layout/list1"/>
    <dgm:cxn modelId="{85259E13-D156-4794-A02D-F1E0BA2C50D8}" type="presParOf" srcId="{EB4D3B3E-F828-4F9C-B2BD-09013300A80B}" destId="{584E7717-856A-4512-96B4-C30CFE563AEF}" srcOrd="0" destOrd="0" presId="urn:microsoft.com/office/officeart/2005/8/layout/list1"/>
    <dgm:cxn modelId="{44B0CC42-B6DA-4D7A-92B5-9FD5859AAE67}" type="presParOf" srcId="{EB4D3B3E-F828-4F9C-B2BD-09013300A80B}" destId="{82EDE985-5172-4317-B2DF-C568EC7CD351}" srcOrd="1" destOrd="0" presId="urn:microsoft.com/office/officeart/2005/8/layout/list1"/>
    <dgm:cxn modelId="{C30F2355-0E3D-475B-AD0F-6A35A4AE28F4}" type="presParOf" srcId="{4ACD29BB-706B-4B6C-86ED-EAE740980EC1}" destId="{4C00F929-6D19-4E3D-84FD-576A14BC96EE}" srcOrd="1" destOrd="0" presId="urn:microsoft.com/office/officeart/2005/8/layout/list1"/>
    <dgm:cxn modelId="{08E6D208-732A-488A-A311-658EFC9EB63E}" type="presParOf" srcId="{4ACD29BB-706B-4B6C-86ED-EAE740980EC1}" destId="{423096F9-56E1-4C5C-957A-9EC88775B4A9}" srcOrd="2" destOrd="0" presId="urn:microsoft.com/office/officeart/2005/8/layout/list1"/>
    <dgm:cxn modelId="{F0D5B73A-F649-494C-87AD-0828F50FF0A5}" type="presParOf" srcId="{4ACD29BB-706B-4B6C-86ED-EAE740980EC1}" destId="{09B33645-1C53-4242-9B32-1521CD056BE7}" srcOrd="3" destOrd="0" presId="urn:microsoft.com/office/officeart/2005/8/layout/list1"/>
    <dgm:cxn modelId="{33C4BFDE-C043-48E6-9C55-AD2C74E0225E}" type="presParOf" srcId="{4ACD29BB-706B-4B6C-86ED-EAE740980EC1}" destId="{D2D2AA81-7234-4235-8E3B-97C4A69A0706}" srcOrd="4" destOrd="0" presId="urn:microsoft.com/office/officeart/2005/8/layout/list1"/>
    <dgm:cxn modelId="{49840B6C-A482-4869-8F10-D2CF6625AE48}" type="presParOf" srcId="{D2D2AA81-7234-4235-8E3B-97C4A69A0706}" destId="{26B926A0-D941-424D-9ED7-2E74DDDC382C}" srcOrd="0" destOrd="0" presId="urn:microsoft.com/office/officeart/2005/8/layout/list1"/>
    <dgm:cxn modelId="{7421188D-3626-4712-B7CA-E73F39BBD101}" type="presParOf" srcId="{D2D2AA81-7234-4235-8E3B-97C4A69A0706}" destId="{6B70B70B-132B-434E-9A13-FC69A61C27A3}" srcOrd="1" destOrd="0" presId="urn:microsoft.com/office/officeart/2005/8/layout/list1"/>
    <dgm:cxn modelId="{3C1C8F7B-E5C2-48A0-B801-CF671FE4399F}" type="presParOf" srcId="{4ACD29BB-706B-4B6C-86ED-EAE740980EC1}" destId="{2476D33F-30C0-4179-AD6F-8E6898EA4ECD}" srcOrd="5" destOrd="0" presId="urn:microsoft.com/office/officeart/2005/8/layout/list1"/>
    <dgm:cxn modelId="{372E3E01-B840-4416-8C48-1C244EF522B7}" type="presParOf" srcId="{4ACD29BB-706B-4B6C-86ED-EAE740980EC1}" destId="{F99E4E85-A953-444C-9E93-6EFEAF43D109}" srcOrd="6" destOrd="0" presId="urn:microsoft.com/office/officeart/2005/8/layout/list1"/>
    <dgm:cxn modelId="{24D6BB81-BCB0-4E40-8ACA-269002518FD5}" type="presParOf" srcId="{4ACD29BB-706B-4B6C-86ED-EAE740980EC1}" destId="{550BC963-A65C-4497-8150-76AD28830B5B}" srcOrd="7" destOrd="0" presId="urn:microsoft.com/office/officeart/2005/8/layout/list1"/>
    <dgm:cxn modelId="{D0A6DA07-6A2F-4444-96F4-441D7A8A00A4}" type="presParOf" srcId="{4ACD29BB-706B-4B6C-86ED-EAE740980EC1}" destId="{7B8017CE-CA34-42D0-B214-0136C10C656B}" srcOrd="8" destOrd="0" presId="urn:microsoft.com/office/officeart/2005/8/layout/list1"/>
    <dgm:cxn modelId="{F3C53CC2-0D13-476A-A868-600F22693D35}" type="presParOf" srcId="{7B8017CE-CA34-42D0-B214-0136C10C656B}" destId="{338BC456-2FF0-459E-8D63-F464026BA157}" srcOrd="0" destOrd="0" presId="urn:microsoft.com/office/officeart/2005/8/layout/list1"/>
    <dgm:cxn modelId="{64CD9ED4-F70B-40C0-82D7-F1E4D49FA798}" type="presParOf" srcId="{7B8017CE-CA34-42D0-B214-0136C10C656B}" destId="{93E0056C-B57E-47C6-91E5-3E95BF7D4EAB}" srcOrd="1" destOrd="0" presId="urn:microsoft.com/office/officeart/2005/8/layout/list1"/>
    <dgm:cxn modelId="{9BBD617C-7DB5-423D-8511-9AF959636222}" type="presParOf" srcId="{4ACD29BB-706B-4B6C-86ED-EAE740980EC1}" destId="{EB82D7FB-8D84-4001-A6EC-A5E032D854B4}" srcOrd="9" destOrd="0" presId="urn:microsoft.com/office/officeart/2005/8/layout/list1"/>
    <dgm:cxn modelId="{F7E17943-779B-4813-9FBD-AD2F7A0A57AA}" type="presParOf" srcId="{4ACD29BB-706B-4B6C-86ED-EAE740980EC1}" destId="{0A6D8B8E-5725-42F5-BDD9-6E7EA692E9B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8EC9B8-2510-4538-86A5-ED7ECC08C667}"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5B8CBB83-5F62-4B95-BC28-DD1D25AEF4F1}">
      <dgm:prSet phldrT="[Text]" custT="1"/>
      <dgm:spPr/>
      <dgm:t>
        <a:bodyPr/>
        <a:lstStyle/>
        <a:p>
          <a:pPr>
            <a:lnSpc>
              <a:spcPct val="100000"/>
            </a:lnSpc>
            <a:defRPr cap="all"/>
          </a:pPr>
          <a:r>
            <a:rPr kumimoji="0" lang="en-US" altLang="en-US" sz="2800" b="1" i="0" u="none" strike="noStrike" cap="none" normalizeH="0" baseline="0" dirty="0" err="1">
              <a:effectLst/>
              <a:latin typeface="Baskerville Old Face" panose="02020602080505020303" pitchFamily="18" charset="0"/>
            </a:rPr>
            <a:t>Declaración</a:t>
          </a:r>
          <a:r>
            <a:rPr kumimoji="0" lang="en-US" altLang="en-US" sz="2800" b="1" i="0" u="none" strike="noStrike" cap="none" normalizeH="0" baseline="0" dirty="0">
              <a:effectLst/>
              <a:latin typeface="Baskerville Old Face" panose="02020602080505020303" pitchFamily="18" charset="0"/>
            </a:rPr>
            <a:t> de </a:t>
          </a:r>
          <a:r>
            <a:rPr kumimoji="0" lang="en-US" altLang="en-US" sz="2800" b="1" i="0" u="none" strike="noStrike" cap="none" normalizeH="0" baseline="0" dirty="0" err="1">
              <a:effectLst/>
              <a:latin typeface="Baskerville Old Face" panose="02020602080505020303" pitchFamily="18" charset="0"/>
            </a:rPr>
            <a:t>aceptación</a:t>
          </a:r>
          <a:r>
            <a:rPr kumimoji="0" lang="en-US" altLang="en-US" sz="2800" b="1" i="0" u="none" strike="noStrike" cap="none" normalizeH="0" baseline="0" dirty="0">
              <a:effectLst/>
              <a:latin typeface="Baskerville Old Face" panose="02020602080505020303" pitchFamily="18" charset="0"/>
            </a:rPr>
            <a:t>.</a:t>
          </a:r>
        </a:p>
        <a:p>
          <a:pPr>
            <a:lnSpc>
              <a:spcPct val="100000"/>
            </a:lnSpc>
            <a:defRPr cap="all"/>
          </a:pPr>
          <a:r>
            <a:rPr kumimoji="0" lang="en-US" altLang="en-US" sz="2800" b="0" i="0" u="none" strike="noStrike" cap="none" normalizeH="0" baseline="0" dirty="0">
              <a:effectLst/>
              <a:latin typeface="Baskerville Old Face" panose="02020602080505020303" pitchFamily="18" charset="0"/>
            </a:rPr>
            <a:t> El “</a:t>
          </a:r>
          <a:r>
            <a:rPr kumimoji="0" lang="en-US" altLang="en-US" sz="2800" b="0" i="0" u="none" strike="noStrike" cap="none" normalizeH="0" baseline="0" dirty="0" err="1">
              <a:effectLst/>
              <a:latin typeface="Baskerville Old Face" panose="02020602080505020303" pitchFamily="18" charset="0"/>
            </a:rPr>
            <a:t>Sí</a:t>
          </a:r>
          <a:r>
            <a:rPr kumimoji="0" lang="en-US" altLang="en-US" sz="2800" b="0" i="0" u="none" strike="noStrike" cap="none" normalizeH="0" baseline="0" dirty="0">
              <a:effectLst/>
              <a:latin typeface="Baskerville Old Face" panose="02020602080505020303" pitchFamily="18" charset="0"/>
            </a:rPr>
            <a:t>”,</a:t>
          </a:r>
          <a:r>
            <a:rPr kumimoji="0" lang="en-US" altLang="en-US" sz="2800" b="0" i="0" u="none" strike="noStrike" cap="none" normalizeH="0" baseline="0" dirty="0" err="1">
              <a:effectLst/>
              <a:latin typeface="Baskerville Old Face" panose="02020602080505020303" pitchFamily="18" charset="0"/>
            </a:rPr>
            <a:t>abrimos</a:t>
          </a:r>
          <a:r>
            <a:rPr kumimoji="0" lang="en-US" altLang="en-US" sz="2800" b="0" i="0" u="none" strike="noStrike" cap="none" normalizeH="0" baseline="0" dirty="0">
              <a:effectLst/>
              <a:latin typeface="Baskerville Old Face" panose="02020602080505020303" pitchFamily="18" charset="0"/>
            </a:rPr>
            <a:t> la </a:t>
          </a:r>
          <a:r>
            <a:rPr kumimoji="0" lang="en-US" altLang="en-US" sz="2800" b="0" i="0" u="none" strike="noStrike" cap="none" normalizeH="0" baseline="0" dirty="0" err="1">
              <a:effectLst/>
              <a:latin typeface="Baskerville Old Face" panose="02020602080505020303" pitchFamily="18" charset="0"/>
            </a:rPr>
            <a:t>puerta</a:t>
          </a:r>
          <a:r>
            <a:rPr kumimoji="0" lang="en-US" altLang="en-US" sz="2800" b="0" i="0" u="none" strike="noStrike" cap="none" normalizeH="0" baseline="0" dirty="0">
              <a:effectLst/>
              <a:latin typeface="Baskerville Old Face" panose="02020602080505020303" pitchFamily="18" charset="0"/>
            </a:rPr>
            <a:t> de las </a:t>
          </a:r>
          <a:r>
            <a:rPr kumimoji="0" lang="en-US" altLang="en-US" sz="2800" b="0" i="0" u="none" strike="noStrike" cap="none" normalizeH="0" baseline="0" dirty="0" err="1">
              <a:effectLst/>
              <a:latin typeface="Baskerville Old Face" panose="02020602080505020303" pitchFamily="18" charset="0"/>
            </a:rPr>
            <a:t>posibilidades</a:t>
          </a:r>
          <a:r>
            <a:rPr kumimoji="0" lang="en-US" altLang="en-US" sz="2800" b="0" i="0" u="none" strike="noStrike" cap="none" normalizeH="0" baseline="0" dirty="0">
              <a:effectLst/>
              <a:latin typeface="Baskerville Old Face" panose="02020602080505020303" pitchFamily="18" charset="0"/>
            </a:rPr>
            <a:t>, claro que </a:t>
          </a:r>
          <a:r>
            <a:rPr kumimoji="0" lang="en-US" altLang="en-US" sz="2800" b="0" i="0" u="none" strike="noStrike" cap="none" normalizeH="0" baseline="0" dirty="0" err="1">
              <a:effectLst/>
              <a:latin typeface="Baskerville Old Face" panose="02020602080505020303" pitchFamily="18" charset="0"/>
            </a:rPr>
            <a:t>cuando</a:t>
          </a:r>
          <a:r>
            <a:rPr kumimoji="0" lang="en-US" altLang="en-US" sz="2800" b="0" i="0" u="none" strike="noStrike" cap="none" normalizeH="0" baseline="0" dirty="0">
              <a:effectLst/>
              <a:latin typeface="Baskerville Old Face" panose="02020602080505020303" pitchFamily="18" charset="0"/>
            </a:rPr>
            <a:t> decimos </a:t>
          </a:r>
          <a:r>
            <a:rPr kumimoji="0" lang="en-US" altLang="en-US" sz="2800" b="0" i="0" u="none" strike="noStrike" cap="none" normalizeH="0" baseline="0" dirty="0" err="1">
              <a:effectLst/>
              <a:latin typeface="Baskerville Old Face" panose="02020602080505020303" pitchFamily="18" charset="0"/>
            </a:rPr>
            <a:t>si</a:t>
          </a:r>
          <a:r>
            <a:rPr kumimoji="0" lang="en-US" altLang="en-US" sz="2800" b="0" i="0" u="none" strike="noStrike" cap="none" normalizeH="0" baseline="0" dirty="0">
              <a:effectLst/>
              <a:latin typeface="Baskerville Old Face" panose="02020602080505020303" pitchFamily="18" charset="0"/>
            </a:rPr>
            <a:t>, </a:t>
          </a:r>
          <a:r>
            <a:rPr kumimoji="0" lang="en-US" altLang="en-US" sz="2800" b="1" i="0" u="none" strike="noStrike" cap="none" normalizeH="0" baseline="0" dirty="0" err="1">
              <a:solidFill>
                <a:srgbClr val="C00000"/>
              </a:solidFill>
              <a:effectLst/>
              <a:latin typeface="Baskerville Old Face" panose="02020602080505020303" pitchFamily="18" charset="0"/>
            </a:rPr>
            <a:t>aceptamos</a:t>
          </a:r>
          <a:r>
            <a:rPr kumimoji="0" lang="en-US" altLang="en-US" sz="2800" b="1" i="0" u="none" strike="noStrike" cap="none" normalizeH="0" baseline="0" dirty="0">
              <a:solidFill>
                <a:srgbClr val="C00000"/>
              </a:solidFill>
              <a:effectLst/>
              <a:latin typeface="Baskerville Old Face" panose="02020602080505020303" pitchFamily="18" charset="0"/>
            </a:rPr>
            <a:t> un </a:t>
          </a:r>
          <a:r>
            <a:rPr kumimoji="0" lang="en-US" altLang="en-US" sz="2800" b="1" i="0" u="none" strike="noStrike" cap="none" normalizeH="0" baseline="0" dirty="0" err="1">
              <a:solidFill>
                <a:srgbClr val="C00000"/>
              </a:solidFill>
              <a:effectLst/>
              <a:latin typeface="Baskerville Old Face" panose="02020602080505020303" pitchFamily="18" charset="0"/>
            </a:rPr>
            <a:t>compromiso</a:t>
          </a:r>
          <a:r>
            <a:rPr kumimoji="0" lang="en-US" altLang="en-US" sz="2800" b="1" i="0" u="none" strike="noStrike" cap="none" normalizeH="0" baseline="0" dirty="0">
              <a:solidFill>
                <a:srgbClr val="C00000"/>
              </a:solidFill>
              <a:effectLst/>
              <a:latin typeface="Baskerville Old Face" panose="02020602080505020303" pitchFamily="18" charset="0"/>
            </a:rPr>
            <a:t>.</a:t>
          </a:r>
          <a:endParaRPr lang="en-US" sz="2800" b="1" dirty="0">
            <a:solidFill>
              <a:srgbClr val="C00000"/>
            </a:solidFill>
            <a:latin typeface="Baskerville Old Face" panose="02020602080505020303" pitchFamily="18" charset="0"/>
          </a:endParaRPr>
        </a:p>
      </dgm:t>
    </dgm:pt>
    <dgm:pt modelId="{D689A92C-EE0C-451D-9CD5-8EF1EB9A45B5}" type="parTrans" cxnId="{F9A02297-C865-4326-9D30-4762911395CA}">
      <dgm:prSet/>
      <dgm:spPr/>
      <dgm:t>
        <a:bodyPr/>
        <a:lstStyle/>
        <a:p>
          <a:endParaRPr lang="en-US"/>
        </a:p>
      </dgm:t>
    </dgm:pt>
    <dgm:pt modelId="{2ECE2739-B87B-4231-B0A4-37BD1EF4FB9F}" type="sibTrans" cxnId="{F9A02297-C865-4326-9D30-4762911395CA}">
      <dgm:prSet/>
      <dgm:spPr/>
      <dgm:t>
        <a:bodyPr/>
        <a:lstStyle/>
        <a:p>
          <a:endParaRPr lang="en-US"/>
        </a:p>
      </dgm:t>
    </dgm:pt>
    <dgm:pt modelId="{2CA33636-84EB-4085-ADC7-C4485E1919C7}">
      <dgm:prSet/>
      <dgm:spPr/>
      <dgm:t>
        <a:bodyPr/>
        <a:lstStyle/>
        <a:p>
          <a:pPr>
            <a:lnSpc>
              <a:spcPct val="100000"/>
            </a:lnSpc>
            <a:defRPr cap="all"/>
          </a:pPr>
          <a:r>
            <a:rPr kumimoji="0" lang="en-US" altLang="en-US" b="1" i="0" u="none" strike="noStrike" cap="none" normalizeH="0" baseline="0" dirty="0">
              <a:effectLst/>
              <a:latin typeface="Roboto" panose="02000000000000000000" pitchFamily="2" charset="0"/>
            </a:rPr>
            <a:t> </a:t>
          </a:r>
          <a:r>
            <a:rPr kumimoji="0" lang="en-US" altLang="en-US" b="1" i="0" u="none" strike="noStrike" cap="none" normalizeH="0" baseline="0" dirty="0" err="1">
              <a:effectLst/>
              <a:latin typeface="Baskerville Old Face" panose="02020602080505020303" pitchFamily="18" charset="0"/>
            </a:rPr>
            <a:t>Declaración</a:t>
          </a:r>
          <a:r>
            <a:rPr kumimoji="0" lang="en-US" altLang="en-US" b="1" i="0" u="none" strike="noStrike" cap="none" normalizeH="0" baseline="0" dirty="0">
              <a:effectLst/>
              <a:latin typeface="Baskerville Old Face" panose="02020602080505020303" pitchFamily="18" charset="0"/>
            </a:rPr>
            <a:t> de </a:t>
          </a:r>
          <a:r>
            <a:rPr kumimoji="0" lang="en-US" altLang="en-US" b="1" i="0" u="none" strike="noStrike" cap="none" normalizeH="0" baseline="0" dirty="0" err="1">
              <a:effectLst/>
              <a:latin typeface="Baskerville Old Face" panose="02020602080505020303" pitchFamily="18" charset="0"/>
            </a:rPr>
            <a:t>ignorancia</a:t>
          </a:r>
          <a:r>
            <a:rPr kumimoji="0" lang="en-US" altLang="en-US" b="1" i="0" u="none" strike="noStrike" cap="none" normalizeH="0" baseline="0" dirty="0">
              <a:effectLst/>
              <a:latin typeface="Baskerville Old Face" panose="02020602080505020303" pitchFamily="18" charset="0"/>
            </a:rPr>
            <a:t>, o del “no se”, </a:t>
          </a:r>
          <a:r>
            <a:rPr kumimoji="0" lang="en-US" altLang="en-US" b="0" i="0" u="none" strike="noStrike" cap="none" normalizeH="0" baseline="0" dirty="0" err="1">
              <a:effectLst/>
              <a:latin typeface="Baskerville Old Face" panose="02020602080505020303" pitchFamily="18" charset="0"/>
            </a:rPr>
            <a:t>reconocemos</a:t>
          </a:r>
          <a:r>
            <a:rPr kumimoji="0" lang="en-US" altLang="en-US" b="0" i="0" u="none" strike="noStrike" cap="none" normalizeH="0" baseline="0" dirty="0">
              <a:effectLst/>
              <a:latin typeface="Baskerville Old Face" panose="02020602080505020303" pitchFamily="18" charset="0"/>
            </a:rPr>
            <a:t> </a:t>
          </a:r>
          <a:r>
            <a:rPr kumimoji="0" lang="en-US" altLang="en-US" b="0" i="0" u="none" strike="noStrike" cap="none" normalizeH="0" baseline="0" dirty="0" err="1">
              <a:effectLst/>
              <a:latin typeface="Baskerville Old Face" panose="02020602080505020303" pitchFamily="18" charset="0"/>
            </a:rPr>
            <a:t>nuestro</a:t>
          </a:r>
          <a:r>
            <a:rPr kumimoji="0" lang="en-US" altLang="en-US" b="0" i="0" u="none" strike="noStrike" cap="none" normalizeH="0" baseline="0" dirty="0">
              <a:effectLst/>
              <a:latin typeface="Baskerville Old Face" panose="02020602080505020303" pitchFamily="18" charset="0"/>
            </a:rPr>
            <a:t> </a:t>
          </a:r>
          <a:r>
            <a:rPr kumimoji="0" lang="en-US" altLang="en-US" b="0" i="0" u="none" strike="noStrike" cap="none" normalizeH="0" baseline="0" dirty="0" err="1">
              <a:effectLst/>
              <a:latin typeface="Baskerville Old Face" panose="02020602080505020303" pitchFamily="18" charset="0"/>
            </a:rPr>
            <a:t>desconocimiento</a:t>
          </a:r>
          <a:r>
            <a:rPr kumimoji="0" lang="en-US" altLang="en-US" b="0" i="0" u="none" strike="noStrike" cap="none" normalizeH="0" baseline="0" dirty="0">
              <a:effectLst/>
              <a:latin typeface="Baskerville Old Face" panose="02020602080505020303" pitchFamily="18" charset="0"/>
            </a:rPr>
            <a:t> y </a:t>
          </a:r>
          <a:r>
            <a:rPr kumimoji="0" lang="en-US" altLang="en-US" b="0" i="0" u="none" strike="noStrike" cap="none" normalizeH="0" baseline="0" dirty="0" err="1">
              <a:effectLst/>
              <a:latin typeface="Baskerville Old Face" panose="02020602080505020303" pitchFamily="18" charset="0"/>
            </a:rPr>
            <a:t>así</a:t>
          </a:r>
          <a:r>
            <a:rPr kumimoji="0" lang="en-US" altLang="en-US" b="0" i="0" u="none" strike="noStrike" cap="none" normalizeH="0" baseline="0" dirty="0">
              <a:effectLst/>
              <a:latin typeface="Baskerville Old Face" panose="02020602080505020303" pitchFamily="18" charset="0"/>
            </a:rPr>
            <a:t> </a:t>
          </a:r>
          <a:r>
            <a:rPr kumimoji="0" lang="en-US" altLang="en-US" b="0" i="0" u="none" strike="noStrike" cap="none" normalizeH="0" baseline="0" dirty="0" err="1">
              <a:effectLst/>
              <a:latin typeface="Baskerville Old Face" panose="02020602080505020303" pitchFamily="18" charset="0"/>
            </a:rPr>
            <a:t>esta</a:t>
          </a:r>
          <a:r>
            <a:rPr kumimoji="0" lang="en-US" altLang="en-US" b="0" i="0" u="none" strike="noStrike" cap="none" normalizeH="0" baseline="0" dirty="0">
              <a:effectLst/>
              <a:latin typeface="Baskerville Old Face" panose="02020602080505020303" pitchFamily="18" charset="0"/>
            </a:rPr>
            <a:t> </a:t>
          </a:r>
          <a:r>
            <a:rPr kumimoji="0" lang="en-US" altLang="en-US" b="0" i="0" u="none" strike="noStrike" cap="none" normalizeH="0" baseline="0" dirty="0" err="1">
              <a:effectLst/>
              <a:latin typeface="Baskerville Old Face" panose="02020602080505020303" pitchFamily="18" charset="0"/>
            </a:rPr>
            <a:t>declaración</a:t>
          </a:r>
          <a:r>
            <a:rPr kumimoji="0" lang="en-US" altLang="en-US" b="0" i="0" u="none" strike="noStrike" cap="none" normalizeH="0" baseline="0" dirty="0">
              <a:effectLst/>
              <a:latin typeface="Baskerville Old Face" panose="02020602080505020303" pitchFamily="18" charset="0"/>
            </a:rPr>
            <a:t> </a:t>
          </a:r>
          <a:r>
            <a:rPr kumimoji="0" lang="en-US" altLang="en-US" b="1" i="0" u="none" strike="noStrike" cap="none" normalizeH="0" baseline="0" dirty="0" err="1">
              <a:solidFill>
                <a:srgbClr val="C00000"/>
              </a:solidFill>
              <a:effectLst/>
              <a:latin typeface="Baskerville Old Face" panose="02020602080505020303" pitchFamily="18" charset="0"/>
            </a:rPr>
            <a:t>nos</a:t>
          </a:r>
          <a:r>
            <a:rPr kumimoji="0" lang="en-US" altLang="en-US" b="1" i="0" u="none" strike="noStrike" cap="none" normalizeH="0" baseline="0" dirty="0">
              <a:solidFill>
                <a:srgbClr val="C00000"/>
              </a:solidFill>
              <a:effectLst/>
              <a:latin typeface="Baskerville Old Face" panose="02020602080505020303" pitchFamily="18" charset="0"/>
            </a:rPr>
            <a:t> </a:t>
          </a:r>
          <a:r>
            <a:rPr kumimoji="0" lang="en-US" altLang="en-US" b="1" i="0" u="none" strike="noStrike" cap="none" normalizeH="0" baseline="0" dirty="0" err="1">
              <a:solidFill>
                <a:srgbClr val="C00000"/>
              </a:solidFill>
              <a:effectLst/>
              <a:latin typeface="Baskerville Old Face" panose="02020602080505020303" pitchFamily="18" charset="0"/>
            </a:rPr>
            <a:t>permite</a:t>
          </a:r>
          <a:r>
            <a:rPr kumimoji="0" lang="en-US" altLang="en-US" b="1" i="0" u="none" strike="noStrike" cap="none" normalizeH="0" baseline="0" dirty="0">
              <a:solidFill>
                <a:srgbClr val="C00000"/>
              </a:solidFill>
              <a:effectLst/>
              <a:latin typeface="Baskerville Old Face" panose="02020602080505020303" pitchFamily="18" charset="0"/>
            </a:rPr>
            <a:t> </a:t>
          </a:r>
          <a:r>
            <a:rPr kumimoji="0" lang="en-US" altLang="en-US" b="1" i="0" u="none" strike="noStrike" cap="none" normalizeH="0" baseline="0" dirty="0" err="1">
              <a:solidFill>
                <a:srgbClr val="C00000"/>
              </a:solidFill>
              <a:effectLst/>
              <a:latin typeface="Baskerville Old Face" panose="02020602080505020303" pitchFamily="18" charset="0"/>
            </a:rPr>
            <a:t>seguir</a:t>
          </a:r>
          <a:r>
            <a:rPr kumimoji="0" lang="en-US" altLang="en-US" b="1" i="0" u="none" strike="noStrike" cap="none" normalizeH="0" baseline="0" dirty="0">
              <a:solidFill>
                <a:srgbClr val="C00000"/>
              </a:solidFill>
              <a:effectLst/>
              <a:latin typeface="Baskerville Old Face" panose="02020602080505020303" pitchFamily="18" charset="0"/>
            </a:rPr>
            <a:t> </a:t>
          </a:r>
          <a:r>
            <a:rPr kumimoji="0" lang="en-US" altLang="en-US" b="1" i="0" u="none" strike="noStrike" cap="none" normalizeH="0" baseline="0" dirty="0" err="1">
              <a:solidFill>
                <a:srgbClr val="C00000"/>
              </a:solidFill>
              <a:effectLst/>
              <a:latin typeface="Baskerville Old Face" panose="02020602080505020303" pitchFamily="18" charset="0"/>
            </a:rPr>
            <a:t>aprendiendo</a:t>
          </a:r>
          <a:r>
            <a:rPr kumimoji="0" lang="en-US" altLang="en-US" b="1" i="0" u="none" strike="noStrike" cap="none" normalizeH="0" baseline="0" dirty="0">
              <a:solidFill>
                <a:srgbClr val="C00000"/>
              </a:solidFill>
              <a:effectLst/>
              <a:latin typeface="Baskerville Old Face" panose="02020602080505020303" pitchFamily="18" charset="0"/>
            </a:rPr>
            <a:t>.</a:t>
          </a:r>
        </a:p>
      </dgm:t>
    </dgm:pt>
    <dgm:pt modelId="{F3827649-3180-4540-99A8-4EFC077DBF7F}" type="parTrans" cxnId="{06398ECA-3339-4D63-A0F4-C673CF191EE2}">
      <dgm:prSet/>
      <dgm:spPr/>
      <dgm:t>
        <a:bodyPr/>
        <a:lstStyle/>
        <a:p>
          <a:endParaRPr lang="en-US"/>
        </a:p>
      </dgm:t>
    </dgm:pt>
    <dgm:pt modelId="{EF5B50B1-FE62-419F-B15D-33169B5739C3}" type="sibTrans" cxnId="{06398ECA-3339-4D63-A0F4-C673CF191EE2}">
      <dgm:prSet/>
      <dgm:spPr/>
      <dgm:t>
        <a:bodyPr/>
        <a:lstStyle/>
        <a:p>
          <a:endParaRPr lang="en-US"/>
        </a:p>
      </dgm:t>
    </dgm:pt>
    <dgm:pt modelId="{9EF32573-715F-4592-8A81-F8F7B143AD74}" type="pres">
      <dgm:prSet presAssocID="{2D8EC9B8-2510-4538-86A5-ED7ECC08C667}" presName="root" presStyleCnt="0">
        <dgm:presLayoutVars>
          <dgm:dir/>
          <dgm:resizeHandles val="exact"/>
        </dgm:presLayoutVars>
      </dgm:prSet>
      <dgm:spPr/>
    </dgm:pt>
    <dgm:pt modelId="{DFD6A98A-48BB-4B92-A888-C33268BCE403}" type="pres">
      <dgm:prSet presAssocID="{5B8CBB83-5F62-4B95-BC28-DD1D25AEF4F1}" presName="compNode" presStyleCnt="0"/>
      <dgm:spPr/>
    </dgm:pt>
    <dgm:pt modelId="{EE29A7DC-636C-4366-82AE-4FBE8E971C48}" type="pres">
      <dgm:prSet presAssocID="{5B8CBB83-5F62-4B95-BC28-DD1D25AEF4F1}" presName="iconBgRect" presStyleLbl="bgShp" presStyleIdx="0" presStyleCnt="2" custScaleX="131062" custScaleY="126326"/>
      <dgm:spPr/>
    </dgm:pt>
    <dgm:pt modelId="{B9046284-E165-4A84-A677-243FEFDFDFDB}" type="pres">
      <dgm:prSet presAssocID="{5B8CBB83-5F62-4B95-BC28-DD1D25AEF4F1}" presName="iconRect" presStyleLbl="node1" presStyleIdx="0" presStyleCnt="2" custScaleX="158607" custScaleY="13865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30000" r="-30000"/>
          </a:stretch>
        </a:blipFill>
        <a:ln>
          <a:noFill/>
        </a:ln>
      </dgm:spPr>
    </dgm:pt>
    <dgm:pt modelId="{5D15CE70-440C-4E95-9192-46788253BB34}" type="pres">
      <dgm:prSet presAssocID="{5B8CBB83-5F62-4B95-BC28-DD1D25AEF4F1}" presName="spaceRect" presStyleCnt="0"/>
      <dgm:spPr/>
    </dgm:pt>
    <dgm:pt modelId="{96975B37-B8D7-4C81-AF8B-47314EAE51F1}" type="pres">
      <dgm:prSet presAssocID="{5B8CBB83-5F62-4B95-BC28-DD1D25AEF4F1}" presName="textRect" presStyleLbl="revTx" presStyleIdx="0" presStyleCnt="2">
        <dgm:presLayoutVars>
          <dgm:chMax val="1"/>
          <dgm:chPref val="1"/>
        </dgm:presLayoutVars>
      </dgm:prSet>
      <dgm:spPr/>
    </dgm:pt>
    <dgm:pt modelId="{D0F95F68-A051-4A66-8710-8C4625CEEF7F}" type="pres">
      <dgm:prSet presAssocID="{2ECE2739-B87B-4231-B0A4-37BD1EF4FB9F}" presName="sibTrans" presStyleCnt="0"/>
      <dgm:spPr/>
    </dgm:pt>
    <dgm:pt modelId="{4B7BE947-E7AA-42EB-B649-6522426EA536}" type="pres">
      <dgm:prSet presAssocID="{2CA33636-84EB-4085-ADC7-C4485E1919C7}" presName="compNode" presStyleCnt="0"/>
      <dgm:spPr/>
    </dgm:pt>
    <dgm:pt modelId="{2EFC1241-5F31-486C-BCB1-DF9AC781383F}" type="pres">
      <dgm:prSet presAssocID="{2CA33636-84EB-4085-ADC7-C4485E1919C7}" presName="iconBgRect" presStyleLbl="bgShp" presStyleIdx="1" presStyleCnt="2" custScaleX="118989" custScaleY="126326"/>
      <dgm:spPr/>
    </dgm:pt>
    <dgm:pt modelId="{AFFDDAA5-D030-432D-BD33-DC0EA8C9A221}" type="pres">
      <dgm:prSet presAssocID="{2CA33636-84EB-4085-ADC7-C4485E1919C7}" presName="iconRect" presStyleLbl="node1" presStyleIdx="1" presStyleCnt="2" custScaleX="154101" custScaleY="13865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Presentation with Checklist"/>
        </a:ext>
      </dgm:extLst>
    </dgm:pt>
    <dgm:pt modelId="{5445C538-D9FE-46C4-B479-04936CAE7E11}" type="pres">
      <dgm:prSet presAssocID="{2CA33636-84EB-4085-ADC7-C4485E1919C7}" presName="spaceRect" presStyleCnt="0"/>
      <dgm:spPr/>
    </dgm:pt>
    <dgm:pt modelId="{7DCAB07A-B39B-4FAE-850E-7E969E6D0D27}" type="pres">
      <dgm:prSet presAssocID="{2CA33636-84EB-4085-ADC7-C4485E1919C7}" presName="textRect" presStyleLbl="revTx" presStyleIdx="1" presStyleCnt="2">
        <dgm:presLayoutVars>
          <dgm:chMax val="1"/>
          <dgm:chPref val="1"/>
        </dgm:presLayoutVars>
      </dgm:prSet>
      <dgm:spPr/>
    </dgm:pt>
  </dgm:ptLst>
  <dgm:cxnLst>
    <dgm:cxn modelId="{6441AB47-CD88-41D2-AA28-06EA60348F43}" type="presOf" srcId="{2D8EC9B8-2510-4538-86A5-ED7ECC08C667}" destId="{9EF32573-715F-4592-8A81-F8F7B143AD74}" srcOrd="0" destOrd="0" presId="urn:microsoft.com/office/officeart/2018/5/layout/IconCircleLabelList"/>
    <dgm:cxn modelId="{C29E9F8F-7AC3-44DE-BBE3-BF8F64CDED15}" type="presOf" srcId="{2CA33636-84EB-4085-ADC7-C4485E1919C7}" destId="{7DCAB07A-B39B-4FAE-850E-7E969E6D0D27}" srcOrd="0" destOrd="0" presId="urn:microsoft.com/office/officeart/2018/5/layout/IconCircleLabelList"/>
    <dgm:cxn modelId="{F9A02297-C865-4326-9D30-4762911395CA}" srcId="{2D8EC9B8-2510-4538-86A5-ED7ECC08C667}" destId="{5B8CBB83-5F62-4B95-BC28-DD1D25AEF4F1}" srcOrd="0" destOrd="0" parTransId="{D689A92C-EE0C-451D-9CD5-8EF1EB9A45B5}" sibTransId="{2ECE2739-B87B-4231-B0A4-37BD1EF4FB9F}"/>
    <dgm:cxn modelId="{06398ECA-3339-4D63-A0F4-C673CF191EE2}" srcId="{2D8EC9B8-2510-4538-86A5-ED7ECC08C667}" destId="{2CA33636-84EB-4085-ADC7-C4485E1919C7}" srcOrd="1" destOrd="0" parTransId="{F3827649-3180-4540-99A8-4EFC077DBF7F}" sibTransId="{EF5B50B1-FE62-419F-B15D-33169B5739C3}"/>
    <dgm:cxn modelId="{989F86DF-76CB-4D28-991E-1EA00E13C0C2}" type="presOf" srcId="{5B8CBB83-5F62-4B95-BC28-DD1D25AEF4F1}" destId="{96975B37-B8D7-4C81-AF8B-47314EAE51F1}" srcOrd="0" destOrd="0" presId="urn:microsoft.com/office/officeart/2018/5/layout/IconCircleLabelList"/>
    <dgm:cxn modelId="{9144CDA0-F4F1-4614-B006-A669EE6DBD32}" type="presParOf" srcId="{9EF32573-715F-4592-8A81-F8F7B143AD74}" destId="{DFD6A98A-48BB-4B92-A888-C33268BCE403}" srcOrd="0" destOrd="0" presId="urn:microsoft.com/office/officeart/2018/5/layout/IconCircleLabelList"/>
    <dgm:cxn modelId="{B5A7DDAC-EBFC-423E-8E51-8F1DF2047D2C}" type="presParOf" srcId="{DFD6A98A-48BB-4B92-A888-C33268BCE403}" destId="{EE29A7DC-636C-4366-82AE-4FBE8E971C48}" srcOrd="0" destOrd="0" presId="urn:microsoft.com/office/officeart/2018/5/layout/IconCircleLabelList"/>
    <dgm:cxn modelId="{E7AF6E57-5F39-4440-9C75-98AE48E89B48}" type="presParOf" srcId="{DFD6A98A-48BB-4B92-A888-C33268BCE403}" destId="{B9046284-E165-4A84-A677-243FEFDFDFDB}" srcOrd="1" destOrd="0" presId="urn:microsoft.com/office/officeart/2018/5/layout/IconCircleLabelList"/>
    <dgm:cxn modelId="{7A954ABB-8FE9-4ECE-9682-8293B7C43666}" type="presParOf" srcId="{DFD6A98A-48BB-4B92-A888-C33268BCE403}" destId="{5D15CE70-440C-4E95-9192-46788253BB34}" srcOrd="2" destOrd="0" presId="urn:microsoft.com/office/officeart/2018/5/layout/IconCircleLabelList"/>
    <dgm:cxn modelId="{A31231ED-CAA1-4ECD-8D60-0663FB2C1C1B}" type="presParOf" srcId="{DFD6A98A-48BB-4B92-A888-C33268BCE403}" destId="{96975B37-B8D7-4C81-AF8B-47314EAE51F1}" srcOrd="3" destOrd="0" presId="urn:microsoft.com/office/officeart/2018/5/layout/IconCircleLabelList"/>
    <dgm:cxn modelId="{0458E088-8204-422B-BDFF-9E89366114B2}" type="presParOf" srcId="{9EF32573-715F-4592-8A81-F8F7B143AD74}" destId="{D0F95F68-A051-4A66-8710-8C4625CEEF7F}" srcOrd="1" destOrd="0" presId="urn:microsoft.com/office/officeart/2018/5/layout/IconCircleLabelList"/>
    <dgm:cxn modelId="{CBC4D0D5-41E6-4822-8D88-DF076345AE1C}" type="presParOf" srcId="{9EF32573-715F-4592-8A81-F8F7B143AD74}" destId="{4B7BE947-E7AA-42EB-B649-6522426EA536}" srcOrd="2" destOrd="0" presId="urn:microsoft.com/office/officeart/2018/5/layout/IconCircleLabelList"/>
    <dgm:cxn modelId="{2B4330AE-DA42-4E53-A4BF-F59AC27E778A}" type="presParOf" srcId="{4B7BE947-E7AA-42EB-B649-6522426EA536}" destId="{2EFC1241-5F31-486C-BCB1-DF9AC781383F}" srcOrd="0" destOrd="0" presId="urn:microsoft.com/office/officeart/2018/5/layout/IconCircleLabelList"/>
    <dgm:cxn modelId="{FCCEF719-A931-44DE-A95F-9B83F08C5686}" type="presParOf" srcId="{4B7BE947-E7AA-42EB-B649-6522426EA536}" destId="{AFFDDAA5-D030-432D-BD33-DC0EA8C9A221}" srcOrd="1" destOrd="0" presId="urn:microsoft.com/office/officeart/2018/5/layout/IconCircleLabelList"/>
    <dgm:cxn modelId="{5581DDBD-99F0-42DF-9B98-B2FCE863A8F3}" type="presParOf" srcId="{4B7BE947-E7AA-42EB-B649-6522426EA536}" destId="{5445C538-D9FE-46C4-B479-04936CAE7E11}" srcOrd="2" destOrd="0" presId="urn:microsoft.com/office/officeart/2018/5/layout/IconCircleLabelList"/>
    <dgm:cxn modelId="{29D28D6F-BE44-4D01-87AD-C40D328D4B7C}" type="presParOf" srcId="{4B7BE947-E7AA-42EB-B649-6522426EA536}" destId="{7DCAB07A-B39B-4FAE-850E-7E969E6D0D2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F343FC-7040-43D9-A5BE-E2725D62CD30}" type="doc">
      <dgm:prSet loTypeId="urn:microsoft.com/office/officeart/2005/8/layout/vList5" loCatId="list" qsTypeId="urn:microsoft.com/office/officeart/2005/8/quickstyle/simple4" qsCatId="simple" csTypeId="urn:microsoft.com/office/officeart/2005/8/colors/accent6_2" csCatId="accent6" phldr="1"/>
      <dgm:spPr/>
      <dgm:t>
        <a:bodyPr/>
        <a:lstStyle/>
        <a:p>
          <a:endParaRPr lang="en-US"/>
        </a:p>
      </dgm:t>
    </dgm:pt>
    <dgm:pt modelId="{ED79F450-6404-4448-B698-7AD4D60A5D91}">
      <dgm:prSet phldrT="[Text]"/>
      <dgm:spPr>
        <a:solidFill>
          <a:schemeClr val="accent2"/>
        </a:solidFill>
      </dgm:spPr>
      <dgm:t>
        <a:bodyPr/>
        <a:lstStyle/>
        <a:p>
          <a:r>
            <a:rPr lang="en-US" dirty="0">
              <a:solidFill>
                <a:schemeClr val="bg1"/>
              </a:solidFill>
            </a:rPr>
            <a:t>OFERTAS</a:t>
          </a:r>
        </a:p>
      </dgm:t>
    </dgm:pt>
    <dgm:pt modelId="{8D55BB66-EA33-47F5-8423-88D083D207A5}" type="parTrans" cxnId="{2BCEB3AC-4A37-482B-B25C-DC02D7F69A9E}">
      <dgm:prSet/>
      <dgm:spPr/>
      <dgm:t>
        <a:bodyPr/>
        <a:lstStyle/>
        <a:p>
          <a:endParaRPr lang="en-US"/>
        </a:p>
      </dgm:t>
    </dgm:pt>
    <dgm:pt modelId="{CC276B19-9A98-420B-B44A-B68792D3B847}" type="sibTrans" cxnId="{2BCEB3AC-4A37-482B-B25C-DC02D7F69A9E}">
      <dgm:prSet/>
      <dgm:spPr/>
      <dgm:t>
        <a:bodyPr/>
        <a:lstStyle/>
        <a:p>
          <a:endParaRPr lang="en-US"/>
        </a:p>
      </dgm:t>
    </dgm:pt>
    <dgm:pt modelId="{C524F73B-83A5-4692-8490-582EA4C94B03}">
      <dgm:prSet phldrT="[Text]"/>
      <dgm:spPr>
        <a:solidFill>
          <a:schemeClr val="accent2">
            <a:lumMod val="60000"/>
            <a:lumOff val="40000"/>
            <a:alpha val="90000"/>
          </a:schemeClr>
        </a:solidFill>
      </dgm:spPr>
      <dgm:t>
        <a:bodyPr/>
        <a:lstStyle/>
        <a:p>
          <a:r>
            <a:rPr lang="es-ES" dirty="0"/>
            <a:t>Alguien ofrece sus servicios, o simplemente se pone al servicio de otro</a:t>
          </a:r>
          <a:endParaRPr lang="en-US" dirty="0"/>
        </a:p>
      </dgm:t>
    </dgm:pt>
    <dgm:pt modelId="{9EB8D2B9-4949-4838-8E6F-A95C71C3F881}" type="parTrans" cxnId="{C83C35D9-6CE0-443A-8A2D-A9288C987809}">
      <dgm:prSet/>
      <dgm:spPr/>
      <dgm:t>
        <a:bodyPr/>
        <a:lstStyle/>
        <a:p>
          <a:endParaRPr lang="en-US"/>
        </a:p>
      </dgm:t>
    </dgm:pt>
    <dgm:pt modelId="{D5573B2B-6F2C-4C3F-905B-62C1E1D20B35}" type="sibTrans" cxnId="{C83C35D9-6CE0-443A-8A2D-A9288C987809}">
      <dgm:prSet/>
      <dgm:spPr/>
      <dgm:t>
        <a:bodyPr/>
        <a:lstStyle/>
        <a:p>
          <a:endParaRPr lang="en-US"/>
        </a:p>
      </dgm:t>
    </dgm:pt>
    <dgm:pt modelId="{9C2470C1-3702-40BE-B6F3-D29C81BEB428}">
      <dgm:prSet phldrT="[Text]"/>
      <dgm:spPr>
        <a:solidFill>
          <a:schemeClr val="accent2"/>
        </a:solidFill>
        <a:ln>
          <a:solidFill>
            <a:schemeClr val="accent1">
              <a:lumMod val="75000"/>
            </a:schemeClr>
          </a:solidFill>
        </a:ln>
      </dgm:spPr>
      <dgm:t>
        <a:bodyPr/>
        <a:lstStyle/>
        <a:p>
          <a:r>
            <a:rPr lang="en-US" dirty="0"/>
            <a:t>PEDIDOS </a:t>
          </a:r>
        </a:p>
      </dgm:t>
    </dgm:pt>
    <dgm:pt modelId="{C2536504-F6C2-45E1-A575-8EB792CE8774}" type="parTrans" cxnId="{4A37F072-FC36-4E67-9870-6A0E303BAAAF}">
      <dgm:prSet/>
      <dgm:spPr/>
      <dgm:t>
        <a:bodyPr/>
        <a:lstStyle/>
        <a:p>
          <a:endParaRPr lang="en-US"/>
        </a:p>
      </dgm:t>
    </dgm:pt>
    <dgm:pt modelId="{63F89E2F-00C4-4CA7-910F-7D07F063846B}" type="sibTrans" cxnId="{4A37F072-FC36-4E67-9870-6A0E303BAAAF}">
      <dgm:prSet/>
      <dgm:spPr/>
      <dgm:t>
        <a:bodyPr/>
        <a:lstStyle/>
        <a:p>
          <a:endParaRPr lang="en-US"/>
        </a:p>
      </dgm:t>
    </dgm:pt>
    <dgm:pt modelId="{3E55EEF3-CD82-4558-A76F-D26263139FF4}">
      <dgm:prSet phldrT="[Text]"/>
      <dgm:spPr>
        <a:solidFill>
          <a:schemeClr val="accent2">
            <a:lumMod val="40000"/>
            <a:lumOff val="60000"/>
            <a:alpha val="90000"/>
          </a:schemeClr>
        </a:solidFill>
      </dgm:spPr>
      <dgm:t>
        <a:bodyPr/>
        <a:lstStyle/>
        <a:p>
          <a:r>
            <a:rPr lang="es-ES" dirty="0"/>
            <a:t>Necesidad que no ha sido cubierta aun</a:t>
          </a:r>
          <a:endParaRPr lang="en-US" dirty="0"/>
        </a:p>
      </dgm:t>
    </dgm:pt>
    <dgm:pt modelId="{7FF9A973-E90C-405B-9580-CB75750565BD}" type="parTrans" cxnId="{5850CD84-82E3-4EE1-A3C2-EE05A4055350}">
      <dgm:prSet/>
      <dgm:spPr/>
      <dgm:t>
        <a:bodyPr/>
        <a:lstStyle/>
        <a:p>
          <a:endParaRPr lang="en-US"/>
        </a:p>
      </dgm:t>
    </dgm:pt>
    <dgm:pt modelId="{7D652CAD-F97B-4854-9D44-C839BF41120F}" type="sibTrans" cxnId="{5850CD84-82E3-4EE1-A3C2-EE05A4055350}">
      <dgm:prSet/>
      <dgm:spPr/>
      <dgm:t>
        <a:bodyPr/>
        <a:lstStyle/>
        <a:p>
          <a:endParaRPr lang="en-US"/>
        </a:p>
      </dgm:t>
    </dgm:pt>
    <dgm:pt modelId="{F3D81E4B-5B56-408B-901D-59221F70519D}">
      <dgm:prSet phldrT="[Text]"/>
      <dgm:spPr>
        <a:solidFill>
          <a:schemeClr val="accent2"/>
        </a:solidFill>
      </dgm:spPr>
      <dgm:t>
        <a:bodyPr/>
        <a:lstStyle/>
        <a:p>
          <a:r>
            <a:rPr lang="en-US" dirty="0"/>
            <a:t>PROMESAS</a:t>
          </a:r>
        </a:p>
      </dgm:t>
    </dgm:pt>
    <dgm:pt modelId="{3BA1A67A-569B-4E43-9490-B3ECB3480F42}" type="parTrans" cxnId="{070DDEDD-D12D-456A-948C-4DA0A04B36A2}">
      <dgm:prSet/>
      <dgm:spPr/>
      <dgm:t>
        <a:bodyPr/>
        <a:lstStyle/>
        <a:p>
          <a:endParaRPr lang="en-US"/>
        </a:p>
      </dgm:t>
    </dgm:pt>
    <dgm:pt modelId="{99E5E35D-A203-4D15-8BF7-2DB6EBE54962}" type="sibTrans" cxnId="{070DDEDD-D12D-456A-948C-4DA0A04B36A2}">
      <dgm:prSet/>
      <dgm:spPr/>
      <dgm:t>
        <a:bodyPr/>
        <a:lstStyle/>
        <a:p>
          <a:endParaRPr lang="en-US"/>
        </a:p>
      </dgm:t>
    </dgm:pt>
    <dgm:pt modelId="{74D2F3C3-8EEA-47F5-8B5A-A9E26A27F6F1}">
      <dgm:prSet phldrT="[Text]"/>
      <dgm:spPr>
        <a:solidFill>
          <a:schemeClr val="accent2">
            <a:lumMod val="20000"/>
            <a:lumOff val="80000"/>
            <a:alpha val="90000"/>
          </a:schemeClr>
        </a:solidFill>
      </dgm:spPr>
      <dgm:t>
        <a:bodyPr/>
        <a:lstStyle/>
        <a:p>
          <a:r>
            <a:rPr lang="es-ES" dirty="0"/>
            <a:t>Se da cuando hay una declaración afirmativa a un pedido u oferta</a:t>
          </a:r>
          <a:endParaRPr lang="en-US" dirty="0"/>
        </a:p>
      </dgm:t>
    </dgm:pt>
    <dgm:pt modelId="{2AD186FA-DB6A-4E72-8FE3-0C5F2C421685}" type="parTrans" cxnId="{0ACA4C1A-57D8-4A47-ADAF-CCC1C566FB46}">
      <dgm:prSet/>
      <dgm:spPr/>
      <dgm:t>
        <a:bodyPr/>
        <a:lstStyle/>
        <a:p>
          <a:endParaRPr lang="en-US"/>
        </a:p>
      </dgm:t>
    </dgm:pt>
    <dgm:pt modelId="{73D760FA-10F0-429A-BE89-CB17EBC67B55}" type="sibTrans" cxnId="{0ACA4C1A-57D8-4A47-ADAF-CCC1C566FB46}">
      <dgm:prSet/>
      <dgm:spPr/>
      <dgm:t>
        <a:bodyPr/>
        <a:lstStyle/>
        <a:p>
          <a:endParaRPr lang="en-US"/>
        </a:p>
      </dgm:t>
    </dgm:pt>
    <dgm:pt modelId="{06BC2875-A21E-4EA1-ADBB-AA52F86D8D40}" type="pres">
      <dgm:prSet presAssocID="{42F343FC-7040-43D9-A5BE-E2725D62CD30}" presName="Name0" presStyleCnt="0">
        <dgm:presLayoutVars>
          <dgm:dir/>
          <dgm:animLvl val="lvl"/>
          <dgm:resizeHandles val="exact"/>
        </dgm:presLayoutVars>
      </dgm:prSet>
      <dgm:spPr/>
    </dgm:pt>
    <dgm:pt modelId="{F4172402-D6B9-4321-A3F7-46F3E73C2CC9}" type="pres">
      <dgm:prSet presAssocID="{ED79F450-6404-4448-B698-7AD4D60A5D91}" presName="linNode" presStyleCnt="0"/>
      <dgm:spPr/>
    </dgm:pt>
    <dgm:pt modelId="{E9EA5DD5-895F-423E-BDA8-B6E6C26A0A5E}" type="pres">
      <dgm:prSet presAssocID="{ED79F450-6404-4448-B698-7AD4D60A5D91}" presName="parentText" presStyleLbl="node1" presStyleIdx="0" presStyleCnt="3">
        <dgm:presLayoutVars>
          <dgm:chMax val="1"/>
          <dgm:bulletEnabled val="1"/>
        </dgm:presLayoutVars>
      </dgm:prSet>
      <dgm:spPr/>
    </dgm:pt>
    <dgm:pt modelId="{ABFEFE70-9446-42DE-B3B5-42A7EC096128}" type="pres">
      <dgm:prSet presAssocID="{ED79F450-6404-4448-B698-7AD4D60A5D91}" presName="descendantText" presStyleLbl="alignAccFollowNode1" presStyleIdx="0" presStyleCnt="3">
        <dgm:presLayoutVars>
          <dgm:bulletEnabled val="1"/>
        </dgm:presLayoutVars>
      </dgm:prSet>
      <dgm:spPr/>
    </dgm:pt>
    <dgm:pt modelId="{6B1616DE-9C19-441C-AF6D-B5406F225D1F}" type="pres">
      <dgm:prSet presAssocID="{CC276B19-9A98-420B-B44A-B68792D3B847}" presName="sp" presStyleCnt="0"/>
      <dgm:spPr/>
    </dgm:pt>
    <dgm:pt modelId="{EE6C0C6D-5E6E-4B39-ABA8-6BD27D68910C}" type="pres">
      <dgm:prSet presAssocID="{9C2470C1-3702-40BE-B6F3-D29C81BEB428}" presName="linNode" presStyleCnt="0"/>
      <dgm:spPr/>
    </dgm:pt>
    <dgm:pt modelId="{A9243202-F059-4883-B509-9285EB828E83}" type="pres">
      <dgm:prSet presAssocID="{9C2470C1-3702-40BE-B6F3-D29C81BEB428}" presName="parentText" presStyleLbl="node1" presStyleIdx="1" presStyleCnt="3">
        <dgm:presLayoutVars>
          <dgm:chMax val="1"/>
          <dgm:bulletEnabled val="1"/>
        </dgm:presLayoutVars>
      </dgm:prSet>
      <dgm:spPr/>
    </dgm:pt>
    <dgm:pt modelId="{8F68E805-7D41-43D0-9682-968B7922DECD}" type="pres">
      <dgm:prSet presAssocID="{9C2470C1-3702-40BE-B6F3-D29C81BEB428}" presName="descendantText" presStyleLbl="alignAccFollowNode1" presStyleIdx="1" presStyleCnt="3">
        <dgm:presLayoutVars>
          <dgm:bulletEnabled val="1"/>
        </dgm:presLayoutVars>
      </dgm:prSet>
      <dgm:spPr/>
    </dgm:pt>
    <dgm:pt modelId="{9A84DD1F-AD57-4E32-94E5-1D13CCA7A127}" type="pres">
      <dgm:prSet presAssocID="{63F89E2F-00C4-4CA7-910F-7D07F063846B}" presName="sp" presStyleCnt="0"/>
      <dgm:spPr/>
    </dgm:pt>
    <dgm:pt modelId="{D46D2D80-D739-494F-907D-E02CC497210F}" type="pres">
      <dgm:prSet presAssocID="{F3D81E4B-5B56-408B-901D-59221F70519D}" presName="linNode" presStyleCnt="0"/>
      <dgm:spPr/>
    </dgm:pt>
    <dgm:pt modelId="{DEC7D534-7908-4185-B3EE-C92D03B16AF4}" type="pres">
      <dgm:prSet presAssocID="{F3D81E4B-5B56-408B-901D-59221F70519D}" presName="parentText" presStyleLbl="node1" presStyleIdx="2" presStyleCnt="3">
        <dgm:presLayoutVars>
          <dgm:chMax val="1"/>
          <dgm:bulletEnabled val="1"/>
        </dgm:presLayoutVars>
      </dgm:prSet>
      <dgm:spPr/>
    </dgm:pt>
    <dgm:pt modelId="{912AA149-B09E-477B-980F-954D4C822C82}" type="pres">
      <dgm:prSet presAssocID="{F3D81E4B-5B56-408B-901D-59221F70519D}" presName="descendantText" presStyleLbl="alignAccFollowNode1" presStyleIdx="2" presStyleCnt="3">
        <dgm:presLayoutVars>
          <dgm:bulletEnabled val="1"/>
        </dgm:presLayoutVars>
      </dgm:prSet>
      <dgm:spPr/>
    </dgm:pt>
  </dgm:ptLst>
  <dgm:cxnLst>
    <dgm:cxn modelId="{0ACA4C1A-57D8-4A47-ADAF-CCC1C566FB46}" srcId="{F3D81E4B-5B56-408B-901D-59221F70519D}" destId="{74D2F3C3-8EEA-47F5-8B5A-A9E26A27F6F1}" srcOrd="0" destOrd="0" parTransId="{2AD186FA-DB6A-4E72-8FE3-0C5F2C421685}" sibTransId="{73D760FA-10F0-429A-BE89-CB17EBC67B55}"/>
    <dgm:cxn modelId="{27789867-C457-4ADB-A75B-EEE327C5A1B9}" type="presOf" srcId="{3E55EEF3-CD82-4558-A76F-D26263139FF4}" destId="{8F68E805-7D41-43D0-9682-968B7922DECD}" srcOrd="0" destOrd="0" presId="urn:microsoft.com/office/officeart/2005/8/layout/vList5"/>
    <dgm:cxn modelId="{32C9B14A-2B6D-44BE-9896-AE5A13D08051}" type="presOf" srcId="{F3D81E4B-5B56-408B-901D-59221F70519D}" destId="{DEC7D534-7908-4185-B3EE-C92D03B16AF4}" srcOrd="0" destOrd="0" presId="urn:microsoft.com/office/officeart/2005/8/layout/vList5"/>
    <dgm:cxn modelId="{4A37F072-FC36-4E67-9870-6A0E303BAAAF}" srcId="{42F343FC-7040-43D9-A5BE-E2725D62CD30}" destId="{9C2470C1-3702-40BE-B6F3-D29C81BEB428}" srcOrd="1" destOrd="0" parTransId="{C2536504-F6C2-45E1-A575-8EB792CE8774}" sibTransId="{63F89E2F-00C4-4CA7-910F-7D07F063846B}"/>
    <dgm:cxn modelId="{5850CD84-82E3-4EE1-A3C2-EE05A4055350}" srcId="{9C2470C1-3702-40BE-B6F3-D29C81BEB428}" destId="{3E55EEF3-CD82-4558-A76F-D26263139FF4}" srcOrd="0" destOrd="0" parTransId="{7FF9A973-E90C-405B-9580-CB75750565BD}" sibTransId="{7D652CAD-F97B-4854-9D44-C839BF41120F}"/>
    <dgm:cxn modelId="{2BCEB3AC-4A37-482B-B25C-DC02D7F69A9E}" srcId="{42F343FC-7040-43D9-A5BE-E2725D62CD30}" destId="{ED79F450-6404-4448-B698-7AD4D60A5D91}" srcOrd="0" destOrd="0" parTransId="{8D55BB66-EA33-47F5-8423-88D083D207A5}" sibTransId="{CC276B19-9A98-420B-B44A-B68792D3B847}"/>
    <dgm:cxn modelId="{A8324EB8-4FD5-457C-87B0-A8AFA06567C2}" type="presOf" srcId="{9C2470C1-3702-40BE-B6F3-D29C81BEB428}" destId="{A9243202-F059-4883-B509-9285EB828E83}" srcOrd="0" destOrd="0" presId="urn:microsoft.com/office/officeart/2005/8/layout/vList5"/>
    <dgm:cxn modelId="{EBCE15C3-6F98-4C4E-8E4D-9CBAED8BD54F}" type="presOf" srcId="{74D2F3C3-8EEA-47F5-8B5A-A9E26A27F6F1}" destId="{912AA149-B09E-477B-980F-954D4C822C82}" srcOrd="0" destOrd="0" presId="urn:microsoft.com/office/officeart/2005/8/layout/vList5"/>
    <dgm:cxn modelId="{C83C35D9-6CE0-443A-8A2D-A9288C987809}" srcId="{ED79F450-6404-4448-B698-7AD4D60A5D91}" destId="{C524F73B-83A5-4692-8490-582EA4C94B03}" srcOrd="0" destOrd="0" parTransId="{9EB8D2B9-4949-4838-8E6F-A95C71C3F881}" sibTransId="{D5573B2B-6F2C-4C3F-905B-62C1E1D20B35}"/>
    <dgm:cxn modelId="{070DDEDD-D12D-456A-948C-4DA0A04B36A2}" srcId="{42F343FC-7040-43D9-A5BE-E2725D62CD30}" destId="{F3D81E4B-5B56-408B-901D-59221F70519D}" srcOrd="2" destOrd="0" parTransId="{3BA1A67A-569B-4E43-9490-B3ECB3480F42}" sibTransId="{99E5E35D-A203-4D15-8BF7-2DB6EBE54962}"/>
    <dgm:cxn modelId="{D4CF3AE3-055A-4BC3-BC5A-997097687EBB}" type="presOf" srcId="{C524F73B-83A5-4692-8490-582EA4C94B03}" destId="{ABFEFE70-9446-42DE-B3B5-42A7EC096128}" srcOrd="0" destOrd="0" presId="urn:microsoft.com/office/officeart/2005/8/layout/vList5"/>
    <dgm:cxn modelId="{057FA0EC-6423-4698-A1B6-0781FFAD9179}" type="presOf" srcId="{ED79F450-6404-4448-B698-7AD4D60A5D91}" destId="{E9EA5DD5-895F-423E-BDA8-B6E6C26A0A5E}" srcOrd="0" destOrd="0" presId="urn:microsoft.com/office/officeart/2005/8/layout/vList5"/>
    <dgm:cxn modelId="{864CC2F8-C6B3-4E0C-AD50-81C3A48F97D9}" type="presOf" srcId="{42F343FC-7040-43D9-A5BE-E2725D62CD30}" destId="{06BC2875-A21E-4EA1-ADBB-AA52F86D8D40}" srcOrd="0" destOrd="0" presId="urn:microsoft.com/office/officeart/2005/8/layout/vList5"/>
    <dgm:cxn modelId="{7FFA7C88-465E-426D-8E08-F4E530DA1246}" type="presParOf" srcId="{06BC2875-A21E-4EA1-ADBB-AA52F86D8D40}" destId="{F4172402-D6B9-4321-A3F7-46F3E73C2CC9}" srcOrd="0" destOrd="0" presId="urn:microsoft.com/office/officeart/2005/8/layout/vList5"/>
    <dgm:cxn modelId="{88F33853-94C3-483C-B04C-11A2B41A3502}" type="presParOf" srcId="{F4172402-D6B9-4321-A3F7-46F3E73C2CC9}" destId="{E9EA5DD5-895F-423E-BDA8-B6E6C26A0A5E}" srcOrd="0" destOrd="0" presId="urn:microsoft.com/office/officeart/2005/8/layout/vList5"/>
    <dgm:cxn modelId="{1A0EB5F6-7BA1-4A4E-9448-957847AF35AC}" type="presParOf" srcId="{F4172402-D6B9-4321-A3F7-46F3E73C2CC9}" destId="{ABFEFE70-9446-42DE-B3B5-42A7EC096128}" srcOrd="1" destOrd="0" presId="urn:microsoft.com/office/officeart/2005/8/layout/vList5"/>
    <dgm:cxn modelId="{92AAB0B8-71DE-4750-A39B-0ACF1F9C956D}" type="presParOf" srcId="{06BC2875-A21E-4EA1-ADBB-AA52F86D8D40}" destId="{6B1616DE-9C19-441C-AF6D-B5406F225D1F}" srcOrd="1" destOrd="0" presId="urn:microsoft.com/office/officeart/2005/8/layout/vList5"/>
    <dgm:cxn modelId="{2B21C5E2-E95F-4279-AE01-56C2FE5F1C94}" type="presParOf" srcId="{06BC2875-A21E-4EA1-ADBB-AA52F86D8D40}" destId="{EE6C0C6D-5E6E-4B39-ABA8-6BD27D68910C}" srcOrd="2" destOrd="0" presId="urn:microsoft.com/office/officeart/2005/8/layout/vList5"/>
    <dgm:cxn modelId="{134BDFF0-F760-4789-9D14-121567CAD2C5}" type="presParOf" srcId="{EE6C0C6D-5E6E-4B39-ABA8-6BD27D68910C}" destId="{A9243202-F059-4883-B509-9285EB828E83}" srcOrd="0" destOrd="0" presId="urn:microsoft.com/office/officeart/2005/8/layout/vList5"/>
    <dgm:cxn modelId="{8307CF9D-DDD9-4E7D-A26E-3CAC73AF009C}" type="presParOf" srcId="{EE6C0C6D-5E6E-4B39-ABA8-6BD27D68910C}" destId="{8F68E805-7D41-43D0-9682-968B7922DECD}" srcOrd="1" destOrd="0" presId="urn:microsoft.com/office/officeart/2005/8/layout/vList5"/>
    <dgm:cxn modelId="{D58B0308-73B6-4945-ABCB-5E00067105CA}" type="presParOf" srcId="{06BC2875-A21E-4EA1-ADBB-AA52F86D8D40}" destId="{9A84DD1F-AD57-4E32-94E5-1D13CCA7A127}" srcOrd="3" destOrd="0" presId="urn:microsoft.com/office/officeart/2005/8/layout/vList5"/>
    <dgm:cxn modelId="{21DF0177-8889-45F0-BE3E-44B2012824D1}" type="presParOf" srcId="{06BC2875-A21E-4EA1-ADBB-AA52F86D8D40}" destId="{D46D2D80-D739-494F-907D-E02CC497210F}" srcOrd="4" destOrd="0" presId="urn:microsoft.com/office/officeart/2005/8/layout/vList5"/>
    <dgm:cxn modelId="{559EAD24-6E24-456E-B0B6-5E9EED7383B4}" type="presParOf" srcId="{D46D2D80-D739-494F-907D-E02CC497210F}" destId="{DEC7D534-7908-4185-B3EE-C92D03B16AF4}" srcOrd="0" destOrd="0" presId="urn:microsoft.com/office/officeart/2005/8/layout/vList5"/>
    <dgm:cxn modelId="{2A73D3A8-8C3F-426B-8214-FDAD82500477}" type="presParOf" srcId="{D46D2D80-D739-494F-907D-E02CC497210F}" destId="{912AA149-B09E-477B-980F-954D4C822C8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8D302-FC28-47A2-8948-CC5307D0718C}">
      <dsp:nvSpPr>
        <dsp:cNvPr id="0" name=""/>
        <dsp:cNvSpPr/>
      </dsp:nvSpPr>
      <dsp:spPr>
        <a:xfrm>
          <a:off x="1564815" y="328483"/>
          <a:ext cx="4245012" cy="4245012"/>
        </a:xfrm>
        <a:prstGeom prst="pie">
          <a:avLst>
            <a:gd name="adj1" fmla="val 16200000"/>
            <a:gd name="adj2" fmla="val 180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err="1">
              <a:latin typeface="Baskerville Old Face" panose="02020602080505020303" pitchFamily="18" charset="0"/>
            </a:rPr>
            <a:t>Lenguaje</a:t>
          </a:r>
          <a:endParaRPr lang="en-US" sz="2100" b="1" kern="1200" dirty="0">
            <a:latin typeface="Baskerville Old Face" panose="02020602080505020303" pitchFamily="18" charset="0"/>
          </a:endParaRPr>
        </a:p>
      </dsp:txBody>
      <dsp:txXfrm>
        <a:off x="3802038" y="1228021"/>
        <a:ext cx="1516075" cy="1263396"/>
      </dsp:txXfrm>
    </dsp:sp>
    <dsp:sp modelId="{E510A254-5B35-4E46-920D-76763C36F46A}">
      <dsp:nvSpPr>
        <dsp:cNvPr id="0" name=""/>
        <dsp:cNvSpPr/>
      </dsp:nvSpPr>
      <dsp:spPr>
        <a:xfrm>
          <a:off x="1477388" y="480090"/>
          <a:ext cx="4245012" cy="4245012"/>
        </a:xfrm>
        <a:prstGeom prst="pie">
          <a:avLst>
            <a:gd name="adj1" fmla="val 1800000"/>
            <a:gd name="adj2" fmla="val 900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err="1">
              <a:latin typeface="Baskerville Old Face" panose="02020602080505020303" pitchFamily="18" charset="0"/>
            </a:rPr>
            <a:t>Emocionalidad</a:t>
          </a:r>
          <a:endParaRPr lang="en-US" sz="2100" b="1" kern="1200" dirty="0">
            <a:latin typeface="Baskerville Old Face" panose="02020602080505020303" pitchFamily="18" charset="0"/>
          </a:endParaRPr>
        </a:p>
      </dsp:txBody>
      <dsp:txXfrm>
        <a:off x="2488106" y="3234295"/>
        <a:ext cx="2274113" cy="1111788"/>
      </dsp:txXfrm>
    </dsp:sp>
    <dsp:sp modelId="{81835D7D-012A-4538-992D-323E2C7E31A3}">
      <dsp:nvSpPr>
        <dsp:cNvPr id="0" name=""/>
        <dsp:cNvSpPr/>
      </dsp:nvSpPr>
      <dsp:spPr>
        <a:xfrm>
          <a:off x="1389961" y="280344"/>
          <a:ext cx="4245012" cy="4245012"/>
        </a:xfrm>
        <a:prstGeom prst="pie">
          <a:avLst>
            <a:gd name="adj1" fmla="val 9000000"/>
            <a:gd name="adj2" fmla="val 1620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err="1">
              <a:latin typeface="Baskerville Old Face" panose="02020602080505020303" pitchFamily="18" charset="0"/>
            </a:rPr>
            <a:t>Corporalidad</a:t>
          </a:r>
          <a:endParaRPr lang="en-US" sz="2100" b="1" kern="1200" dirty="0">
            <a:latin typeface="Baskerville Old Face" panose="02020602080505020303" pitchFamily="18" charset="0"/>
          </a:endParaRPr>
        </a:p>
      </dsp:txBody>
      <dsp:txXfrm>
        <a:off x="1881675" y="1179882"/>
        <a:ext cx="1516075" cy="1263396"/>
      </dsp:txXfrm>
    </dsp:sp>
    <dsp:sp modelId="{1DD036EF-39FD-4ED7-B85F-A47C668A0A84}">
      <dsp:nvSpPr>
        <dsp:cNvPr id="0" name=""/>
        <dsp:cNvSpPr/>
      </dsp:nvSpPr>
      <dsp:spPr>
        <a:xfrm>
          <a:off x="1302379" y="65696"/>
          <a:ext cx="4770585" cy="4770585"/>
        </a:xfrm>
        <a:prstGeom prst="circularArrow">
          <a:avLst>
            <a:gd name="adj1" fmla="val 5085"/>
            <a:gd name="adj2" fmla="val 327528"/>
            <a:gd name="adj3" fmla="val 1472472"/>
            <a:gd name="adj4" fmla="val 16199432"/>
            <a:gd name="adj5" fmla="val 5932"/>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E648EAC-E965-46A0-936A-F2438EE3C530}">
      <dsp:nvSpPr>
        <dsp:cNvPr id="0" name=""/>
        <dsp:cNvSpPr/>
      </dsp:nvSpPr>
      <dsp:spPr>
        <a:xfrm>
          <a:off x="1214602" y="217035"/>
          <a:ext cx="4770585" cy="4770585"/>
        </a:xfrm>
        <a:prstGeom prst="circularArrow">
          <a:avLst>
            <a:gd name="adj1" fmla="val 5085"/>
            <a:gd name="adj2" fmla="val 327528"/>
            <a:gd name="adj3" fmla="val 8671970"/>
            <a:gd name="adj4" fmla="val 1800502"/>
            <a:gd name="adj5" fmla="val 5932"/>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FF8D7E8-3CF0-4F67-9D38-ECAF4CA0F29B}">
      <dsp:nvSpPr>
        <dsp:cNvPr id="0" name=""/>
        <dsp:cNvSpPr/>
      </dsp:nvSpPr>
      <dsp:spPr>
        <a:xfrm>
          <a:off x="1126824" y="17558"/>
          <a:ext cx="4770585" cy="4770585"/>
        </a:xfrm>
        <a:prstGeom prst="circularArrow">
          <a:avLst>
            <a:gd name="adj1" fmla="val 5085"/>
            <a:gd name="adj2" fmla="val 327528"/>
            <a:gd name="adj3" fmla="val 15873039"/>
            <a:gd name="adj4" fmla="val 9000000"/>
            <a:gd name="adj5" fmla="val 5932"/>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8F0F9-D657-40B6-AF29-D6C333CC5A4F}">
      <dsp:nvSpPr>
        <dsp:cNvPr id="0" name=""/>
        <dsp:cNvSpPr/>
      </dsp:nvSpPr>
      <dsp:spPr>
        <a:xfrm>
          <a:off x="5089" y="2285893"/>
          <a:ext cx="1729622" cy="1729622"/>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Baskerville Old Face" panose="02020602080505020303" pitchFamily="18" charset="0"/>
            </a:rPr>
            <a:t>SER HUMANO</a:t>
          </a:r>
        </a:p>
      </dsp:txBody>
      <dsp:txXfrm>
        <a:off x="258386" y="2539190"/>
        <a:ext cx="1223028" cy="1223028"/>
      </dsp:txXfrm>
    </dsp:sp>
    <dsp:sp modelId="{D7B7470C-4E44-4B2B-B658-6F02EF2CB860}">
      <dsp:nvSpPr>
        <dsp:cNvPr id="0" name=""/>
        <dsp:cNvSpPr/>
      </dsp:nvSpPr>
      <dsp:spPr>
        <a:xfrm>
          <a:off x="1875157" y="2649114"/>
          <a:ext cx="1003180" cy="1003180"/>
        </a:xfrm>
        <a:prstGeom prst="mathPlus">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008129" y="3032730"/>
        <a:ext cx="737236" cy="235948"/>
      </dsp:txXfrm>
    </dsp:sp>
    <dsp:sp modelId="{664AF8A5-E7E6-4F3A-A91A-57F3647C17AC}">
      <dsp:nvSpPr>
        <dsp:cNvPr id="0" name=""/>
        <dsp:cNvSpPr/>
      </dsp:nvSpPr>
      <dsp:spPr>
        <a:xfrm>
          <a:off x="3018783" y="2285893"/>
          <a:ext cx="1729622" cy="1729622"/>
        </a:xfrm>
        <a:prstGeom prst="ellips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Baskerville Old Face" panose="02020602080505020303" pitchFamily="18" charset="0"/>
            </a:rPr>
            <a:t>LENGUAJE</a:t>
          </a:r>
        </a:p>
      </dsp:txBody>
      <dsp:txXfrm>
        <a:off x="3272080" y="2539190"/>
        <a:ext cx="1223028" cy="1223028"/>
      </dsp:txXfrm>
    </dsp:sp>
    <dsp:sp modelId="{1A3AA907-BA83-441B-B92A-749406E673F0}">
      <dsp:nvSpPr>
        <dsp:cNvPr id="0" name=""/>
        <dsp:cNvSpPr/>
      </dsp:nvSpPr>
      <dsp:spPr>
        <a:xfrm>
          <a:off x="4888851" y="2649114"/>
          <a:ext cx="1003180" cy="1003180"/>
        </a:xfrm>
        <a:prstGeom prst="mathPlus">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021823" y="3032730"/>
        <a:ext cx="737236" cy="235948"/>
      </dsp:txXfrm>
    </dsp:sp>
    <dsp:sp modelId="{BCF84EFE-0BED-4245-9560-D04A146B6373}">
      <dsp:nvSpPr>
        <dsp:cNvPr id="0" name=""/>
        <dsp:cNvSpPr/>
      </dsp:nvSpPr>
      <dsp:spPr>
        <a:xfrm>
          <a:off x="6032477" y="2285893"/>
          <a:ext cx="1729622" cy="1729622"/>
        </a:xfrm>
        <a:prstGeom prst="ellips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Baskerville Old Face" panose="02020602080505020303" pitchFamily="18" charset="0"/>
            </a:rPr>
            <a:t>ACCION</a:t>
          </a:r>
        </a:p>
      </dsp:txBody>
      <dsp:txXfrm>
        <a:off x="6285774" y="2539190"/>
        <a:ext cx="1223028" cy="1223028"/>
      </dsp:txXfrm>
    </dsp:sp>
    <dsp:sp modelId="{431D9B99-F109-4375-9B34-BCFC53AE8717}">
      <dsp:nvSpPr>
        <dsp:cNvPr id="0" name=""/>
        <dsp:cNvSpPr/>
      </dsp:nvSpPr>
      <dsp:spPr>
        <a:xfrm>
          <a:off x="7902545" y="2649114"/>
          <a:ext cx="1003180" cy="1003180"/>
        </a:xfrm>
        <a:prstGeom prst="mathEqual">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035517" y="2855769"/>
        <a:ext cx="737236" cy="589870"/>
      </dsp:txXfrm>
    </dsp:sp>
    <dsp:sp modelId="{00C23528-4606-44A2-9C3F-62E0FAF2C9BE}">
      <dsp:nvSpPr>
        <dsp:cNvPr id="0" name=""/>
        <dsp:cNvSpPr/>
      </dsp:nvSpPr>
      <dsp:spPr>
        <a:xfrm>
          <a:off x="9046171" y="2248948"/>
          <a:ext cx="2001051" cy="1803511"/>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Baskerville Old Face" panose="02020602080505020303" pitchFamily="18" charset="0"/>
            </a:rPr>
            <a:t>ACTOS LINGUISTICOS</a:t>
          </a:r>
        </a:p>
      </dsp:txBody>
      <dsp:txXfrm>
        <a:off x="9339218" y="2513066"/>
        <a:ext cx="1414957" cy="12752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096F9-56E1-4C5C-957A-9EC88775B4A9}">
      <dsp:nvSpPr>
        <dsp:cNvPr id="0" name=""/>
        <dsp:cNvSpPr/>
      </dsp:nvSpPr>
      <dsp:spPr>
        <a:xfrm>
          <a:off x="0" y="636128"/>
          <a:ext cx="9819936" cy="1033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2EDE985-5172-4317-B2DF-C568EC7CD351}">
      <dsp:nvSpPr>
        <dsp:cNvPr id="0" name=""/>
        <dsp:cNvSpPr/>
      </dsp:nvSpPr>
      <dsp:spPr>
        <a:xfrm>
          <a:off x="490996" y="30968"/>
          <a:ext cx="6873955" cy="1210320"/>
        </a:xfrm>
        <a:prstGeom prst="roundRect">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9819" tIns="0" rIns="259819" bIns="0" numCol="1" spcCol="1270" anchor="ctr" anchorCtr="0">
          <a:noAutofit/>
        </a:bodyPr>
        <a:lstStyle/>
        <a:p>
          <a:pPr marL="0" lvl="0" indent="0" algn="l" defTabSz="1066800">
            <a:lnSpc>
              <a:spcPct val="90000"/>
            </a:lnSpc>
            <a:spcBef>
              <a:spcPct val="0"/>
            </a:spcBef>
            <a:spcAft>
              <a:spcPct val="35000"/>
            </a:spcAft>
            <a:buNone/>
          </a:pPr>
          <a:r>
            <a:rPr lang="es-ES" sz="2400" kern="1200" dirty="0">
              <a:latin typeface="Baskerville Old Face" panose="02020602080505020303" pitchFamily="18" charset="0"/>
            </a:rPr>
            <a:t>Puedan abrir o cerrar posibilidades.</a:t>
          </a:r>
          <a:endParaRPr lang="en-US" sz="2400" kern="1200" dirty="0">
            <a:latin typeface="Baskerville Old Face" panose="02020602080505020303" pitchFamily="18" charset="0"/>
          </a:endParaRPr>
        </a:p>
      </dsp:txBody>
      <dsp:txXfrm>
        <a:off x="550079" y="90051"/>
        <a:ext cx="6755789" cy="1092154"/>
      </dsp:txXfrm>
    </dsp:sp>
    <dsp:sp modelId="{F99E4E85-A953-444C-9E93-6EFEAF43D109}">
      <dsp:nvSpPr>
        <dsp:cNvPr id="0" name=""/>
        <dsp:cNvSpPr/>
      </dsp:nvSpPr>
      <dsp:spPr>
        <a:xfrm>
          <a:off x="0" y="2495888"/>
          <a:ext cx="9819936" cy="1033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B70B70B-132B-434E-9A13-FC69A61C27A3}">
      <dsp:nvSpPr>
        <dsp:cNvPr id="0" name=""/>
        <dsp:cNvSpPr/>
      </dsp:nvSpPr>
      <dsp:spPr>
        <a:xfrm>
          <a:off x="490996" y="1890728"/>
          <a:ext cx="6873955" cy="1210320"/>
        </a:xfrm>
        <a:prstGeom prst="round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9819" tIns="0" rIns="259819" bIns="0" numCol="1" spcCol="1270" anchor="ctr" anchorCtr="0">
          <a:noAutofit/>
        </a:bodyPr>
        <a:lstStyle/>
        <a:p>
          <a:pPr marL="0" lvl="0" indent="0" algn="l" defTabSz="1066800">
            <a:lnSpc>
              <a:spcPct val="90000"/>
            </a:lnSpc>
            <a:spcBef>
              <a:spcPct val="0"/>
            </a:spcBef>
            <a:spcAft>
              <a:spcPct val="35000"/>
            </a:spcAft>
            <a:buNone/>
          </a:pPr>
          <a:r>
            <a:rPr lang="es-ES" sz="2400" kern="1200" dirty="0">
              <a:latin typeface="Baskerville Old Face" panose="02020602080505020303" pitchFamily="18" charset="0"/>
            </a:rPr>
            <a:t>Se validan por un grado de autoridad, según quien las realice y podemos ser nosotros mismos. </a:t>
          </a:r>
          <a:endParaRPr lang="en-US" sz="2400" kern="1200" dirty="0">
            <a:latin typeface="Baskerville Old Face" panose="02020602080505020303" pitchFamily="18" charset="0"/>
          </a:endParaRPr>
        </a:p>
      </dsp:txBody>
      <dsp:txXfrm>
        <a:off x="550079" y="1949811"/>
        <a:ext cx="6755789" cy="1092154"/>
      </dsp:txXfrm>
    </dsp:sp>
    <dsp:sp modelId="{0A6D8B8E-5725-42F5-BDD9-6E7EA692E9B2}">
      <dsp:nvSpPr>
        <dsp:cNvPr id="0" name=""/>
        <dsp:cNvSpPr/>
      </dsp:nvSpPr>
      <dsp:spPr>
        <a:xfrm>
          <a:off x="0" y="4355648"/>
          <a:ext cx="9819936" cy="1033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3E0056C-B57E-47C6-91E5-3E95BF7D4EAB}">
      <dsp:nvSpPr>
        <dsp:cNvPr id="0" name=""/>
        <dsp:cNvSpPr/>
      </dsp:nvSpPr>
      <dsp:spPr>
        <a:xfrm>
          <a:off x="490996" y="3750488"/>
          <a:ext cx="6873955" cy="1210320"/>
        </a:xfrm>
        <a:prstGeom prst="roundRect">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9819" tIns="0" rIns="259819" bIns="0" numCol="1" spcCol="1270" anchor="ctr" anchorCtr="0">
          <a:noAutofit/>
        </a:bodyPr>
        <a:lstStyle/>
        <a:p>
          <a:pPr marL="0" lvl="0" indent="0" algn="l" defTabSz="1066800">
            <a:lnSpc>
              <a:spcPct val="90000"/>
            </a:lnSpc>
            <a:spcBef>
              <a:spcPct val="0"/>
            </a:spcBef>
            <a:spcAft>
              <a:spcPct val="35000"/>
            </a:spcAft>
            <a:buNone/>
          </a:pPr>
          <a:r>
            <a:rPr lang="es-ES" sz="2400" kern="1200" dirty="0">
              <a:latin typeface="Baskerville Old Face" panose="02020602080505020303" pitchFamily="18" charset="0"/>
            </a:rPr>
            <a:t>Se concretan a través de la acción. Sin la concreción es una declamación.</a:t>
          </a:r>
          <a:endParaRPr lang="en-US" sz="2400" kern="1200" dirty="0">
            <a:latin typeface="Baskerville Old Face" panose="02020602080505020303" pitchFamily="18" charset="0"/>
          </a:endParaRPr>
        </a:p>
      </dsp:txBody>
      <dsp:txXfrm>
        <a:off x="550079" y="3809571"/>
        <a:ext cx="6755789" cy="10921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9A7DC-636C-4366-82AE-4FBE8E971C48}">
      <dsp:nvSpPr>
        <dsp:cNvPr id="0" name=""/>
        <dsp:cNvSpPr/>
      </dsp:nvSpPr>
      <dsp:spPr>
        <a:xfrm>
          <a:off x="1960034" y="56811"/>
          <a:ext cx="2878121" cy="277411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046284-E165-4A84-A677-243FEFDFDFDB}">
      <dsp:nvSpPr>
        <dsp:cNvPr id="0" name=""/>
        <dsp:cNvSpPr/>
      </dsp:nvSpPr>
      <dsp:spPr>
        <a:xfrm>
          <a:off x="2399870" y="570357"/>
          <a:ext cx="1998448" cy="174702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30000" r="-30000"/>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975B37-B8D7-4C81-AF8B-47314EAE51F1}">
      <dsp:nvSpPr>
        <dsp:cNvPr id="0" name=""/>
        <dsp:cNvSpPr/>
      </dsp:nvSpPr>
      <dsp:spPr>
        <a:xfrm>
          <a:off x="1599095" y="3225871"/>
          <a:ext cx="3600000" cy="30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kumimoji="0" lang="en-US" altLang="en-US" sz="2800" b="1" i="0" u="none" strike="noStrike" kern="1200" cap="none" normalizeH="0" baseline="0" dirty="0" err="1">
              <a:effectLst/>
              <a:latin typeface="Baskerville Old Face" panose="02020602080505020303" pitchFamily="18" charset="0"/>
            </a:rPr>
            <a:t>Declaración</a:t>
          </a:r>
          <a:r>
            <a:rPr kumimoji="0" lang="en-US" altLang="en-US" sz="2800" b="1" i="0" u="none" strike="noStrike" kern="1200" cap="none" normalizeH="0" baseline="0" dirty="0">
              <a:effectLst/>
              <a:latin typeface="Baskerville Old Face" panose="02020602080505020303" pitchFamily="18" charset="0"/>
            </a:rPr>
            <a:t> de </a:t>
          </a:r>
          <a:r>
            <a:rPr kumimoji="0" lang="en-US" altLang="en-US" sz="2800" b="1" i="0" u="none" strike="noStrike" kern="1200" cap="none" normalizeH="0" baseline="0" dirty="0" err="1">
              <a:effectLst/>
              <a:latin typeface="Baskerville Old Face" panose="02020602080505020303" pitchFamily="18" charset="0"/>
            </a:rPr>
            <a:t>aceptación</a:t>
          </a:r>
          <a:r>
            <a:rPr kumimoji="0" lang="en-US" altLang="en-US" sz="2800" b="1" i="0" u="none" strike="noStrike" kern="1200" cap="none" normalizeH="0" baseline="0" dirty="0">
              <a:effectLst/>
              <a:latin typeface="Baskerville Old Face" panose="02020602080505020303" pitchFamily="18" charset="0"/>
            </a:rPr>
            <a:t>.</a:t>
          </a:r>
        </a:p>
        <a:p>
          <a:pPr marL="0" lvl="0" indent="0" algn="ctr" defTabSz="1244600">
            <a:lnSpc>
              <a:spcPct val="100000"/>
            </a:lnSpc>
            <a:spcBef>
              <a:spcPct val="0"/>
            </a:spcBef>
            <a:spcAft>
              <a:spcPct val="35000"/>
            </a:spcAft>
            <a:buNone/>
            <a:defRPr cap="all"/>
          </a:pPr>
          <a:r>
            <a:rPr kumimoji="0" lang="en-US" altLang="en-US" sz="2800" b="0" i="0" u="none" strike="noStrike" kern="1200" cap="none" normalizeH="0" baseline="0" dirty="0">
              <a:effectLst/>
              <a:latin typeface="Baskerville Old Face" panose="02020602080505020303" pitchFamily="18" charset="0"/>
            </a:rPr>
            <a:t> El “</a:t>
          </a:r>
          <a:r>
            <a:rPr kumimoji="0" lang="en-US" altLang="en-US" sz="2800" b="0" i="0" u="none" strike="noStrike" kern="1200" cap="none" normalizeH="0" baseline="0" dirty="0" err="1">
              <a:effectLst/>
              <a:latin typeface="Baskerville Old Face" panose="02020602080505020303" pitchFamily="18" charset="0"/>
            </a:rPr>
            <a:t>Sí</a:t>
          </a:r>
          <a:r>
            <a:rPr kumimoji="0" lang="en-US" altLang="en-US" sz="2800" b="0" i="0" u="none" strike="noStrike" kern="1200" cap="none" normalizeH="0" baseline="0" dirty="0">
              <a:effectLst/>
              <a:latin typeface="Baskerville Old Face" panose="02020602080505020303" pitchFamily="18" charset="0"/>
            </a:rPr>
            <a:t>”,</a:t>
          </a:r>
          <a:r>
            <a:rPr kumimoji="0" lang="en-US" altLang="en-US" sz="2800" b="0" i="0" u="none" strike="noStrike" kern="1200" cap="none" normalizeH="0" baseline="0" dirty="0" err="1">
              <a:effectLst/>
              <a:latin typeface="Baskerville Old Face" panose="02020602080505020303" pitchFamily="18" charset="0"/>
            </a:rPr>
            <a:t>abrimos</a:t>
          </a:r>
          <a:r>
            <a:rPr kumimoji="0" lang="en-US" altLang="en-US" sz="2800" b="0" i="0" u="none" strike="noStrike" kern="1200" cap="none" normalizeH="0" baseline="0" dirty="0">
              <a:effectLst/>
              <a:latin typeface="Baskerville Old Face" panose="02020602080505020303" pitchFamily="18" charset="0"/>
            </a:rPr>
            <a:t> la </a:t>
          </a:r>
          <a:r>
            <a:rPr kumimoji="0" lang="en-US" altLang="en-US" sz="2800" b="0" i="0" u="none" strike="noStrike" kern="1200" cap="none" normalizeH="0" baseline="0" dirty="0" err="1">
              <a:effectLst/>
              <a:latin typeface="Baskerville Old Face" panose="02020602080505020303" pitchFamily="18" charset="0"/>
            </a:rPr>
            <a:t>puerta</a:t>
          </a:r>
          <a:r>
            <a:rPr kumimoji="0" lang="en-US" altLang="en-US" sz="2800" b="0" i="0" u="none" strike="noStrike" kern="1200" cap="none" normalizeH="0" baseline="0" dirty="0">
              <a:effectLst/>
              <a:latin typeface="Baskerville Old Face" panose="02020602080505020303" pitchFamily="18" charset="0"/>
            </a:rPr>
            <a:t> de las </a:t>
          </a:r>
          <a:r>
            <a:rPr kumimoji="0" lang="en-US" altLang="en-US" sz="2800" b="0" i="0" u="none" strike="noStrike" kern="1200" cap="none" normalizeH="0" baseline="0" dirty="0" err="1">
              <a:effectLst/>
              <a:latin typeface="Baskerville Old Face" panose="02020602080505020303" pitchFamily="18" charset="0"/>
            </a:rPr>
            <a:t>posibilidades</a:t>
          </a:r>
          <a:r>
            <a:rPr kumimoji="0" lang="en-US" altLang="en-US" sz="2800" b="0" i="0" u="none" strike="noStrike" kern="1200" cap="none" normalizeH="0" baseline="0" dirty="0">
              <a:effectLst/>
              <a:latin typeface="Baskerville Old Face" panose="02020602080505020303" pitchFamily="18" charset="0"/>
            </a:rPr>
            <a:t>, claro que </a:t>
          </a:r>
          <a:r>
            <a:rPr kumimoji="0" lang="en-US" altLang="en-US" sz="2800" b="0" i="0" u="none" strike="noStrike" kern="1200" cap="none" normalizeH="0" baseline="0" dirty="0" err="1">
              <a:effectLst/>
              <a:latin typeface="Baskerville Old Face" panose="02020602080505020303" pitchFamily="18" charset="0"/>
            </a:rPr>
            <a:t>cuando</a:t>
          </a:r>
          <a:r>
            <a:rPr kumimoji="0" lang="en-US" altLang="en-US" sz="2800" b="0" i="0" u="none" strike="noStrike" kern="1200" cap="none" normalizeH="0" baseline="0" dirty="0">
              <a:effectLst/>
              <a:latin typeface="Baskerville Old Face" panose="02020602080505020303" pitchFamily="18" charset="0"/>
            </a:rPr>
            <a:t> decimos </a:t>
          </a:r>
          <a:r>
            <a:rPr kumimoji="0" lang="en-US" altLang="en-US" sz="2800" b="0" i="0" u="none" strike="noStrike" kern="1200" cap="none" normalizeH="0" baseline="0" dirty="0" err="1">
              <a:effectLst/>
              <a:latin typeface="Baskerville Old Face" panose="02020602080505020303" pitchFamily="18" charset="0"/>
            </a:rPr>
            <a:t>si</a:t>
          </a:r>
          <a:r>
            <a:rPr kumimoji="0" lang="en-US" altLang="en-US" sz="2800" b="0" i="0" u="none" strike="noStrike" kern="1200" cap="none" normalizeH="0" baseline="0" dirty="0">
              <a:effectLst/>
              <a:latin typeface="Baskerville Old Face" panose="02020602080505020303" pitchFamily="18" charset="0"/>
            </a:rPr>
            <a:t>, </a:t>
          </a:r>
          <a:r>
            <a:rPr kumimoji="0" lang="en-US" altLang="en-US" sz="2800" b="1" i="0" u="none" strike="noStrike" kern="1200" cap="none" normalizeH="0" baseline="0" dirty="0" err="1">
              <a:solidFill>
                <a:srgbClr val="C00000"/>
              </a:solidFill>
              <a:effectLst/>
              <a:latin typeface="Baskerville Old Face" panose="02020602080505020303" pitchFamily="18" charset="0"/>
            </a:rPr>
            <a:t>aceptamos</a:t>
          </a:r>
          <a:r>
            <a:rPr kumimoji="0" lang="en-US" altLang="en-US" sz="2800" b="1" i="0" u="none" strike="noStrike" kern="1200" cap="none" normalizeH="0" baseline="0" dirty="0">
              <a:solidFill>
                <a:srgbClr val="C00000"/>
              </a:solidFill>
              <a:effectLst/>
              <a:latin typeface="Baskerville Old Face" panose="02020602080505020303" pitchFamily="18" charset="0"/>
            </a:rPr>
            <a:t> un </a:t>
          </a:r>
          <a:r>
            <a:rPr kumimoji="0" lang="en-US" altLang="en-US" sz="2800" b="1" i="0" u="none" strike="noStrike" kern="1200" cap="none" normalizeH="0" baseline="0" dirty="0" err="1">
              <a:solidFill>
                <a:srgbClr val="C00000"/>
              </a:solidFill>
              <a:effectLst/>
              <a:latin typeface="Baskerville Old Face" panose="02020602080505020303" pitchFamily="18" charset="0"/>
            </a:rPr>
            <a:t>compromiso</a:t>
          </a:r>
          <a:r>
            <a:rPr kumimoji="0" lang="en-US" altLang="en-US" sz="2800" b="1" i="0" u="none" strike="noStrike" kern="1200" cap="none" normalizeH="0" baseline="0" dirty="0">
              <a:solidFill>
                <a:srgbClr val="C00000"/>
              </a:solidFill>
              <a:effectLst/>
              <a:latin typeface="Baskerville Old Face" panose="02020602080505020303" pitchFamily="18" charset="0"/>
            </a:rPr>
            <a:t>.</a:t>
          </a:r>
          <a:endParaRPr lang="en-US" sz="2800" b="1" kern="1200" dirty="0">
            <a:solidFill>
              <a:srgbClr val="C00000"/>
            </a:solidFill>
            <a:latin typeface="Baskerville Old Face" panose="02020602080505020303" pitchFamily="18" charset="0"/>
          </a:endParaRPr>
        </a:p>
      </dsp:txBody>
      <dsp:txXfrm>
        <a:off x="1599095" y="3225871"/>
        <a:ext cx="3600000" cy="3060000"/>
      </dsp:txXfrm>
    </dsp:sp>
    <dsp:sp modelId="{2EFC1241-5F31-486C-BCB1-DF9AC781383F}">
      <dsp:nvSpPr>
        <dsp:cNvPr id="0" name=""/>
        <dsp:cNvSpPr/>
      </dsp:nvSpPr>
      <dsp:spPr>
        <a:xfrm>
          <a:off x="6322595" y="56811"/>
          <a:ext cx="2612998" cy="277411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FDDAA5-D030-432D-BD33-DC0EA8C9A221}">
      <dsp:nvSpPr>
        <dsp:cNvPr id="0" name=""/>
        <dsp:cNvSpPr/>
      </dsp:nvSpPr>
      <dsp:spPr>
        <a:xfrm>
          <a:off x="6658258" y="570357"/>
          <a:ext cx="1941672" cy="1747027"/>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CAB07A-B39B-4FAE-850E-7E969E6D0D27}">
      <dsp:nvSpPr>
        <dsp:cNvPr id="0" name=""/>
        <dsp:cNvSpPr/>
      </dsp:nvSpPr>
      <dsp:spPr>
        <a:xfrm>
          <a:off x="5829095" y="3225871"/>
          <a:ext cx="3600000" cy="30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kumimoji="0" lang="en-US" altLang="en-US" sz="2800" b="1" i="0" u="none" strike="noStrike" kern="1200" cap="none" normalizeH="0" baseline="0" dirty="0">
              <a:effectLst/>
              <a:latin typeface="Roboto" panose="02000000000000000000" pitchFamily="2" charset="0"/>
            </a:rPr>
            <a:t> </a:t>
          </a:r>
          <a:r>
            <a:rPr kumimoji="0" lang="en-US" altLang="en-US" sz="2800" b="1" i="0" u="none" strike="noStrike" kern="1200" cap="none" normalizeH="0" baseline="0" dirty="0" err="1">
              <a:effectLst/>
              <a:latin typeface="Baskerville Old Face" panose="02020602080505020303" pitchFamily="18" charset="0"/>
            </a:rPr>
            <a:t>Declaración</a:t>
          </a:r>
          <a:r>
            <a:rPr kumimoji="0" lang="en-US" altLang="en-US" sz="2800" b="1" i="0" u="none" strike="noStrike" kern="1200" cap="none" normalizeH="0" baseline="0" dirty="0">
              <a:effectLst/>
              <a:latin typeface="Baskerville Old Face" panose="02020602080505020303" pitchFamily="18" charset="0"/>
            </a:rPr>
            <a:t> de </a:t>
          </a:r>
          <a:r>
            <a:rPr kumimoji="0" lang="en-US" altLang="en-US" sz="2800" b="1" i="0" u="none" strike="noStrike" kern="1200" cap="none" normalizeH="0" baseline="0" dirty="0" err="1">
              <a:effectLst/>
              <a:latin typeface="Baskerville Old Face" panose="02020602080505020303" pitchFamily="18" charset="0"/>
            </a:rPr>
            <a:t>ignorancia</a:t>
          </a:r>
          <a:r>
            <a:rPr kumimoji="0" lang="en-US" altLang="en-US" sz="2800" b="1" i="0" u="none" strike="noStrike" kern="1200" cap="none" normalizeH="0" baseline="0" dirty="0">
              <a:effectLst/>
              <a:latin typeface="Baskerville Old Face" panose="02020602080505020303" pitchFamily="18" charset="0"/>
            </a:rPr>
            <a:t>, o del “no se”, </a:t>
          </a:r>
          <a:r>
            <a:rPr kumimoji="0" lang="en-US" altLang="en-US" sz="2800" b="0" i="0" u="none" strike="noStrike" kern="1200" cap="none" normalizeH="0" baseline="0" dirty="0" err="1">
              <a:effectLst/>
              <a:latin typeface="Baskerville Old Face" panose="02020602080505020303" pitchFamily="18" charset="0"/>
            </a:rPr>
            <a:t>reconocemos</a:t>
          </a:r>
          <a:r>
            <a:rPr kumimoji="0" lang="en-US" altLang="en-US" sz="2800" b="0" i="0" u="none" strike="noStrike" kern="1200" cap="none" normalizeH="0" baseline="0" dirty="0">
              <a:effectLst/>
              <a:latin typeface="Baskerville Old Face" panose="02020602080505020303" pitchFamily="18" charset="0"/>
            </a:rPr>
            <a:t> </a:t>
          </a:r>
          <a:r>
            <a:rPr kumimoji="0" lang="en-US" altLang="en-US" sz="2800" b="0" i="0" u="none" strike="noStrike" kern="1200" cap="none" normalizeH="0" baseline="0" dirty="0" err="1">
              <a:effectLst/>
              <a:latin typeface="Baskerville Old Face" panose="02020602080505020303" pitchFamily="18" charset="0"/>
            </a:rPr>
            <a:t>nuestro</a:t>
          </a:r>
          <a:r>
            <a:rPr kumimoji="0" lang="en-US" altLang="en-US" sz="2800" b="0" i="0" u="none" strike="noStrike" kern="1200" cap="none" normalizeH="0" baseline="0" dirty="0">
              <a:effectLst/>
              <a:latin typeface="Baskerville Old Face" panose="02020602080505020303" pitchFamily="18" charset="0"/>
            </a:rPr>
            <a:t> </a:t>
          </a:r>
          <a:r>
            <a:rPr kumimoji="0" lang="en-US" altLang="en-US" sz="2800" b="0" i="0" u="none" strike="noStrike" kern="1200" cap="none" normalizeH="0" baseline="0" dirty="0" err="1">
              <a:effectLst/>
              <a:latin typeface="Baskerville Old Face" panose="02020602080505020303" pitchFamily="18" charset="0"/>
            </a:rPr>
            <a:t>desconocimiento</a:t>
          </a:r>
          <a:r>
            <a:rPr kumimoji="0" lang="en-US" altLang="en-US" sz="2800" b="0" i="0" u="none" strike="noStrike" kern="1200" cap="none" normalizeH="0" baseline="0" dirty="0">
              <a:effectLst/>
              <a:latin typeface="Baskerville Old Face" panose="02020602080505020303" pitchFamily="18" charset="0"/>
            </a:rPr>
            <a:t> y </a:t>
          </a:r>
          <a:r>
            <a:rPr kumimoji="0" lang="en-US" altLang="en-US" sz="2800" b="0" i="0" u="none" strike="noStrike" kern="1200" cap="none" normalizeH="0" baseline="0" dirty="0" err="1">
              <a:effectLst/>
              <a:latin typeface="Baskerville Old Face" panose="02020602080505020303" pitchFamily="18" charset="0"/>
            </a:rPr>
            <a:t>así</a:t>
          </a:r>
          <a:r>
            <a:rPr kumimoji="0" lang="en-US" altLang="en-US" sz="2800" b="0" i="0" u="none" strike="noStrike" kern="1200" cap="none" normalizeH="0" baseline="0" dirty="0">
              <a:effectLst/>
              <a:latin typeface="Baskerville Old Face" panose="02020602080505020303" pitchFamily="18" charset="0"/>
            </a:rPr>
            <a:t> </a:t>
          </a:r>
          <a:r>
            <a:rPr kumimoji="0" lang="en-US" altLang="en-US" sz="2800" b="0" i="0" u="none" strike="noStrike" kern="1200" cap="none" normalizeH="0" baseline="0" dirty="0" err="1">
              <a:effectLst/>
              <a:latin typeface="Baskerville Old Face" panose="02020602080505020303" pitchFamily="18" charset="0"/>
            </a:rPr>
            <a:t>esta</a:t>
          </a:r>
          <a:r>
            <a:rPr kumimoji="0" lang="en-US" altLang="en-US" sz="2800" b="0" i="0" u="none" strike="noStrike" kern="1200" cap="none" normalizeH="0" baseline="0" dirty="0">
              <a:effectLst/>
              <a:latin typeface="Baskerville Old Face" panose="02020602080505020303" pitchFamily="18" charset="0"/>
            </a:rPr>
            <a:t> </a:t>
          </a:r>
          <a:r>
            <a:rPr kumimoji="0" lang="en-US" altLang="en-US" sz="2800" b="0" i="0" u="none" strike="noStrike" kern="1200" cap="none" normalizeH="0" baseline="0" dirty="0" err="1">
              <a:effectLst/>
              <a:latin typeface="Baskerville Old Face" panose="02020602080505020303" pitchFamily="18" charset="0"/>
            </a:rPr>
            <a:t>declaración</a:t>
          </a:r>
          <a:r>
            <a:rPr kumimoji="0" lang="en-US" altLang="en-US" sz="2800" b="0" i="0" u="none" strike="noStrike" kern="1200" cap="none" normalizeH="0" baseline="0" dirty="0">
              <a:effectLst/>
              <a:latin typeface="Baskerville Old Face" panose="02020602080505020303" pitchFamily="18" charset="0"/>
            </a:rPr>
            <a:t> </a:t>
          </a:r>
          <a:r>
            <a:rPr kumimoji="0" lang="en-US" altLang="en-US" sz="2800" b="1" i="0" u="none" strike="noStrike" kern="1200" cap="none" normalizeH="0" baseline="0" dirty="0" err="1">
              <a:solidFill>
                <a:srgbClr val="C00000"/>
              </a:solidFill>
              <a:effectLst/>
              <a:latin typeface="Baskerville Old Face" panose="02020602080505020303" pitchFamily="18" charset="0"/>
            </a:rPr>
            <a:t>nos</a:t>
          </a:r>
          <a:r>
            <a:rPr kumimoji="0" lang="en-US" altLang="en-US" sz="2800" b="1" i="0" u="none" strike="noStrike" kern="1200" cap="none" normalizeH="0" baseline="0" dirty="0">
              <a:solidFill>
                <a:srgbClr val="C00000"/>
              </a:solidFill>
              <a:effectLst/>
              <a:latin typeface="Baskerville Old Face" panose="02020602080505020303" pitchFamily="18" charset="0"/>
            </a:rPr>
            <a:t> </a:t>
          </a:r>
          <a:r>
            <a:rPr kumimoji="0" lang="en-US" altLang="en-US" sz="2800" b="1" i="0" u="none" strike="noStrike" kern="1200" cap="none" normalizeH="0" baseline="0" dirty="0" err="1">
              <a:solidFill>
                <a:srgbClr val="C00000"/>
              </a:solidFill>
              <a:effectLst/>
              <a:latin typeface="Baskerville Old Face" panose="02020602080505020303" pitchFamily="18" charset="0"/>
            </a:rPr>
            <a:t>permite</a:t>
          </a:r>
          <a:r>
            <a:rPr kumimoji="0" lang="en-US" altLang="en-US" sz="2800" b="1" i="0" u="none" strike="noStrike" kern="1200" cap="none" normalizeH="0" baseline="0" dirty="0">
              <a:solidFill>
                <a:srgbClr val="C00000"/>
              </a:solidFill>
              <a:effectLst/>
              <a:latin typeface="Baskerville Old Face" panose="02020602080505020303" pitchFamily="18" charset="0"/>
            </a:rPr>
            <a:t> </a:t>
          </a:r>
          <a:r>
            <a:rPr kumimoji="0" lang="en-US" altLang="en-US" sz="2800" b="1" i="0" u="none" strike="noStrike" kern="1200" cap="none" normalizeH="0" baseline="0" dirty="0" err="1">
              <a:solidFill>
                <a:srgbClr val="C00000"/>
              </a:solidFill>
              <a:effectLst/>
              <a:latin typeface="Baskerville Old Face" panose="02020602080505020303" pitchFamily="18" charset="0"/>
            </a:rPr>
            <a:t>seguir</a:t>
          </a:r>
          <a:r>
            <a:rPr kumimoji="0" lang="en-US" altLang="en-US" sz="2800" b="1" i="0" u="none" strike="noStrike" kern="1200" cap="none" normalizeH="0" baseline="0" dirty="0">
              <a:solidFill>
                <a:srgbClr val="C00000"/>
              </a:solidFill>
              <a:effectLst/>
              <a:latin typeface="Baskerville Old Face" panose="02020602080505020303" pitchFamily="18" charset="0"/>
            </a:rPr>
            <a:t> </a:t>
          </a:r>
          <a:r>
            <a:rPr kumimoji="0" lang="en-US" altLang="en-US" sz="2800" b="1" i="0" u="none" strike="noStrike" kern="1200" cap="none" normalizeH="0" baseline="0" dirty="0" err="1">
              <a:solidFill>
                <a:srgbClr val="C00000"/>
              </a:solidFill>
              <a:effectLst/>
              <a:latin typeface="Baskerville Old Face" panose="02020602080505020303" pitchFamily="18" charset="0"/>
            </a:rPr>
            <a:t>aprendiendo</a:t>
          </a:r>
          <a:r>
            <a:rPr kumimoji="0" lang="en-US" altLang="en-US" sz="2800" b="1" i="0" u="none" strike="noStrike" kern="1200" cap="none" normalizeH="0" baseline="0" dirty="0">
              <a:solidFill>
                <a:srgbClr val="C00000"/>
              </a:solidFill>
              <a:effectLst/>
              <a:latin typeface="Baskerville Old Face" panose="02020602080505020303" pitchFamily="18" charset="0"/>
            </a:rPr>
            <a:t>.</a:t>
          </a:r>
        </a:p>
      </dsp:txBody>
      <dsp:txXfrm>
        <a:off x="5829095" y="3225871"/>
        <a:ext cx="3600000" cy="306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EFE70-9446-42DE-B3B5-42A7EC096128}">
      <dsp:nvSpPr>
        <dsp:cNvPr id="0" name=""/>
        <dsp:cNvSpPr/>
      </dsp:nvSpPr>
      <dsp:spPr>
        <a:xfrm rot="5400000">
          <a:off x="2958205" y="-1010710"/>
          <a:ext cx="973918" cy="3242508"/>
        </a:xfrm>
        <a:prstGeom prst="round2SameRect">
          <a:avLst/>
        </a:prstGeom>
        <a:solidFill>
          <a:schemeClr val="accent2">
            <a:lumMod val="60000"/>
            <a:lumOff val="40000"/>
            <a:alpha val="90000"/>
          </a:schemeClr>
        </a:solidFill>
        <a:ln w="9525" cap="rnd"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ES" sz="1700" kern="1200" dirty="0"/>
            <a:t>Alguien ofrece sus servicios, o simplemente se pone al servicio de otro</a:t>
          </a:r>
          <a:endParaRPr lang="en-US" sz="1700" kern="1200" dirty="0"/>
        </a:p>
      </dsp:txBody>
      <dsp:txXfrm rot="-5400000">
        <a:off x="1823911" y="171127"/>
        <a:ext cx="3194965" cy="878832"/>
      </dsp:txXfrm>
    </dsp:sp>
    <dsp:sp modelId="{E9EA5DD5-895F-423E-BDA8-B6E6C26A0A5E}">
      <dsp:nvSpPr>
        <dsp:cNvPr id="0" name=""/>
        <dsp:cNvSpPr/>
      </dsp:nvSpPr>
      <dsp:spPr>
        <a:xfrm>
          <a:off x="0" y="1844"/>
          <a:ext cx="1823910" cy="1217397"/>
        </a:xfrm>
        <a:prstGeom prst="roundRect">
          <a:avLst/>
        </a:prstGeom>
        <a:solidFill>
          <a:schemeClr val="accent2"/>
        </a:soli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rPr>
            <a:t>OFERTAS</a:t>
          </a:r>
        </a:p>
      </dsp:txBody>
      <dsp:txXfrm>
        <a:off x="59428" y="61272"/>
        <a:ext cx="1705054" cy="1098541"/>
      </dsp:txXfrm>
    </dsp:sp>
    <dsp:sp modelId="{8F68E805-7D41-43D0-9682-968B7922DECD}">
      <dsp:nvSpPr>
        <dsp:cNvPr id="0" name=""/>
        <dsp:cNvSpPr/>
      </dsp:nvSpPr>
      <dsp:spPr>
        <a:xfrm rot="5400000">
          <a:off x="2958205" y="267556"/>
          <a:ext cx="973918" cy="3242508"/>
        </a:xfrm>
        <a:prstGeom prst="round2SameRect">
          <a:avLst/>
        </a:prstGeom>
        <a:solidFill>
          <a:schemeClr val="accent2">
            <a:lumMod val="40000"/>
            <a:lumOff val="60000"/>
            <a:alpha val="90000"/>
          </a:schemeClr>
        </a:solidFill>
        <a:ln w="9525" cap="rnd"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ES" sz="1700" kern="1200" dirty="0"/>
            <a:t>Necesidad que no ha sido cubierta aun</a:t>
          </a:r>
          <a:endParaRPr lang="en-US" sz="1700" kern="1200" dirty="0"/>
        </a:p>
      </dsp:txBody>
      <dsp:txXfrm rot="-5400000">
        <a:off x="1823911" y="1449394"/>
        <a:ext cx="3194965" cy="878832"/>
      </dsp:txXfrm>
    </dsp:sp>
    <dsp:sp modelId="{A9243202-F059-4883-B509-9285EB828E83}">
      <dsp:nvSpPr>
        <dsp:cNvPr id="0" name=""/>
        <dsp:cNvSpPr/>
      </dsp:nvSpPr>
      <dsp:spPr>
        <a:xfrm>
          <a:off x="0" y="1280112"/>
          <a:ext cx="1823910" cy="1217397"/>
        </a:xfrm>
        <a:prstGeom prst="roundRect">
          <a:avLst/>
        </a:prstGeom>
        <a:solidFill>
          <a:schemeClr val="accent2"/>
        </a:solidFill>
        <a:ln>
          <a:solidFill>
            <a:schemeClr val="accent1">
              <a:lumMod val="75000"/>
            </a:schemeClr>
          </a:solid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PEDIDOS </a:t>
          </a:r>
        </a:p>
      </dsp:txBody>
      <dsp:txXfrm>
        <a:off x="59428" y="1339540"/>
        <a:ext cx="1705054" cy="1098541"/>
      </dsp:txXfrm>
    </dsp:sp>
    <dsp:sp modelId="{912AA149-B09E-477B-980F-954D4C822C82}">
      <dsp:nvSpPr>
        <dsp:cNvPr id="0" name=""/>
        <dsp:cNvSpPr/>
      </dsp:nvSpPr>
      <dsp:spPr>
        <a:xfrm rot="5400000">
          <a:off x="2958205" y="1545824"/>
          <a:ext cx="973918" cy="3242508"/>
        </a:xfrm>
        <a:prstGeom prst="round2SameRect">
          <a:avLst/>
        </a:prstGeom>
        <a:solidFill>
          <a:schemeClr val="accent2">
            <a:lumMod val="20000"/>
            <a:lumOff val="80000"/>
            <a:alpha val="90000"/>
          </a:schemeClr>
        </a:solidFill>
        <a:ln w="9525" cap="rnd"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ES" sz="1700" kern="1200" dirty="0"/>
            <a:t>Se da cuando hay una declaración afirmativa a un pedido u oferta</a:t>
          </a:r>
          <a:endParaRPr lang="en-US" sz="1700" kern="1200" dirty="0"/>
        </a:p>
      </dsp:txBody>
      <dsp:txXfrm rot="-5400000">
        <a:off x="1823911" y="2727662"/>
        <a:ext cx="3194965" cy="878832"/>
      </dsp:txXfrm>
    </dsp:sp>
    <dsp:sp modelId="{DEC7D534-7908-4185-B3EE-C92D03B16AF4}">
      <dsp:nvSpPr>
        <dsp:cNvPr id="0" name=""/>
        <dsp:cNvSpPr/>
      </dsp:nvSpPr>
      <dsp:spPr>
        <a:xfrm>
          <a:off x="0" y="2558379"/>
          <a:ext cx="1823910" cy="1217397"/>
        </a:xfrm>
        <a:prstGeom prst="roundRect">
          <a:avLst/>
        </a:prstGeom>
        <a:solidFill>
          <a:schemeClr val="accent2"/>
        </a:soli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PROMESAS</a:t>
          </a:r>
        </a:p>
      </dsp:txBody>
      <dsp:txXfrm>
        <a:off x="59428" y="2617807"/>
        <a:ext cx="1705054" cy="1098541"/>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5565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12/5/2019</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28621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12/5/2019</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81428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12/5/2019</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06604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12/5/2019</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23541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12/5/2019</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095263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12/5/2019</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7680617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12/5/2019</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95426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12/5/2019</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395837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12/5/2019</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007690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12/5/2019</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40566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12/5/2019</a:t>
            </a:fld>
            <a:endParaRPr lang="en-US"/>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07777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FA2B21-3FCD-4721-B95C-427943F61125}" type="datetime1">
              <a:rPr lang="en-US" smtClean="0"/>
              <a:t>12/5/2019</a:t>
            </a:fld>
            <a:endParaRPr lang="en-US"/>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884661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2B21-3FCD-4721-B95C-427943F61125}" type="datetime1">
              <a:rPr lang="en-US" smtClean="0"/>
              <a:t>12/5/2019</a:t>
            </a:fld>
            <a:endParaRPr lang="en-US"/>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504981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12/5/2019</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200862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12/5/2019</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957309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12/5/2019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1447431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DDFE-2AB4-468E-A947-4CC9799A83CB}"/>
              </a:ext>
            </a:extLst>
          </p:cNvPr>
          <p:cNvSpPr>
            <a:spLocks noGrp="1"/>
          </p:cNvSpPr>
          <p:nvPr>
            <p:ph type="title"/>
          </p:nvPr>
        </p:nvSpPr>
        <p:spPr>
          <a:xfrm>
            <a:off x="1029810" y="167807"/>
            <a:ext cx="9523889" cy="1468800"/>
          </a:xfrm>
        </p:spPr>
        <p:txBody>
          <a:bodyPr>
            <a:normAutofit/>
          </a:bodyPr>
          <a:lstStyle/>
          <a:p>
            <a:pPr algn="ctr"/>
            <a:r>
              <a:rPr lang="en-US" sz="2800" dirty="0">
                <a:solidFill>
                  <a:schemeClr val="accent5">
                    <a:lumMod val="75000"/>
                  </a:schemeClr>
                </a:solidFill>
                <a:latin typeface="Baskerville Old Face" panose="02020602080505020303" pitchFamily="18" charset="0"/>
              </a:rPr>
              <a:t>DOMINIOS PRIMARIOS EN LA EXISTENCIA HUMANA (Rafael Echeverria)</a:t>
            </a:r>
          </a:p>
        </p:txBody>
      </p:sp>
      <p:graphicFrame>
        <p:nvGraphicFramePr>
          <p:cNvPr id="4" name="Diagram 3">
            <a:extLst>
              <a:ext uri="{FF2B5EF4-FFF2-40B4-BE49-F238E27FC236}">
                <a16:creationId xmlns:a16="http://schemas.microsoft.com/office/drawing/2014/main" id="{7698B773-43FB-4AD0-A20F-3F54EBDF2B28}"/>
              </a:ext>
            </a:extLst>
          </p:cNvPr>
          <p:cNvGraphicFramePr/>
          <p:nvPr>
            <p:extLst>
              <p:ext uri="{D42A27DB-BD31-4B8C-83A1-F6EECF244321}">
                <p14:modId xmlns:p14="http://schemas.microsoft.com/office/powerpoint/2010/main" val="3424461264"/>
              </p:ext>
            </p:extLst>
          </p:nvPr>
        </p:nvGraphicFramePr>
        <p:xfrm>
          <a:off x="2219417" y="1804414"/>
          <a:ext cx="7199790" cy="5053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close up of a sign&#10;&#10;Description automatically generated">
            <a:extLst>
              <a:ext uri="{FF2B5EF4-FFF2-40B4-BE49-F238E27FC236}">
                <a16:creationId xmlns:a16="http://schemas.microsoft.com/office/drawing/2014/main" id="{91D40B7F-A3C0-47E2-A8BA-8B8F2E4195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63891" y="5903534"/>
            <a:ext cx="2813095" cy="653034"/>
          </a:xfrm>
          <a:prstGeom prst="rect">
            <a:avLst/>
          </a:prstGeom>
        </p:spPr>
      </p:pic>
    </p:spTree>
    <p:extLst>
      <p:ext uri="{BB962C8B-B14F-4D97-AF65-F5344CB8AC3E}">
        <p14:creationId xmlns:p14="http://schemas.microsoft.com/office/powerpoint/2010/main" val="119990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A3C8B1-7DEB-4FBE-9382-0A5888EF933E}"/>
              </a:ext>
            </a:extLst>
          </p:cNvPr>
          <p:cNvSpPr txBox="1"/>
          <p:nvPr/>
        </p:nvSpPr>
        <p:spPr>
          <a:xfrm>
            <a:off x="1916446" y="1569586"/>
            <a:ext cx="3390347" cy="4041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0" lang="en-US" altLang="en-US" sz="3200" b="1" i="1" u="none" strike="noStrike" kern="1200" cap="none" normalizeH="0" baseline="0" dirty="0" err="1">
                <a:ln>
                  <a:noFill/>
                </a:ln>
                <a:solidFill>
                  <a:srgbClr val="C00000"/>
                </a:solidFill>
                <a:effectLst/>
                <a:latin typeface="Roboto" panose="02000000000000000000" pitchFamily="2" charset="0"/>
              </a:rPr>
              <a:t>Declaración</a:t>
            </a:r>
            <a:r>
              <a:rPr kumimoji="0" lang="en-US" altLang="en-US" sz="3200" b="1" i="1" u="none" strike="noStrike" kern="1200" cap="none" normalizeH="0" baseline="0" dirty="0">
                <a:ln>
                  <a:noFill/>
                </a:ln>
                <a:solidFill>
                  <a:srgbClr val="C00000"/>
                </a:solidFill>
                <a:effectLst/>
                <a:latin typeface="Roboto" panose="02000000000000000000" pitchFamily="2" charset="0"/>
              </a:rPr>
              <a:t> de “</a:t>
            </a:r>
            <a:r>
              <a:rPr kumimoji="0" lang="en-US" altLang="en-US" sz="3200" b="1" i="1" u="none" strike="noStrike" kern="1200" cap="none" normalizeH="0" baseline="0" dirty="0" err="1">
                <a:ln>
                  <a:noFill/>
                </a:ln>
                <a:solidFill>
                  <a:srgbClr val="C00000"/>
                </a:solidFill>
                <a:effectLst/>
                <a:latin typeface="Roboto" panose="02000000000000000000" pitchFamily="2" charset="0"/>
              </a:rPr>
              <a:t>basta</a:t>
            </a:r>
            <a:r>
              <a:rPr kumimoji="0" lang="en-US" altLang="en-US" sz="3200" b="1" i="1" u="none" strike="noStrike" kern="1200" cap="none" normalizeH="0" baseline="0" dirty="0">
                <a:ln>
                  <a:noFill/>
                </a:ln>
                <a:solidFill>
                  <a:srgbClr val="C00000"/>
                </a:solidFill>
                <a:effectLst/>
                <a:latin typeface="Roboto" panose="02000000000000000000" pitchFamily="2" charset="0"/>
              </a:rPr>
              <a:t>”</a:t>
            </a:r>
          </a:p>
          <a:p>
            <a:pPr marL="0" lvl="0" indent="0" algn="ctr" defTabSz="533400">
              <a:lnSpc>
                <a:spcPct val="90000"/>
              </a:lnSpc>
              <a:spcBef>
                <a:spcPct val="0"/>
              </a:spcBef>
              <a:spcAft>
                <a:spcPct val="35000"/>
              </a:spcAft>
              <a:buNone/>
            </a:pPr>
            <a:r>
              <a:rPr kumimoji="0" lang="en-US" altLang="en-US" sz="3200" b="0" i="0" u="none" strike="noStrike" kern="1200" cap="none" normalizeH="0" baseline="0" dirty="0" err="1">
                <a:ln>
                  <a:noFill/>
                </a:ln>
                <a:solidFill>
                  <a:schemeClr val="tx1"/>
                </a:solidFill>
                <a:effectLst/>
                <a:latin typeface="Roboto" panose="02000000000000000000" pitchFamily="2" charset="0"/>
              </a:rPr>
              <a:t>Dejamos</a:t>
            </a:r>
            <a:r>
              <a:rPr kumimoji="0" lang="en-US" altLang="en-US" sz="3200" b="0" i="0" u="none" strike="noStrike" kern="1200" cap="none" normalizeH="0" baseline="0" dirty="0">
                <a:ln>
                  <a:noFill/>
                </a:ln>
                <a:solidFill>
                  <a:schemeClr val="tx1"/>
                </a:solidFill>
                <a:effectLst/>
                <a:latin typeface="Roboto" panose="02000000000000000000" pitchFamily="2" charset="0"/>
              </a:rPr>
              <a:t> </a:t>
            </a:r>
            <a:r>
              <a:rPr kumimoji="0" lang="en-US" altLang="en-US" sz="3200" b="0" i="0" u="none" strike="noStrike" kern="1200" cap="none" normalizeH="0" baseline="0" dirty="0" err="1">
                <a:ln>
                  <a:noFill/>
                </a:ln>
                <a:solidFill>
                  <a:schemeClr val="tx1"/>
                </a:solidFill>
                <a:effectLst/>
                <a:latin typeface="Roboto" panose="02000000000000000000" pitchFamily="2" charset="0"/>
              </a:rPr>
              <a:t>atrás</a:t>
            </a:r>
            <a:r>
              <a:rPr kumimoji="0" lang="en-US" altLang="en-US" sz="3200" b="0" i="0" u="none" strike="noStrike" kern="1200" cap="none" normalizeH="0" baseline="0" dirty="0">
                <a:ln>
                  <a:noFill/>
                </a:ln>
                <a:solidFill>
                  <a:schemeClr val="tx1"/>
                </a:solidFill>
                <a:effectLst/>
                <a:latin typeface="Roboto" panose="02000000000000000000" pitchFamily="2" charset="0"/>
              </a:rPr>
              <a:t> </a:t>
            </a:r>
            <a:r>
              <a:rPr kumimoji="0" lang="en-US" altLang="en-US" sz="3200" b="0" i="0" u="none" strike="noStrike" kern="1200" cap="none" normalizeH="0" baseline="0" dirty="0" err="1">
                <a:ln>
                  <a:noFill/>
                </a:ln>
                <a:solidFill>
                  <a:schemeClr val="tx1"/>
                </a:solidFill>
                <a:effectLst/>
                <a:latin typeface="Roboto" panose="02000000000000000000" pitchFamily="2" charset="0"/>
              </a:rPr>
              <a:t>aquellas</a:t>
            </a:r>
            <a:r>
              <a:rPr kumimoji="0" lang="en-US" altLang="en-US" sz="3200" b="0" i="0" u="none" strike="noStrike" kern="1200" cap="none" normalizeH="0" baseline="0" dirty="0">
                <a:ln>
                  <a:noFill/>
                </a:ln>
                <a:solidFill>
                  <a:schemeClr val="tx1"/>
                </a:solidFill>
                <a:effectLst/>
                <a:latin typeface="Roboto" panose="02000000000000000000" pitchFamily="2" charset="0"/>
              </a:rPr>
              <a:t> </a:t>
            </a:r>
            <a:r>
              <a:rPr kumimoji="0" lang="en-US" altLang="en-US" sz="3200" b="0" i="0" u="none" strike="noStrike" kern="1200" cap="none" normalizeH="0" baseline="0" dirty="0" err="1">
                <a:ln>
                  <a:noFill/>
                </a:ln>
                <a:solidFill>
                  <a:schemeClr val="tx1"/>
                </a:solidFill>
                <a:effectLst/>
                <a:latin typeface="Roboto" panose="02000000000000000000" pitchFamily="2" charset="0"/>
              </a:rPr>
              <a:t>situaciones</a:t>
            </a:r>
            <a:r>
              <a:rPr kumimoji="0" lang="en-US" altLang="en-US" sz="3200" b="0" i="0" u="none" strike="noStrike" kern="1200" cap="none" normalizeH="0" baseline="0" dirty="0">
                <a:ln>
                  <a:noFill/>
                </a:ln>
                <a:solidFill>
                  <a:schemeClr val="tx1"/>
                </a:solidFill>
                <a:effectLst/>
                <a:latin typeface="Roboto" panose="02000000000000000000" pitchFamily="2" charset="0"/>
              </a:rPr>
              <a:t> de las que </a:t>
            </a:r>
            <a:r>
              <a:rPr kumimoji="0" lang="en-US" altLang="en-US" sz="3200" b="0" i="0" u="none" strike="noStrike" kern="1200" cap="none" normalizeH="0" baseline="0" dirty="0" err="1">
                <a:ln>
                  <a:noFill/>
                </a:ln>
                <a:solidFill>
                  <a:schemeClr val="tx1"/>
                </a:solidFill>
                <a:effectLst/>
                <a:latin typeface="Roboto" panose="02000000000000000000" pitchFamily="2" charset="0"/>
              </a:rPr>
              <a:t>desistimos</a:t>
            </a:r>
            <a:r>
              <a:rPr kumimoji="0" lang="en-US" altLang="en-US" sz="3200" b="0" i="0" u="none" strike="noStrike" kern="1200" cap="none" normalizeH="0" baseline="0" dirty="0">
                <a:ln>
                  <a:noFill/>
                </a:ln>
                <a:solidFill>
                  <a:schemeClr val="tx1"/>
                </a:solidFill>
                <a:effectLst/>
                <a:latin typeface="Roboto" panose="02000000000000000000" pitchFamily="2" charset="0"/>
              </a:rPr>
              <a:t> </a:t>
            </a:r>
            <a:r>
              <a:rPr kumimoji="0" lang="en-US" altLang="en-US" sz="3200" b="0" i="0" u="none" strike="noStrike" kern="1200" cap="none" normalizeH="0" baseline="0" dirty="0" err="1">
                <a:ln>
                  <a:noFill/>
                </a:ln>
                <a:solidFill>
                  <a:schemeClr val="tx1"/>
                </a:solidFill>
                <a:effectLst/>
                <a:latin typeface="Roboto" panose="02000000000000000000" pitchFamily="2" charset="0"/>
              </a:rPr>
              <a:t>en</a:t>
            </a:r>
            <a:r>
              <a:rPr kumimoji="0" lang="en-US" altLang="en-US" sz="3200" b="0" i="0" u="none" strike="noStrike" kern="1200" cap="none" normalizeH="0" baseline="0" dirty="0">
                <a:ln>
                  <a:noFill/>
                </a:ln>
                <a:solidFill>
                  <a:schemeClr val="tx1"/>
                </a:solidFill>
                <a:effectLst/>
                <a:latin typeface="Roboto" panose="02000000000000000000" pitchFamily="2" charset="0"/>
              </a:rPr>
              <a:t> </a:t>
            </a:r>
            <a:r>
              <a:rPr kumimoji="0" lang="en-US" altLang="en-US" sz="3200" b="0" i="0" u="none" strike="noStrike" kern="1200" cap="none" normalizeH="0" baseline="0" dirty="0" err="1">
                <a:ln>
                  <a:noFill/>
                </a:ln>
                <a:solidFill>
                  <a:schemeClr val="tx1"/>
                </a:solidFill>
                <a:effectLst/>
                <a:latin typeface="Roboto" panose="02000000000000000000" pitchFamily="2" charset="0"/>
              </a:rPr>
              <a:t>nuestro</a:t>
            </a:r>
            <a:r>
              <a:rPr kumimoji="0" lang="en-US" altLang="en-US" sz="3200" b="0" i="0" u="none" strike="noStrike" kern="1200" cap="none" normalizeH="0" baseline="0" dirty="0">
                <a:ln>
                  <a:noFill/>
                </a:ln>
                <a:solidFill>
                  <a:schemeClr val="tx1"/>
                </a:solidFill>
                <a:effectLst/>
                <a:latin typeface="Roboto" panose="02000000000000000000" pitchFamily="2" charset="0"/>
              </a:rPr>
              <a:t> </a:t>
            </a:r>
            <a:r>
              <a:rPr kumimoji="0" lang="en-US" altLang="en-US" sz="3200" b="0" i="0" u="none" strike="noStrike" kern="1200" cap="none" normalizeH="0" baseline="0" dirty="0" err="1">
                <a:ln>
                  <a:noFill/>
                </a:ln>
                <a:solidFill>
                  <a:schemeClr val="tx1"/>
                </a:solidFill>
                <a:effectLst/>
                <a:latin typeface="Roboto" panose="02000000000000000000" pitchFamily="2" charset="0"/>
              </a:rPr>
              <a:t>mundo</a:t>
            </a:r>
            <a:r>
              <a:rPr kumimoji="0" lang="en-US" altLang="en-US" sz="3200" b="0" i="0" u="none" strike="noStrike" kern="1200" cap="none" normalizeH="0" baseline="0" dirty="0">
                <a:ln>
                  <a:noFill/>
                </a:ln>
                <a:solidFill>
                  <a:schemeClr val="tx1"/>
                </a:solidFill>
                <a:effectLst/>
                <a:latin typeface="Roboto" panose="02000000000000000000" pitchFamily="2" charset="0"/>
              </a:rPr>
              <a:t>. </a:t>
            </a:r>
          </a:p>
          <a:p>
            <a:pPr marL="0" lvl="0" indent="0" algn="ctr" defTabSz="533400">
              <a:lnSpc>
                <a:spcPct val="90000"/>
              </a:lnSpc>
              <a:spcBef>
                <a:spcPct val="0"/>
              </a:spcBef>
              <a:spcAft>
                <a:spcPct val="35000"/>
              </a:spcAft>
              <a:buNone/>
            </a:pPr>
            <a:r>
              <a:rPr lang="en-US" altLang="en-US" sz="3200" dirty="0">
                <a:solidFill>
                  <a:schemeClr val="tx1"/>
                </a:solidFill>
                <a:latin typeface="Roboto" panose="02000000000000000000" pitchFamily="2" charset="0"/>
              </a:rPr>
              <a:t>S</a:t>
            </a:r>
            <a:r>
              <a:rPr kumimoji="0" lang="en-US" altLang="en-US" sz="3200" b="0" i="0" u="none" strike="noStrike" kern="1200" cap="none" normalizeH="0" baseline="0" dirty="0">
                <a:ln>
                  <a:noFill/>
                </a:ln>
                <a:solidFill>
                  <a:schemeClr val="tx1"/>
                </a:solidFill>
                <a:effectLst/>
                <a:latin typeface="Roboto" panose="02000000000000000000" pitchFamily="2" charset="0"/>
              </a:rPr>
              <a:t>e </a:t>
            </a:r>
            <a:r>
              <a:rPr kumimoji="0" lang="en-US" altLang="en-US" sz="3200" b="0" i="0" u="none" strike="noStrike" kern="1200" cap="none" normalizeH="0" baseline="0" dirty="0" err="1">
                <a:ln>
                  <a:noFill/>
                </a:ln>
                <a:solidFill>
                  <a:schemeClr val="tx1"/>
                </a:solidFill>
                <a:effectLst/>
                <a:latin typeface="Roboto" panose="02000000000000000000" pitchFamily="2" charset="0"/>
              </a:rPr>
              <a:t>trata</a:t>
            </a:r>
            <a:r>
              <a:rPr kumimoji="0" lang="en-US" altLang="en-US" sz="3200" b="0" i="0" u="none" strike="noStrike" kern="1200" cap="none" normalizeH="0" baseline="0" dirty="0">
                <a:ln>
                  <a:noFill/>
                </a:ln>
                <a:solidFill>
                  <a:schemeClr val="tx1"/>
                </a:solidFill>
                <a:effectLst/>
                <a:latin typeface="Roboto" panose="02000000000000000000" pitchFamily="2" charset="0"/>
              </a:rPr>
              <a:t> de una </a:t>
            </a:r>
            <a:r>
              <a:rPr kumimoji="0" lang="en-US" altLang="en-US" sz="3200" b="0" i="0" u="none" strike="noStrike" kern="1200" cap="none" normalizeH="0" baseline="0" dirty="0" err="1">
                <a:ln>
                  <a:noFill/>
                </a:ln>
                <a:solidFill>
                  <a:schemeClr val="tx1"/>
                </a:solidFill>
                <a:effectLst/>
                <a:latin typeface="Roboto" panose="02000000000000000000" pitchFamily="2" charset="0"/>
              </a:rPr>
              <a:t>declaración</a:t>
            </a:r>
            <a:r>
              <a:rPr kumimoji="0" lang="en-US" altLang="en-US" sz="3200" b="0" i="0" u="none" strike="noStrike" kern="1200" cap="none" normalizeH="0" baseline="0" dirty="0">
                <a:ln>
                  <a:noFill/>
                </a:ln>
                <a:solidFill>
                  <a:schemeClr val="tx1"/>
                </a:solidFill>
                <a:effectLst/>
                <a:latin typeface="Roboto" panose="02000000000000000000" pitchFamily="2" charset="0"/>
              </a:rPr>
              <a:t> de </a:t>
            </a:r>
            <a:r>
              <a:rPr kumimoji="0" lang="en-US" altLang="en-US" sz="3200" b="0" i="0" u="none" strike="noStrike" kern="1200" cap="none" normalizeH="0" baseline="0" dirty="0" err="1">
                <a:ln>
                  <a:noFill/>
                </a:ln>
                <a:solidFill>
                  <a:schemeClr val="tx1"/>
                </a:solidFill>
                <a:effectLst/>
                <a:latin typeface="Roboto" panose="02000000000000000000" pitchFamily="2" charset="0"/>
              </a:rPr>
              <a:t>dignidad</a:t>
            </a:r>
            <a:r>
              <a:rPr kumimoji="0" lang="en-US" altLang="en-US" sz="3200" b="0" i="0" u="none" strike="noStrike" kern="1200" cap="none" normalizeH="0" baseline="0" dirty="0">
                <a:ln>
                  <a:noFill/>
                </a:ln>
                <a:solidFill>
                  <a:schemeClr val="tx1"/>
                </a:solidFill>
                <a:effectLst/>
                <a:latin typeface="Roboto" panose="02000000000000000000" pitchFamily="2" charset="0"/>
              </a:rPr>
              <a:t> </a:t>
            </a:r>
            <a:r>
              <a:rPr kumimoji="0" lang="en-US" altLang="en-US" sz="3200" b="0" i="0" u="none" strike="noStrike" kern="1200" cap="none" normalizeH="0" baseline="0" dirty="0" err="1">
                <a:ln>
                  <a:noFill/>
                </a:ln>
                <a:solidFill>
                  <a:schemeClr val="tx1"/>
                </a:solidFill>
                <a:effectLst/>
                <a:latin typeface="Roboto" panose="02000000000000000000" pitchFamily="2" charset="0"/>
              </a:rPr>
              <a:t>hacia</a:t>
            </a:r>
            <a:r>
              <a:rPr kumimoji="0" lang="en-US" altLang="en-US" sz="3200" b="0" i="0" u="none" strike="noStrike" kern="1200" cap="none" normalizeH="0" baseline="0" dirty="0">
                <a:ln>
                  <a:noFill/>
                </a:ln>
                <a:solidFill>
                  <a:schemeClr val="tx1"/>
                </a:solidFill>
                <a:effectLst/>
                <a:latin typeface="Roboto" panose="02000000000000000000" pitchFamily="2" charset="0"/>
              </a:rPr>
              <a:t> </a:t>
            </a:r>
            <a:r>
              <a:rPr kumimoji="0" lang="en-US" altLang="en-US" sz="3200" b="0" i="0" u="none" strike="noStrike" kern="1200" cap="none" normalizeH="0" baseline="0" dirty="0" err="1">
                <a:ln>
                  <a:noFill/>
                </a:ln>
                <a:solidFill>
                  <a:schemeClr val="tx1"/>
                </a:solidFill>
                <a:effectLst/>
                <a:latin typeface="Roboto" panose="02000000000000000000" pitchFamily="2" charset="0"/>
              </a:rPr>
              <a:t>nosotros</a:t>
            </a:r>
            <a:r>
              <a:rPr kumimoji="0" lang="en-US" altLang="en-US" sz="3200" b="0" i="0" u="none" strike="noStrike" kern="1200" cap="none" normalizeH="0" baseline="0" dirty="0">
                <a:ln>
                  <a:noFill/>
                </a:ln>
                <a:solidFill>
                  <a:schemeClr val="tx1"/>
                </a:solidFill>
                <a:effectLst/>
                <a:latin typeface="Roboto" panose="02000000000000000000" pitchFamily="2" charset="0"/>
              </a:rPr>
              <a:t> </a:t>
            </a:r>
            <a:r>
              <a:rPr kumimoji="0" lang="en-US" altLang="en-US" sz="3200" b="0" i="0" u="none" strike="noStrike" kern="1200" cap="none" normalizeH="0" baseline="0" dirty="0" err="1">
                <a:ln>
                  <a:noFill/>
                </a:ln>
                <a:solidFill>
                  <a:schemeClr val="tx1"/>
                </a:solidFill>
                <a:effectLst/>
                <a:latin typeface="Roboto" panose="02000000000000000000" pitchFamily="2" charset="0"/>
              </a:rPr>
              <a:t>mismos</a:t>
            </a:r>
            <a:r>
              <a:rPr kumimoji="0" lang="en-US" altLang="en-US" sz="3200" b="0" i="0" u="none" strike="noStrike" kern="1200" cap="none" normalizeH="0" baseline="0" dirty="0">
                <a:ln>
                  <a:noFill/>
                </a:ln>
                <a:solidFill>
                  <a:schemeClr val="tx1"/>
                </a:solidFill>
                <a:effectLst/>
                <a:latin typeface="Roboto" panose="02000000000000000000" pitchFamily="2" charset="0"/>
              </a:rPr>
              <a:t>.</a:t>
            </a:r>
            <a:endParaRPr kumimoji="0" lang="en-US" altLang="en-US" sz="3200" b="0" i="0" u="none" strike="noStrike" kern="1200" cap="none" normalizeH="0" baseline="0" dirty="0">
              <a:ln>
                <a:noFill/>
              </a:ln>
              <a:solidFill>
                <a:schemeClr val="tx1"/>
              </a:solidFill>
              <a:effectLst/>
            </a:endParaRPr>
          </a:p>
        </p:txBody>
      </p:sp>
      <p:pic>
        <p:nvPicPr>
          <p:cNvPr id="2050" name="Picture 2" descr="Image result for decir basta">
            <a:extLst>
              <a:ext uri="{FF2B5EF4-FFF2-40B4-BE49-F238E27FC236}">
                <a16:creationId xmlns:a16="http://schemas.microsoft.com/office/drawing/2014/main" id="{3001DE35-FA52-43A6-9F0C-9D1E4274B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199" y="1358658"/>
            <a:ext cx="6207922" cy="4140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4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3FC029B-0CE9-4D63-8770-E463E1AB95BB}"/>
              </a:ext>
            </a:extLst>
          </p:cNvPr>
          <p:cNvSpPr txBox="1"/>
          <p:nvPr/>
        </p:nvSpPr>
        <p:spPr>
          <a:xfrm>
            <a:off x="1765475" y="487017"/>
            <a:ext cx="2861015" cy="2286000"/>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0" lang="en-US" altLang="en-US" sz="1200" b="0" i="0" u="none" strike="noStrike" kern="1200" cap="none" normalizeH="0" baseline="0" dirty="0">
                <a:ln>
                  <a:noFill/>
                </a:ln>
                <a:solidFill>
                  <a:srgbClr val="4A4A4A"/>
                </a:solidFill>
                <a:effectLst/>
                <a:latin typeface="Roboto" panose="02000000000000000000" pitchFamily="2" charset="0"/>
              </a:rPr>
              <a:t>– </a:t>
            </a:r>
            <a:r>
              <a:rPr kumimoji="0" lang="en-US" altLang="en-US" sz="2000" b="1" i="1" u="none" strike="noStrike" kern="1200" cap="none" normalizeH="0" baseline="0" dirty="0" err="1">
                <a:ln>
                  <a:noFill/>
                </a:ln>
                <a:solidFill>
                  <a:schemeClr val="bg1"/>
                </a:solidFill>
                <a:effectLst/>
                <a:latin typeface="Roboto" panose="02000000000000000000" pitchFamily="2" charset="0"/>
              </a:rPr>
              <a:t>Declaración</a:t>
            </a:r>
            <a:r>
              <a:rPr kumimoji="0" lang="en-US" altLang="en-US" sz="2000" b="1" i="1" u="none" strike="noStrike" kern="1200" cap="none" normalizeH="0" baseline="0" dirty="0">
                <a:ln>
                  <a:noFill/>
                </a:ln>
                <a:solidFill>
                  <a:schemeClr val="bg1"/>
                </a:solidFill>
                <a:effectLst/>
                <a:latin typeface="Roboto" panose="02000000000000000000" pitchFamily="2" charset="0"/>
              </a:rPr>
              <a:t> de </a:t>
            </a:r>
            <a:r>
              <a:rPr kumimoji="0" lang="en-US" altLang="en-US" sz="2000" b="1" i="1" u="none" strike="noStrike" kern="1200" cap="none" normalizeH="0" baseline="0" dirty="0" err="1">
                <a:ln>
                  <a:noFill/>
                </a:ln>
                <a:solidFill>
                  <a:schemeClr val="bg1"/>
                </a:solidFill>
                <a:effectLst/>
                <a:latin typeface="Roboto" panose="02000000000000000000" pitchFamily="2" charset="0"/>
              </a:rPr>
              <a:t>aceptación</a:t>
            </a:r>
            <a:r>
              <a:rPr kumimoji="0" lang="en-US" altLang="en-US" sz="2000" b="0" i="1" u="none" strike="noStrike" kern="1200" cap="none" normalizeH="0" baseline="0" dirty="0">
                <a:ln>
                  <a:noFill/>
                </a:ln>
                <a:solidFill>
                  <a:schemeClr val="bg1"/>
                </a:solidFill>
                <a:effectLst/>
                <a:latin typeface="Roboto" panose="02000000000000000000" pitchFamily="2" charset="0"/>
              </a:rPr>
              <a:t>: </a:t>
            </a:r>
          </a:p>
          <a:p>
            <a:pPr marL="0" lvl="0" indent="0" algn="ctr" defTabSz="533400">
              <a:lnSpc>
                <a:spcPct val="90000"/>
              </a:lnSpc>
              <a:spcBef>
                <a:spcPct val="0"/>
              </a:spcBef>
              <a:spcAft>
                <a:spcPct val="35000"/>
              </a:spcAft>
              <a:buNone/>
            </a:pPr>
            <a:r>
              <a:rPr kumimoji="0" lang="en-US" altLang="en-US" sz="2000" b="0" i="0" u="none" strike="noStrike" kern="1200" cap="none" normalizeH="0" baseline="0" dirty="0">
                <a:ln>
                  <a:noFill/>
                </a:ln>
                <a:solidFill>
                  <a:schemeClr val="bg1"/>
                </a:solidFill>
                <a:effectLst/>
                <a:latin typeface="Roboto" panose="02000000000000000000" pitchFamily="2" charset="0"/>
              </a:rPr>
              <a:t>Nos </a:t>
            </a:r>
            <a:r>
              <a:rPr kumimoji="0" lang="en-US" altLang="en-US" sz="2000" b="0" i="0" u="none" strike="noStrike" kern="1200" cap="none" normalizeH="0" baseline="0" dirty="0" err="1">
                <a:ln>
                  <a:noFill/>
                </a:ln>
                <a:solidFill>
                  <a:schemeClr val="bg1"/>
                </a:solidFill>
                <a:effectLst/>
                <a:latin typeface="Roboto" panose="02000000000000000000" pitchFamily="2" charset="0"/>
              </a:rPr>
              <a:t>permite</a:t>
            </a:r>
            <a:r>
              <a:rPr kumimoji="0" lang="en-US" altLang="en-US" sz="2000" b="0" i="0" u="none" strike="noStrike" kern="1200" cap="none" normalizeH="0" baseline="0" dirty="0">
                <a:ln>
                  <a:noFill/>
                </a:ln>
                <a:solidFill>
                  <a:schemeClr val="bg1"/>
                </a:solidFill>
                <a:effectLst/>
                <a:latin typeface="Roboto" panose="02000000000000000000" pitchFamily="2" charset="0"/>
              </a:rPr>
              <a:t> </a:t>
            </a:r>
            <a:r>
              <a:rPr kumimoji="0" lang="en-US" altLang="en-US" sz="2000" b="0" i="0" u="none" strike="noStrike" kern="1200" cap="none" normalizeH="0" baseline="0" dirty="0" err="1">
                <a:ln>
                  <a:noFill/>
                </a:ln>
                <a:solidFill>
                  <a:schemeClr val="bg1"/>
                </a:solidFill>
                <a:effectLst/>
                <a:latin typeface="Roboto" panose="02000000000000000000" pitchFamily="2" charset="0"/>
              </a:rPr>
              <a:t>soltar</a:t>
            </a:r>
            <a:r>
              <a:rPr kumimoji="0" lang="en-US" altLang="en-US" sz="2000" b="0" i="0" u="none" strike="noStrike" kern="1200" cap="none" normalizeH="0" baseline="0" dirty="0">
                <a:ln>
                  <a:noFill/>
                </a:ln>
                <a:solidFill>
                  <a:schemeClr val="bg1"/>
                </a:solidFill>
                <a:effectLst/>
                <a:latin typeface="Roboto" panose="02000000000000000000" pitchFamily="2" charset="0"/>
              </a:rPr>
              <a:t> </a:t>
            </a:r>
            <a:r>
              <a:rPr kumimoji="0" lang="en-US" altLang="en-US" sz="2000" b="0" i="0" u="none" strike="noStrike" kern="1200" cap="none" normalizeH="0" baseline="0" dirty="0" err="1">
                <a:ln>
                  <a:noFill/>
                </a:ln>
                <a:solidFill>
                  <a:schemeClr val="bg1"/>
                </a:solidFill>
                <a:effectLst/>
                <a:latin typeface="Roboto" panose="02000000000000000000" pitchFamily="2" charset="0"/>
              </a:rPr>
              <a:t>aquello</a:t>
            </a:r>
            <a:r>
              <a:rPr kumimoji="0" lang="en-US" altLang="en-US" sz="2000" b="0" i="0" u="none" strike="noStrike" kern="1200" cap="none" normalizeH="0" baseline="0" dirty="0">
                <a:ln>
                  <a:noFill/>
                </a:ln>
                <a:solidFill>
                  <a:schemeClr val="bg1"/>
                </a:solidFill>
                <a:effectLst/>
                <a:latin typeface="Roboto" panose="02000000000000000000" pitchFamily="2" charset="0"/>
              </a:rPr>
              <a:t> que </a:t>
            </a:r>
            <a:r>
              <a:rPr kumimoji="0" lang="en-US" altLang="en-US" sz="2000" b="0" i="0" u="none" strike="noStrike" kern="1200" cap="none" normalizeH="0" baseline="0" dirty="0" err="1">
                <a:ln>
                  <a:noFill/>
                </a:ln>
                <a:solidFill>
                  <a:schemeClr val="bg1"/>
                </a:solidFill>
                <a:effectLst/>
                <a:latin typeface="Roboto" panose="02000000000000000000" pitchFamily="2" charset="0"/>
              </a:rPr>
              <a:t>nos</a:t>
            </a:r>
            <a:r>
              <a:rPr kumimoji="0" lang="en-US" altLang="en-US" sz="2000" b="0" i="0" u="none" strike="noStrike" kern="1200" cap="none" normalizeH="0" baseline="0" dirty="0">
                <a:ln>
                  <a:noFill/>
                </a:ln>
                <a:solidFill>
                  <a:schemeClr val="bg1"/>
                </a:solidFill>
                <a:effectLst/>
                <a:latin typeface="Roboto" panose="02000000000000000000" pitchFamily="2" charset="0"/>
              </a:rPr>
              <a:t> </a:t>
            </a:r>
            <a:r>
              <a:rPr kumimoji="0" lang="en-US" altLang="en-US" sz="2000" b="0" i="0" u="none" strike="noStrike" kern="1200" cap="none" normalizeH="0" baseline="0" dirty="0" err="1">
                <a:ln>
                  <a:noFill/>
                </a:ln>
                <a:solidFill>
                  <a:schemeClr val="bg1"/>
                </a:solidFill>
                <a:effectLst/>
                <a:latin typeface="Roboto" panose="02000000000000000000" pitchFamily="2" charset="0"/>
              </a:rPr>
              <a:t>limita</a:t>
            </a:r>
            <a:r>
              <a:rPr kumimoji="0" lang="en-US" altLang="en-US" sz="2000" b="0" i="0" u="none" strike="noStrike" kern="1200" cap="none" normalizeH="0" baseline="0" dirty="0">
                <a:ln>
                  <a:noFill/>
                </a:ln>
                <a:solidFill>
                  <a:schemeClr val="bg1"/>
                </a:solidFill>
                <a:effectLst/>
                <a:latin typeface="Roboto" panose="02000000000000000000" pitchFamily="2" charset="0"/>
              </a:rPr>
              <a:t> y </a:t>
            </a:r>
            <a:r>
              <a:rPr kumimoji="0" lang="en-US" altLang="en-US" sz="2000" b="0" i="0" u="none" strike="noStrike" kern="1200" cap="none" normalizeH="0" baseline="0" dirty="0" err="1">
                <a:ln>
                  <a:noFill/>
                </a:ln>
                <a:solidFill>
                  <a:schemeClr val="bg1"/>
                </a:solidFill>
                <a:effectLst/>
                <a:latin typeface="Roboto" panose="02000000000000000000" pitchFamily="2" charset="0"/>
              </a:rPr>
              <a:t>condiciona</a:t>
            </a:r>
            <a:r>
              <a:rPr kumimoji="0" lang="en-US" altLang="en-US" sz="2000" b="0" i="0" u="none" strike="noStrike" kern="1200" cap="none" normalizeH="0" baseline="0" dirty="0">
                <a:ln>
                  <a:noFill/>
                </a:ln>
                <a:solidFill>
                  <a:schemeClr val="bg1"/>
                </a:solidFill>
                <a:effectLst/>
                <a:latin typeface="Roboto" panose="02000000000000000000" pitchFamily="2" charset="0"/>
              </a:rPr>
              <a:t>.           </a:t>
            </a:r>
            <a:endParaRPr kumimoji="0" lang="en-US" altLang="en-US" sz="2000" b="0" i="0" u="none" strike="noStrike" kern="1200" cap="none" normalizeH="0" baseline="0" dirty="0">
              <a:ln>
                <a:noFill/>
              </a:ln>
              <a:solidFill>
                <a:schemeClr val="bg1"/>
              </a:solidFill>
              <a:effectLst/>
            </a:endParaRPr>
          </a:p>
        </p:txBody>
      </p:sp>
      <p:grpSp>
        <p:nvGrpSpPr>
          <p:cNvPr id="4" name="Group 3">
            <a:extLst>
              <a:ext uri="{FF2B5EF4-FFF2-40B4-BE49-F238E27FC236}">
                <a16:creationId xmlns:a16="http://schemas.microsoft.com/office/drawing/2014/main" id="{9E32CFDC-C4A0-4A93-9B84-D0DD09C2EE9A}"/>
              </a:ext>
            </a:extLst>
          </p:cNvPr>
          <p:cNvGrpSpPr/>
          <p:nvPr/>
        </p:nvGrpSpPr>
        <p:grpSpPr>
          <a:xfrm>
            <a:off x="4763241" y="1235535"/>
            <a:ext cx="3112052" cy="5227983"/>
            <a:chOff x="2777672" y="-13989"/>
            <a:chExt cx="2556327" cy="3485322"/>
          </a:xfrm>
          <a:solidFill>
            <a:schemeClr val="accent1">
              <a:lumMod val="60000"/>
              <a:lumOff val="40000"/>
            </a:schemeClr>
          </a:solidFill>
        </p:grpSpPr>
        <p:sp>
          <p:nvSpPr>
            <p:cNvPr id="11" name="Rectangle 10">
              <a:extLst>
                <a:ext uri="{FF2B5EF4-FFF2-40B4-BE49-F238E27FC236}">
                  <a16:creationId xmlns:a16="http://schemas.microsoft.com/office/drawing/2014/main" id="{3554CB58-7AB5-4A14-B026-4F834153A4BA}"/>
                </a:ext>
              </a:extLst>
            </p:cNvPr>
            <p:cNvSpPr/>
            <p:nvPr/>
          </p:nvSpPr>
          <p:spPr>
            <a:xfrm>
              <a:off x="2794000" y="1947333"/>
              <a:ext cx="2539999" cy="152400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TextBox 11">
              <a:extLst>
                <a:ext uri="{FF2B5EF4-FFF2-40B4-BE49-F238E27FC236}">
                  <a16:creationId xmlns:a16="http://schemas.microsoft.com/office/drawing/2014/main" id="{A1822AAD-DEC5-498C-95B2-A03044170781}"/>
                </a:ext>
              </a:extLst>
            </p:cNvPr>
            <p:cNvSpPr txBox="1"/>
            <p:nvPr/>
          </p:nvSpPr>
          <p:spPr>
            <a:xfrm>
              <a:off x="2777672" y="-13989"/>
              <a:ext cx="2539999" cy="15240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0" lang="en-US" altLang="en-US" sz="2000" b="1" i="1" u="none" strike="noStrike" kern="1200" cap="none" normalizeH="0" baseline="0" dirty="0">
                  <a:ln>
                    <a:noFill/>
                  </a:ln>
                  <a:solidFill>
                    <a:schemeClr val="bg1"/>
                  </a:solidFill>
                  <a:effectLst/>
                  <a:latin typeface="Roboto" panose="02000000000000000000" pitchFamily="2" charset="0"/>
                </a:rPr>
                <a:t>La </a:t>
              </a:r>
              <a:r>
                <a:rPr kumimoji="0" lang="en-US" altLang="en-US" sz="2000" b="1" i="1" u="none" strike="noStrike" kern="1200" cap="none" normalizeH="0" baseline="0" dirty="0" err="1">
                  <a:ln>
                    <a:noFill/>
                  </a:ln>
                  <a:solidFill>
                    <a:schemeClr val="bg1"/>
                  </a:solidFill>
                  <a:effectLst/>
                  <a:latin typeface="Roboto" panose="02000000000000000000" pitchFamily="2" charset="0"/>
                </a:rPr>
                <a:t>declaración</a:t>
              </a:r>
              <a:r>
                <a:rPr kumimoji="0" lang="en-US" altLang="en-US" sz="2000" b="1" i="1" u="none" strike="noStrike" kern="1200" cap="none" normalizeH="0" baseline="0" dirty="0">
                  <a:ln>
                    <a:noFill/>
                  </a:ln>
                  <a:solidFill>
                    <a:schemeClr val="bg1"/>
                  </a:solidFill>
                  <a:effectLst/>
                  <a:latin typeface="Roboto" panose="02000000000000000000" pitchFamily="2" charset="0"/>
                </a:rPr>
                <a:t> del “NO”</a:t>
              </a:r>
              <a:endParaRPr lang="en-US" altLang="en-US" sz="2000" dirty="0">
                <a:solidFill>
                  <a:schemeClr val="bg1"/>
                </a:solidFill>
                <a:latin typeface="Roboto" panose="02000000000000000000" pitchFamily="2" charset="0"/>
              </a:endParaRPr>
            </a:p>
            <a:p>
              <a:pPr marL="0" lvl="0" indent="0" algn="ctr" defTabSz="533400">
                <a:lnSpc>
                  <a:spcPct val="90000"/>
                </a:lnSpc>
                <a:spcBef>
                  <a:spcPct val="0"/>
                </a:spcBef>
                <a:spcAft>
                  <a:spcPct val="35000"/>
                </a:spcAft>
                <a:buNone/>
              </a:pPr>
              <a:r>
                <a:rPr kumimoji="0" lang="en-US" altLang="en-US" sz="2000" b="0" i="0" u="none" strike="noStrike" kern="1200" cap="none" normalizeH="0" baseline="0" dirty="0" err="1">
                  <a:ln>
                    <a:noFill/>
                  </a:ln>
                  <a:solidFill>
                    <a:schemeClr val="bg1"/>
                  </a:solidFill>
                  <a:effectLst/>
                  <a:latin typeface="Roboto" panose="02000000000000000000" pitchFamily="2" charset="0"/>
                </a:rPr>
                <a:t>Afirma</a:t>
              </a:r>
              <a:r>
                <a:rPr kumimoji="0" lang="en-US" altLang="en-US" sz="2000" b="0" i="0" u="none" strike="noStrike" kern="1200" cap="none" normalizeH="0" baseline="0" dirty="0">
                  <a:ln>
                    <a:noFill/>
                  </a:ln>
                  <a:solidFill>
                    <a:schemeClr val="bg1"/>
                  </a:solidFill>
                  <a:effectLst/>
                  <a:latin typeface="Roboto" panose="02000000000000000000" pitchFamily="2" charset="0"/>
                </a:rPr>
                <a:t> la </a:t>
              </a:r>
              <a:r>
                <a:rPr kumimoji="0" lang="en-US" altLang="en-US" sz="2000" b="0" i="0" u="none" strike="noStrike" kern="1200" cap="none" normalizeH="0" baseline="0" dirty="0" err="1">
                  <a:ln>
                    <a:noFill/>
                  </a:ln>
                  <a:solidFill>
                    <a:schemeClr val="bg1"/>
                  </a:solidFill>
                  <a:effectLst/>
                  <a:latin typeface="Roboto" panose="02000000000000000000" pitchFamily="2" charset="0"/>
                </a:rPr>
                <a:t>autonomía</a:t>
              </a:r>
              <a:r>
                <a:rPr kumimoji="0" lang="en-US" altLang="en-US" sz="2000" b="0" i="0" u="none" strike="noStrike" kern="1200" cap="none" normalizeH="0" baseline="0" dirty="0">
                  <a:ln>
                    <a:noFill/>
                  </a:ln>
                  <a:solidFill>
                    <a:schemeClr val="bg1"/>
                  </a:solidFill>
                  <a:effectLst/>
                  <a:latin typeface="Roboto" panose="02000000000000000000" pitchFamily="2" charset="0"/>
                </a:rPr>
                <a:t> de una persona. ¿</a:t>
              </a:r>
              <a:r>
                <a:rPr kumimoji="0" lang="en-US" altLang="en-US" sz="2000" b="0" i="0" u="none" strike="noStrike" kern="1200" cap="none" normalizeH="0" baseline="0" dirty="0" err="1">
                  <a:ln>
                    <a:noFill/>
                  </a:ln>
                  <a:solidFill>
                    <a:schemeClr val="bg1"/>
                  </a:solidFill>
                  <a:effectLst/>
                  <a:latin typeface="Roboto" panose="02000000000000000000" pitchFamily="2" charset="0"/>
                </a:rPr>
                <a:t>cuántas</a:t>
              </a:r>
              <a:r>
                <a:rPr kumimoji="0" lang="en-US" altLang="en-US" sz="2000" b="0" i="0" u="none" strike="noStrike" kern="1200" cap="none" normalizeH="0" baseline="0" dirty="0">
                  <a:ln>
                    <a:noFill/>
                  </a:ln>
                  <a:solidFill>
                    <a:schemeClr val="bg1"/>
                  </a:solidFill>
                  <a:effectLst/>
                  <a:latin typeface="Roboto" panose="02000000000000000000" pitchFamily="2" charset="0"/>
                </a:rPr>
                <a:t> </a:t>
              </a:r>
              <a:r>
                <a:rPr kumimoji="0" lang="en-US" altLang="en-US" sz="2000" b="0" i="0" u="none" strike="noStrike" kern="1200" cap="none" normalizeH="0" baseline="0" dirty="0" err="1">
                  <a:ln>
                    <a:noFill/>
                  </a:ln>
                  <a:solidFill>
                    <a:schemeClr val="bg1"/>
                  </a:solidFill>
                  <a:effectLst/>
                  <a:latin typeface="Roboto" panose="02000000000000000000" pitchFamily="2" charset="0"/>
                </a:rPr>
                <a:t>veces</a:t>
              </a:r>
              <a:r>
                <a:rPr kumimoji="0" lang="en-US" altLang="en-US" sz="2000" b="0" i="0" u="none" strike="noStrike" kern="1200" cap="none" normalizeH="0" baseline="0" dirty="0">
                  <a:ln>
                    <a:noFill/>
                  </a:ln>
                  <a:solidFill>
                    <a:schemeClr val="bg1"/>
                  </a:solidFill>
                  <a:effectLst/>
                  <a:latin typeface="Roboto" panose="02000000000000000000" pitchFamily="2" charset="0"/>
                </a:rPr>
                <a:t> decimos </a:t>
              </a:r>
              <a:r>
                <a:rPr kumimoji="0" lang="en-US" altLang="en-US" sz="2000" b="0" i="0" u="none" strike="noStrike" kern="1200" cap="none" normalizeH="0" baseline="0" dirty="0" err="1">
                  <a:ln>
                    <a:noFill/>
                  </a:ln>
                  <a:solidFill>
                    <a:schemeClr val="bg1"/>
                  </a:solidFill>
                  <a:effectLst/>
                  <a:latin typeface="Roboto" panose="02000000000000000000" pitchFamily="2" charset="0"/>
                </a:rPr>
                <a:t>si</a:t>
              </a:r>
              <a:r>
                <a:rPr kumimoji="0" lang="en-US" altLang="en-US" sz="2000" b="0" i="0" u="none" strike="noStrike" kern="1200" cap="none" normalizeH="0" baseline="0" dirty="0">
                  <a:ln>
                    <a:noFill/>
                  </a:ln>
                  <a:solidFill>
                    <a:schemeClr val="bg1"/>
                  </a:solidFill>
                  <a:effectLst/>
                  <a:latin typeface="Roboto" panose="02000000000000000000" pitchFamily="2" charset="0"/>
                </a:rPr>
                <a:t> </a:t>
              </a:r>
              <a:r>
                <a:rPr kumimoji="0" lang="en-US" altLang="en-US" sz="2000" b="0" i="0" u="none" strike="noStrike" kern="1200" cap="none" normalizeH="0" baseline="0" dirty="0" err="1">
                  <a:ln>
                    <a:noFill/>
                  </a:ln>
                  <a:solidFill>
                    <a:schemeClr val="bg1"/>
                  </a:solidFill>
                  <a:effectLst/>
                  <a:latin typeface="Roboto" panose="02000000000000000000" pitchFamily="2" charset="0"/>
                </a:rPr>
                <a:t>cuando</a:t>
              </a:r>
              <a:r>
                <a:rPr kumimoji="0" lang="en-US" altLang="en-US" sz="2000" b="0" i="0" u="none" strike="noStrike" kern="1200" cap="none" normalizeH="0" baseline="0" dirty="0">
                  <a:ln>
                    <a:noFill/>
                  </a:ln>
                  <a:solidFill>
                    <a:schemeClr val="bg1"/>
                  </a:solidFill>
                  <a:effectLst/>
                  <a:latin typeface="Roboto" panose="02000000000000000000" pitchFamily="2" charset="0"/>
                </a:rPr>
                <a:t> </a:t>
              </a:r>
              <a:r>
                <a:rPr kumimoji="0" lang="en-US" altLang="en-US" sz="2000" b="0" i="0" u="none" strike="noStrike" kern="1200" cap="none" normalizeH="0" baseline="0" dirty="0" err="1">
                  <a:ln>
                    <a:noFill/>
                  </a:ln>
                  <a:solidFill>
                    <a:schemeClr val="bg1"/>
                  </a:solidFill>
                  <a:effectLst/>
                  <a:latin typeface="Roboto" panose="02000000000000000000" pitchFamily="2" charset="0"/>
                </a:rPr>
                <a:t>en</a:t>
              </a:r>
              <a:r>
                <a:rPr kumimoji="0" lang="en-US" altLang="en-US" sz="2000" b="0" i="0" u="none" strike="noStrike" kern="1200" cap="none" normalizeH="0" baseline="0" dirty="0">
                  <a:ln>
                    <a:noFill/>
                  </a:ln>
                  <a:solidFill>
                    <a:schemeClr val="bg1"/>
                  </a:solidFill>
                  <a:effectLst/>
                  <a:latin typeface="Roboto" panose="02000000000000000000" pitchFamily="2" charset="0"/>
                </a:rPr>
                <a:t> </a:t>
              </a:r>
              <a:r>
                <a:rPr kumimoji="0" lang="en-US" altLang="en-US" sz="2000" b="0" i="0" u="none" strike="noStrike" kern="1200" cap="none" normalizeH="0" baseline="0" dirty="0" err="1">
                  <a:ln>
                    <a:noFill/>
                  </a:ln>
                  <a:solidFill>
                    <a:schemeClr val="bg1"/>
                  </a:solidFill>
                  <a:effectLst/>
                  <a:latin typeface="Roboto" panose="02000000000000000000" pitchFamily="2" charset="0"/>
                </a:rPr>
                <a:t>realidad</a:t>
              </a:r>
              <a:r>
                <a:rPr kumimoji="0" lang="en-US" altLang="en-US" sz="2000" b="0" i="0" u="none" strike="noStrike" kern="1200" cap="none" normalizeH="0" baseline="0" dirty="0">
                  <a:ln>
                    <a:noFill/>
                  </a:ln>
                  <a:solidFill>
                    <a:schemeClr val="bg1"/>
                  </a:solidFill>
                  <a:effectLst/>
                  <a:latin typeface="Roboto" panose="02000000000000000000" pitchFamily="2" charset="0"/>
                </a:rPr>
                <a:t> </a:t>
              </a:r>
              <a:r>
                <a:rPr kumimoji="0" lang="en-US" altLang="en-US" sz="2000" b="0" i="0" u="none" strike="noStrike" kern="1200" cap="none" normalizeH="0" baseline="0" dirty="0" err="1">
                  <a:ln>
                    <a:noFill/>
                  </a:ln>
                  <a:solidFill>
                    <a:schemeClr val="bg1"/>
                  </a:solidFill>
                  <a:effectLst/>
                  <a:latin typeface="Roboto" panose="02000000000000000000" pitchFamily="2" charset="0"/>
                </a:rPr>
                <a:t>nuestro</a:t>
              </a:r>
              <a:r>
                <a:rPr kumimoji="0" lang="en-US" altLang="en-US" sz="2000" b="0" i="0" u="none" strike="noStrike" kern="1200" cap="none" normalizeH="0" baseline="0" dirty="0">
                  <a:ln>
                    <a:noFill/>
                  </a:ln>
                  <a:solidFill>
                    <a:schemeClr val="bg1"/>
                  </a:solidFill>
                  <a:effectLst/>
                  <a:latin typeface="Roboto" panose="02000000000000000000" pitchFamily="2" charset="0"/>
                </a:rPr>
                <a:t> </a:t>
              </a:r>
              <a:r>
                <a:rPr kumimoji="0" lang="en-US" altLang="en-US" sz="2000" b="0" i="0" u="none" strike="noStrike" kern="1200" cap="none" normalizeH="0" baseline="0" dirty="0" err="1">
                  <a:ln>
                    <a:noFill/>
                  </a:ln>
                  <a:solidFill>
                    <a:schemeClr val="bg1"/>
                  </a:solidFill>
                  <a:effectLst/>
                  <a:latin typeface="Roboto" panose="02000000000000000000" pitchFamily="2" charset="0"/>
                </a:rPr>
                <a:t>deseo</a:t>
              </a:r>
              <a:r>
                <a:rPr kumimoji="0" lang="en-US" altLang="en-US" sz="2000" b="0" i="0" u="none" strike="noStrike" kern="1200" cap="none" normalizeH="0" baseline="0" dirty="0">
                  <a:ln>
                    <a:noFill/>
                  </a:ln>
                  <a:solidFill>
                    <a:schemeClr val="bg1"/>
                  </a:solidFill>
                  <a:effectLst/>
                  <a:latin typeface="Roboto" panose="02000000000000000000" pitchFamily="2" charset="0"/>
                </a:rPr>
                <a:t> es </a:t>
              </a:r>
              <a:r>
                <a:rPr kumimoji="0" lang="en-US" altLang="en-US" sz="2000" b="0" i="0" u="none" strike="noStrike" kern="1200" cap="none" normalizeH="0" baseline="0" dirty="0" err="1">
                  <a:ln>
                    <a:noFill/>
                  </a:ln>
                  <a:solidFill>
                    <a:schemeClr val="bg1"/>
                  </a:solidFill>
                  <a:effectLst/>
                  <a:latin typeface="Roboto" panose="02000000000000000000" pitchFamily="2" charset="0"/>
                </a:rPr>
                <a:t>decir</a:t>
              </a:r>
              <a:r>
                <a:rPr kumimoji="0" lang="en-US" altLang="en-US" sz="2000" b="0" i="0" u="none" strike="noStrike" kern="1200" cap="none" normalizeH="0" baseline="0" dirty="0">
                  <a:ln>
                    <a:noFill/>
                  </a:ln>
                  <a:solidFill>
                    <a:schemeClr val="bg1"/>
                  </a:solidFill>
                  <a:effectLst/>
                  <a:latin typeface="Roboto" panose="02000000000000000000" pitchFamily="2" charset="0"/>
                </a:rPr>
                <a:t> no?</a:t>
              </a:r>
              <a:endParaRPr kumimoji="0" lang="en-US" altLang="en-US" sz="2000" b="0" i="0" u="none" strike="noStrike" kern="1200" cap="none" normalizeH="0" baseline="0" dirty="0">
                <a:ln>
                  <a:noFill/>
                </a:ln>
                <a:solidFill>
                  <a:schemeClr val="bg1"/>
                </a:solidFill>
                <a:effectLst/>
              </a:endParaRPr>
            </a:p>
          </p:txBody>
        </p:sp>
      </p:grpSp>
      <p:grpSp>
        <p:nvGrpSpPr>
          <p:cNvPr id="6" name="Group 5">
            <a:extLst>
              <a:ext uri="{FF2B5EF4-FFF2-40B4-BE49-F238E27FC236}">
                <a16:creationId xmlns:a16="http://schemas.microsoft.com/office/drawing/2014/main" id="{E1136167-0F66-4DB9-AED4-FC2D5AFD8B84}"/>
              </a:ext>
            </a:extLst>
          </p:cNvPr>
          <p:cNvGrpSpPr/>
          <p:nvPr/>
        </p:nvGrpSpPr>
        <p:grpSpPr>
          <a:xfrm>
            <a:off x="8012044" y="487017"/>
            <a:ext cx="3348382" cy="2286000"/>
            <a:chOff x="2044148" y="3725332"/>
            <a:chExt cx="3289852" cy="2011981"/>
          </a:xfrm>
          <a:solidFill>
            <a:schemeClr val="accent1">
              <a:lumMod val="60000"/>
              <a:lumOff val="40000"/>
            </a:schemeClr>
          </a:solidFill>
        </p:grpSpPr>
        <p:sp>
          <p:nvSpPr>
            <p:cNvPr id="7" name="Rectangle 6">
              <a:extLst>
                <a:ext uri="{FF2B5EF4-FFF2-40B4-BE49-F238E27FC236}">
                  <a16:creationId xmlns:a16="http://schemas.microsoft.com/office/drawing/2014/main" id="{4C65B768-2DEC-4BA8-85A7-1A4FA50D0901}"/>
                </a:ext>
              </a:extLst>
            </p:cNvPr>
            <p:cNvSpPr/>
            <p:nvPr/>
          </p:nvSpPr>
          <p:spPr>
            <a:xfrm>
              <a:off x="2044148" y="3725332"/>
              <a:ext cx="3289851" cy="2011981"/>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TextBox 7">
              <a:extLst>
                <a:ext uri="{FF2B5EF4-FFF2-40B4-BE49-F238E27FC236}">
                  <a16:creationId xmlns:a16="http://schemas.microsoft.com/office/drawing/2014/main" id="{C2AC4E29-445D-4826-8036-9D7FA1D6C70C}"/>
                </a:ext>
              </a:extLst>
            </p:cNvPr>
            <p:cNvSpPr txBox="1"/>
            <p:nvPr/>
          </p:nvSpPr>
          <p:spPr>
            <a:xfrm>
              <a:off x="2044148" y="3725332"/>
              <a:ext cx="3289852" cy="201198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0" lang="en-US" altLang="en-US" b="1" i="1" u="none" strike="noStrike" kern="1200" cap="none" normalizeH="0" baseline="0" dirty="0" err="1">
                  <a:ln>
                    <a:noFill/>
                  </a:ln>
                  <a:solidFill>
                    <a:schemeClr val="bg1"/>
                  </a:solidFill>
                  <a:effectLst/>
                  <a:latin typeface="Roboto" panose="02000000000000000000" pitchFamily="2" charset="0"/>
                </a:rPr>
                <a:t>Declaración</a:t>
              </a:r>
              <a:r>
                <a:rPr kumimoji="0" lang="en-US" altLang="en-US" b="1" i="1" u="none" strike="noStrike" kern="1200" cap="none" normalizeH="0" baseline="0" dirty="0">
                  <a:ln>
                    <a:noFill/>
                  </a:ln>
                  <a:solidFill>
                    <a:schemeClr val="bg1"/>
                  </a:solidFill>
                  <a:effectLst/>
                  <a:latin typeface="Roboto" panose="02000000000000000000" pitchFamily="2" charset="0"/>
                </a:rPr>
                <a:t> de TE AMO</a:t>
              </a:r>
              <a:endParaRPr lang="en-US" altLang="en-US" b="1" i="1" dirty="0">
                <a:solidFill>
                  <a:schemeClr val="bg1"/>
                </a:solidFill>
                <a:latin typeface="Roboto" panose="02000000000000000000" pitchFamily="2" charset="0"/>
              </a:endParaRPr>
            </a:p>
            <a:p>
              <a:pPr marL="0" lvl="0" indent="0" algn="ctr" defTabSz="533400">
                <a:lnSpc>
                  <a:spcPct val="90000"/>
                </a:lnSpc>
                <a:spcBef>
                  <a:spcPct val="0"/>
                </a:spcBef>
                <a:spcAft>
                  <a:spcPct val="35000"/>
                </a:spcAft>
                <a:buNone/>
              </a:pPr>
              <a:r>
                <a:rPr kumimoji="0" lang="en-US" altLang="en-US" b="0" i="0" u="none" strike="noStrike" kern="1200" cap="none" normalizeH="0" baseline="0" dirty="0">
                  <a:ln>
                    <a:noFill/>
                  </a:ln>
                  <a:solidFill>
                    <a:schemeClr val="bg1"/>
                  </a:solidFill>
                  <a:effectLst/>
                  <a:latin typeface="Roboto" panose="02000000000000000000" pitchFamily="2" charset="0"/>
                </a:rPr>
                <a:t>A </a:t>
              </a:r>
              <a:r>
                <a:rPr kumimoji="0" lang="en-US" altLang="en-US" b="0" i="0" u="none" strike="noStrike" kern="1200" cap="none" normalizeH="0" baseline="0" dirty="0" err="1">
                  <a:ln>
                    <a:noFill/>
                  </a:ln>
                  <a:solidFill>
                    <a:schemeClr val="bg1"/>
                  </a:solidFill>
                  <a:effectLst/>
                  <a:latin typeface="Roboto" panose="02000000000000000000" pitchFamily="2" charset="0"/>
                </a:rPr>
                <a:t>través</a:t>
              </a:r>
              <a:r>
                <a:rPr kumimoji="0" lang="en-US" altLang="en-US" b="0" i="0" u="none" strike="noStrike" kern="1200" cap="none" normalizeH="0" baseline="0" dirty="0">
                  <a:ln>
                    <a:noFill/>
                  </a:ln>
                  <a:solidFill>
                    <a:schemeClr val="bg1"/>
                  </a:solidFill>
                  <a:effectLst/>
                  <a:latin typeface="Roboto" panose="02000000000000000000" pitchFamily="2" charset="0"/>
                </a:rPr>
                <a:t> de </a:t>
              </a:r>
              <a:r>
                <a:rPr kumimoji="0" lang="en-US" altLang="en-US" b="0" i="0" u="none" strike="noStrike" kern="1200" cap="none" normalizeH="0" baseline="0" dirty="0" err="1">
                  <a:ln>
                    <a:noFill/>
                  </a:ln>
                  <a:solidFill>
                    <a:schemeClr val="bg1"/>
                  </a:solidFill>
                  <a:effectLst/>
                  <a:latin typeface="Roboto" panose="02000000000000000000" pitchFamily="2" charset="0"/>
                </a:rPr>
                <a:t>ella</a:t>
              </a:r>
              <a:r>
                <a:rPr kumimoji="0" lang="en-US" altLang="en-US" b="0" i="0" u="none" strike="noStrike" kern="1200" cap="none" normalizeH="0" baseline="0" dirty="0">
                  <a:ln>
                    <a:noFill/>
                  </a:ln>
                  <a:solidFill>
                    <a:schemeClr val="bg1"/>
                  </a:solidFill>
                  <a:effectLst/>
                  <a:latin typeface="Roboto" panose="02000000000000000000" pitchFamily="2" charset="0"/>
                </a:rPr>
                <a:t> </a:t>
              </a:r>
              <a:r>
                <a:rPr kumimoji="0" lang="en-US" altLang="en-US" b="0" i="0" u="none" strike="noStrike" kern="1200" cap="none" normalizeH="0" baseline="0" dirty="0" err="1">
                  <a:ln>
                    <a:noFill/>
                  </a:ln>
                  <a:solidFill>
                    <a:schemeClr val="bg1"/>
                  </a:solidFill>
                  <a:effectLst/>
                  <a:latin typeface="Roboto" panose="02000000000000000000" pitchFamily="2" charset="0"/>
                </a:rPr>
                <a:t>establecemos</a:t>
              </a:r>
              <a:r>
                <a:rPr kumimoji="0" lang="en-US" altLang="en-US" b="0" i="0" u="none" strike="noStrike" kern="1200" cap="none" normalizeH="0" baseline="0" dirty="0">
                  <a:ln>
                    <a:noFill/>
                  </a:ln>
                  <a:solidFill>
                    <a:schemeClr val="bg1"/>
                  </a:solidFill>
                  <a:effectLst/>
                  <a:latin typeface="Roboto" panose="02000000000000000000" pitchFamily="2" charset="0"/>
                </a:rPr>
                <a:t> </a:t>
              </a:r>
              <a:r>
                <a:rPr kumimoji="0" lang="en-US" altLang="en-US" b="0" i="0" u="none" strike="noStrike" kern="1200" cap="none" normalizeH="0" baseline="0" dirty="0" err="1">
                  <a:ln>
                    <a:noFill/>
                  </a:ln>
                  <a:solidFill>
                    <a:schemeClr val="bg1"/>
                  </a:solidFill>
                  <a:effectLst/>
                  <a:latin typeface="Roboto" panose="02000000000000000000" pitchFamily="2" charset="0"/>
                </a:rPr>
                <a:t>relaciones</a:t>
              </a:r>
              <a:r>
                <a:rPr kumimoji="0" lang="en-US" altLang="en-US" b="0" i="0" u="none" strike="noStrike" kern="1200" cap="none" normalizeH="0" baseline="0" dirty="0">
                  <a:ln>
                    <a:noFill/>
                  </a:ln>
                  <a:solidFill>
                    <a:schemeClr val="bg1"/>
                  </a:solidFill>
                  <a:effectLst/>
                  <a:latin typeface="Roboto" panose="02000000000000000000" pitchFamily="2" charset="0"/>
                </a:rPr>
                <a:t> y </a:t>
              </a:r>
              <a:r>
                <a:rPr kumimoji="0" lang="en-US" altLang="en-US" b="0" i="0" u="none" strike="noStrike" kern="1200" cap="none" normalizeH="0" baseline="0" dirty="0" err="1">
                  <a:ln>
                    <a:noFill/>
                  </a:ln>
                  <a:solidFill>
                    <a:schemeClr val="bg1"/>
                  </a:solidFill>
                  <a:effectLst/>
                  <a:latin typeface="Roboto" panose="02000000000000000000" pitchFamily="2" charset="0"/>
                </a:rPr>
                <a:t>nos</a:t>
              </a:r>
              <a:r>
                <a:rPr kumimoji="0" lang="en-US" altLang="en-US" b="0" i="0" u="none" strike="noStrike" kern="1200" cap="none" normalizeH="0" baseline="0" dirty="0">
                  <a:ln>
                    <a:noFill/>
                  </a:ln>
                  <a:solidFill>
                    <a:schemeClr val="bg1"/>
                  </a:solidFill>
                  <a:effectLst/>
                  <a:latin typeface="Roboto" panose="02000000000000000000" pitchFamily="2" charset="0"/>
                </a:rPr>
                <a:t> </a:t>
              </a:r>
              <a:r>
                <a:rPr kumimoji="0" lang="en-US" altLang="en-US" b="0" i="0" u="none" strike="noStrike" kern="1200" cap="none" normalizeH="0" baseline="0" dirty="0" err="1">
                  <a:ln>
                    <a:noFill/>
                  </a:ln>
                  <a:solidFill>
                    <a:schemeClr val="bg1"/>
                  </a:solidFill>
                  <a:effectLst/>
                  <a:latin typeface="Roboto" panose="02000000000000000000" pitchFamily="2" charset="0"/>
                </a:rPr>
                <a:t>conectamos</a:t>
              </a:r>
              <a:r>
                <a:rPr kumimoji="0" lang="en-US" altLang="en-US" b="0" i="0" u="none" strike="noStrike" kern="1200" cap="none" normalizeH="0" baseline="0" dirty="0">
                  <a:ln>
                    <a:noFill/>
                  </a:ln>
                  <a:solidFill>
                    <a:schemeClr val="bg1"/>
                  </a:solidFill>
                  <a:effectLst/>
                  <a:latin typeface="Roboto" panose="02000000000000000000" pitchFamily="2" charset="0"/>
                </a:rPr>
                <a:t> con </a:t>
              </a:r>
              <a:r>
                <a:rPr kumimoji="0" lang="en-US" altLang="en-US" b="0" i="0" u="none" strike="noStrike" kern="1200" cap="none" normalizeH="0" baseline="0" dirty="0" err="1">
                  <a:ln>
                    <a:noFill/>
                  </a:ln>
                  <a:solidFill>
                    <a:schemeClr val="bg1"/>
                  </a:solidFill>
                  <a:effectLst/>
                  <a:latin typeface="Roboto" panose="02000000000000000000" pitchFamily="2" charset="0"/>
                </a:rPr>
                <a:t>ellas</a:t>
              </a:r>
              <a:r>
                <a:rPr kumimoji="0" lang="en-US" altLang="en-US" b="0" i="0" u="none" strike="noStrike" kern="1200" cap="none" normalizeH="0" baseline="0" dirty="0">
                  <a:ln>
                    <a:noFill/>
                  </a:ln>
                  <a:solidFill>
                    <a:schemeClr val="bg1"/>
                  </a:solidFill>
                  <a:effectLst/>
                  <a:latin typeface="Roboto" panose="02000000000000000000" pitchFamily="2" charset="0"/>
                </a:rPr>
                <a:t> y con </a:t>
              </a:r>
              <a:r>
                <a:rPr kumimoji="0" lang="en-US" altLang="en-US" b="0" i="0" u="none" strike="noStrike" kern="1200" cap="none" normalizeH="0" baseline="0" dirty="0" err="1">
                  <a:ln>
                    <a:noFill/>
                  </a:ln>
                  <a:solidFill>
                    <a:schemeClr val="bg1"/>
                  </a:solidFill>
                  <a:effectLst/>
                  <a:latin typeface="Roboto" panose="02000000000000000000" pitchFamily="2" charset="0"/>
                </a:rPr>
                <a:t>nosotros</a:t>
              </a:r>
              <a:r>
                <a:rPr kumimoji="0" lang="en-US" altLang="en-US" b="0" i="0" u="none" strike="noStrike" kern="1200" cap="none" normalizeH="0" baseline="0" dirty="0">
                  <a:ln>
                    <a:noFill/>
                  </a:ln>
                  <a:solidFill>
                    <a:schemeClr val="bg1"/>
                  </a:solidFill>
                  <a:effectLst/>
                  <a:latin typeface="Roboto" panose="02000000000000000000" pitchFamily="2" charset="0"/>
                </a:rPr>
                <a:t> </a:t>
              </a:r>
              <a:r>
                <a:rPr kumimoji="0" lang="en-US" altLang="en-US" b="0" i="0" u="none" strike="noStrike" kern="1200" cap="none" normalizeH="0" baseline="0" dirty="0" err="1">
                  <a:ln>
                    <a:noFill/>
                  </a:ln>
                  <a:solidFill>
                    <a:schemeClr val="bg1"/>
                  </a:solidFill>
                  <a:effectLst/>
                  <a:latin typeface="Roboto" panose="02000000000000000000" pitchFamily="2" charset="0"/>
                </a:rPr>
                <a:t>mismos</a:t>
              </a:r>
              <a:r>
                <a:rPr kumimoji="0" lang="en-US" altLang="en-US" b="0" i="0" u="none" strike="noStrike" kern="1200" cap="none" normalizeH="0" baseline="0" dirty="0">
                  <a:ln>
                    <a:noFill/>
                  </a:ln>
                  <a:solidFill>
                    <a:schemeClr val="bg1"/>
                  </a:solidFill>
                  <a:effectLst/>
                  <a:latin typeface="Roboto" panose="02000000000000000000" pitchFamily="2" charset="0"/>
                </a:rPr>
                <a:t> y </a:t>
              </a:r>
              <a:r>
                <a:rPr kumimoji="0" lang="en-US" altLang="en-US" b="0" i="0" u="none" strike="noStrike" kern="1200" cap="none" normalizeH="0" baseline="0" dirty="0" err="1">
                  <a:ln>
                    <a:noFill/>
                  </a:ln>
                  <a:solidFill>
                    <a:schemeClr val="bg1"/>
                  </a:solidFill>
                  <a:effectLst/>
                  <a:latin typeface="Roboto" panose="02000000000000000000" pitchFamily="2" charset="0"/>
                </a:rPr>
                <a:t>nuestros</a:t>
              </a:r>
              <a:r>
                <a:rPr kumimoji="0" lang="en-US" altLang="en-US" b="0" i="0" u="none" strike="noStrike" kern="1200" cap="none" normalizeH="0" baseline="0" dirty="0">
                  <a:ln>
                    <a:noFill/>
                  </a:ln>
                  <a:solidFill>
                    <a:schemeClr val="bg1"/>
                  </a:solidFill>
                  <a:effectLst/>
                  <a:latin typeface="Roboto" panose="02000000000000000000" pitchFamily="2" charset="0"/>
                </a:rPr>
                <a:t> </a:t>
              </a:r>
              <a:r>
                <a:rPr kumimoji="0" lang="en-US" altLang="en-US" b="0" i="0" u="none" strike="noStrike" kern="1200" cap="none" normalizeH="0" baseline="0" dirty="0" err="1">
                  <a:ln>
                    <a:noFill/>
                  </a:ln>
                  <a:solidFill>
                    <a:schemeClr val="bg1"/>
                  </a:solidFill>
                  <a:effectLst/>
                  <a:latin typeface="Roboto" panose="02000000000000000000" pitchFamily="2" charset="0"/>
                </a:rPr>
                <a:t>sentimientos</a:t>
              </a:r>
              <a:r>
                <a:rPr kumimoji="0" lang="en-US" altLang="en-US" b="0" i="0" u="none" strike="noStrike" kern="1200" cap="none" normalizeH="0" baseline="0" dirty="0">
                  <a:ln>
                    <a:noFill/>
                  </a:ln>
                  <a:solidFill>
                    <a:schemeClr val="bg1"/>
                  </a:solidFill>
                  <a:effectLst/>
                  <a:latin typeface="Roboto" panose="02000000000000000000" pitchFamily="2" charset="0"/>
                </a:rPr>
                <a:t>.</a:t>
              </a:r>
              <a:endParaRPr kumimoji="0" lang="en-US" altLang="en-US" b="0" i="0" u="none" strike="noStrike" kern="1200" cap="none" normalizeH="0" baseline="0" dirty="0">
                <a:ln>
                  <a:noFill/>
                </a:ln>
                <a:solidFill>
                  <a:schemeClr val="bg1"/>
                </a:solidFill>
                <a:effectLst/>
              </a:endParaRPr>
            </a:p>
          </p:txBody>
        </p:sp>
      </p:grpSp>
      <p:pic>
        <p:nvPicPr>
          <p:cNvPr id="1026" name="Picture 2" descr="Image result for aceptacion">
            <a:extLst>
              <a:ext uri="{FF2B5EF4-FFF2-40B4-BE49-F238E27FC236}">
                <a16:creationId xmlns:a16="http://schemas.microsoft.com/office/drawing/2014/main" id="{DAC55206-1025-4842-A4B9-72C9DEF06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5050" y="3040218"/>
            <a:ext cx="3337731" cy="18691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ceptar">
            <a:extLst>
              <a:ext uri="{FF2B5EF4-FFF2-40B4-BE49-F238E27FC236}">
                <a16:creationId xmlns:a16="http://schemas.microsoft.com/office/drawing/2014/main" id="{8BBDFC81-2031-4DFA-A05A-A5503A2E9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276" y="3097235"/>
            <a:ext cx="2416150" cy="1812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ecir no">
            <a:extLst>
              <a:ext uri="{FF2B5EF4-FFF2-40B4-BE49-F238E27FC236}">
                <a16:creationId xmlns:a16="http://schemas.microsoft.com/office/drawing/2014/main" id="{5B72F573-CA85-4795-9E3B-9C2E564B87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2876" y="4627353"/>
            <a:ext cx="2772659" cy="138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37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n relacionada">
            <a:extLst>
              <a:ext uri="{FF2B5EF4-FFF2-40B4-BE49-F238E27FC236}">
                <a16:creationId xmlns:a16="http://schemas.microsoft.com/office/drawing/2014/main" id="{D40ECC98-B5E1-4E87-927A-F6A148341EC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360518" y="2297226"/>
            <a:ext cx="5540414" cy="375709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Rectangle 1">
            <a:extLst>
              <a:ext uri="{FF2B5EF4-FFF2-40B4-BE49-F238E27FC236}">
                <a16:creationId xmlns:a16="http://schemas.microsoft.com/office/drawing/2014/main" id="{AEE497BC-B049-40AE-9BAF-9BAF3A9BF044}"/>
              </a:ext>
            </a:extLst>
          </p:cNvPr>
          <p:cNvSpPr/>
          <p:nvPr/>
        </p:nvSpPr>
        <p:spPr>
          <a:xfrm>
            <a:off x="1630017" y="457200"/>
            <a:ext cx="10058399" cy="1667059"/>
          </a:xfrm>
          <a:prstGeom prst="rect">
            <a:avLst/>
          </a:prstGeom>
        </p:spPr>
        <p:txBody>
          <a:bodyPr wrap="square">
            <a:spAutoFit/>
          </a:bodyPr>
          <a:lstStyle/>
          <a:p>
            <a:pPr>
              <a:lnSpc>
                <a:spcPct val="200000"/>
              </a:lnSpc>
            </a:pPr>
            <a:r>
              <a:rPr lang="es-ES" dirty="0"/>
              <a:t>. </a:t>
            </a:r>
            <a:r>
              <a:rPr lang="es-ES" b="1" u="sng" dirty="0"/>
              <a:t>Coordinación de Acciones</a:t>
            </a:r>
            <a:r>
              <a:rPr lang="es-ES" dirty="0"/>
              <a:t>: Nos relacionamos con otras personas cuando tenemos un espacio abierto para coordinar acciones con ellos, el lenguaje nos facilita llevar a cabo este ejercicio de interacción humana. </a:t>
            </a:r>
          </a:p>
        </p:txBody>
      </p:sp>
    </p:spTree>
    <p:extLst>
      <p:ext uri="{BB962C8B-B14F-4D97-AF65-F5344CB8AC3E}">
        <p14:creationId xmlns:p14="http://schemas.microsoft.com/office/powerpoint/2010/main" val="211738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2"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3"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4"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5"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3"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5" name="Group 84">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6"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7"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8"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9"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0"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1"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2"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3"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4"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5"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7"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9" name="Rectangle 98">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1"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3" name="Rectangle 102">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5" name="Group 104">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06"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7"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8"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9"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0"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1"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2"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3"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4"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5"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6"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7"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9" name="Group 118">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120"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1"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2"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3"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4"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5"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6"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7"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8"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9"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30"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1"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3" name="Rectangle 132">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5"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098" name="Picture 2" descr="Cómo pedir un Taxi por WhatsApp en Madrid, este es el número">
            <a:extLst>
              <a:ext uri="{FF2B5EF4-FFF2-40B4-BE49-F238E27FC236}">
                <a16:creationId xmlns:a16="http://schemas.microsoft.com/office/drawing/2014/main" id="{3C7C998A-C587-476F-B709-92A39221FF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376" r="29311"/>
          <a:stretch/>
        </p:blipFill>
        <p:spPr bwMode="auto">
          <a:xfrm>
            <a:off x="-1555" y="1731"/>
            <a:ext cx="4671091"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925ACB6A-5213-4FDD-B7AD-4D46F105D9AE}"/>
              </a:ext>
            </a:extLst>
          </p:cNvPr>
          <p:cNvGraphicFramePr/>
          <p:nvPr>
            <p:extLst>
              <p:ext uri="{D42A27DB-BD31-4B8C-83A1-F6EECF244321}">
                <p14:modId xmlns:p14="http://schemas.microsoft.com/office/powerpoint/2010/main" val="3618132016"/>
              </p:ext>
            </p:extLst>
          </p:nvPr>
        </p:nvGraphicFramePr>
        <p:xfrm>
          <a:off x="6438191" y="2133600"/>
          <a:ext cx="5066419"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465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37AC13-94D3-418A-BEE0-0B6574F48292}"/>
              </a:ext>
            </a:extLst>
          </p:cNvPr>
          <p:cNvSpPr/>
          <p:nvPr/>
        </p:nvSpPr>
        <p:spPr>
          <a:xfrm>
            <a:off x="2429690" y="312565"/>
            <a:ext cx="8456023" cy="5632311"/>
          </a:xfrm>
          <a:prstGeom prst="rect">
            <a:avLst/>
          </a:prstGeom>
        </p:spPr>
        <p:txBody>
          <a:bodyPr wrap="square">
            <a:spAutoFit/>
          </a:bodyPr>
          <a:lstStyle/>
          <a:p>
            <a:r>
              <a:rPr lang="es-ES" sz="2400" dirty="0"/>
              <a:t> </a:t>
            </a:r>
            <a:r>
              <a:rPr lang="es-ES" sz="2400" b="1" dirty="0"/>
              <a:t>La Promesa</a:t>
            </a:r>
            <a:r>
              <a:rPr lang="es-ES" sz="2400" dirty="0"/>
              <a:t>: Se trata de aquello que nos conecta con lo que realmente nos importa y lo expresamos en hechos concretos.</a:t>
            </a:r>
          </a:p>
          <a:p>
            <a:endParaRPr lang="es-ES" sz="2400" dirty="0"/>
          </a:p>
          <a:p>
            <a:r>
              <a:rPr lang="es-ES" sz="2400" dirty="0"/>
              <a:t>“Las promesas son, por excelencia, aquellos actos lingüísticos que nos permiten coordinar acciones con otros”</a:t>
            </a:r>
          </a:p>
          <a:p>
            <a:endParaRPr lang="es-ES" sz="2400" dirty="0"/>
          </a:p>
          <a:p>
            <a:r>
              <a:rPr lang="es-ES" sz="2400" dirty="0"/>
              <a:t>La promesa compromete un mundo de cara al futuro, las personas empiezan a desarrollar planes de acuerdo a promesas hechas por ellos mismos o por otros, que hacen que el mundo sea diferente a partir de allí. </a:t>
            </a:r>
          </a:p>
          <a:p>
            <a:endParaRPr lang="es-ES" sz="2400" dirty="0"/>
          </a:p>
          <a:p>
            <a:r>
              <a:rPr lang="es-ES" sz="2400" dirty="0"/>
              <a:t>No obstante para que la promesa sea realizable es necesario el compromiso de las partes con ella. </a:t>
            </a:r>
            <a:endParaRPr lang="en-US" sz="2400" dirty="0"/>
          </a:p>
        </p:txBody>
      </p:sp>
    </p:spTree>
    <p:extLst>
      <p:ext uri="{BB962C8B-B14F-4D97-AF65-F5344CB8AC3E}">
        <p14:creationId xmlns:p14="http://schemas.microsoft.com/office/powerpoint/2010/main" val="409898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condiciones de satisfaccion">
            <a:extLst>
              <a:ext uri="{FF2B5EF4-FFF2-40B4-BE49-F238E27FC236}">
                <a16:creationId xmlns:a16="http://schemas.microsoft.com/office/drawing/2014/main" id="{514F6065-48FB-4163-95B8-40C50CB6E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871" y="594887"/>
            <a:ext cx="8684874" cy="6031938"/>
          </a:xfrm>
          <a:prstGeom prst="rect">
            <a:avLst/>
          </a:prstGeom>
          <a:noFill/>
          <a:scene3d>
            <a:camera prst="orthographicFront"/>
            <a:lightRig rig="threePt" dir="t"/>
          </a:scene3d>
          <a:sp3d extrusionH="76200" contourW="12700">
            <a:bevelT prst="relaxedInset"/>
            <a:bevelB w="139700" prst="cross"/>
            <a:extrusionClr>
              <a:srgbClr val="FFC000"/>
            </a:extrusionClr>
            <a:contourClr>
              <a:schemeClr val="accent1">
                <a:lumMod val="75000"/>
              </a:schemeClr>
            </a:contourClr>
          </a:sp3d>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026173E-3E99-4C09-A9EF-BFA5FC1B7243}"/>
              </a:ext>
            </a:extLst>
          </p:cNvPr>
          <p:cNvSpPr/>
          <p:nvPr/>
        </p:nvSpPr>
        <p:spPr>
          <a:xfrm>
            <a:off x="2185847" y="4966804"/>
            <a:ext cx="7567749" cy="1754326"/>
          </a:xfrm>
          <a:prstGeom prst="rect">
            <a:avLst/>
          </a:prstGeom>
        </p:spPr>
        <p:txBody>
          <a:bodyPr wrap="square">
            <a:spAutoFit/>
          </a:bodyPr>
          <a:lstStyle/>
          <a:p>
            <a:pPr algn="ctr"/>
            <a:r>
              <a:rPr lang="es-ES" b="1" dirty="0">
                <a:solidFill>
                  <a:srgbClr val="C00000"/>
                </a:solidFill>
              </a:rPr>
              <a:t>CONDICIONES DE SATISFACCION:</a:t>
            </a:r>
            <a:r>
              <a:rPr lang="es-ES" dirty="0">
                <a:solidFill>
                  <a:srgbClr val="C00000"/>
                </a:solidFill>
              </a:rPr>
              <a:t> </a:t>
            </a:r>
          </a:p>
          <a:p>
            <a:pPr algn="ctr"/>
            <a:r>
              <a:rPr lang="es-ES" dirty="0">
                <a:solidFill>
                  <a:srgbClr val="C00000"/>
                </a:solidFill>
              </a:rPr>
              <a:t>Se trata de los requisitos necesarios para que la promesa se cumpla. V. EJECUCION: La promesa se cumple cuando el pedido ha sido satisfecho, sin embargo si no se puede cumplir, existe la posibilidad de renegociar, con el tiempo suficiente para que la persona pueda reaccionar. </a:t>
            </a:r>
            <a:endParaRPr lang="en-US" dirty="0">
              <a:solidFill>
                <a:srgbClr val="C00000"/>
              </a:solidFill>
            </a:endParaRPr>
          </a:p>
        </p:txBody>
      </p:sp>
    </p:spTree>
    <p:extLst>
      <p:ext uri="{BB962C8B-B14F-4D97-AF65-F5344CB8AC3E}">
        <p14:creationId xmlns:p14="http://schemas.microsoft.com/office/powerpoint/2010/main" val="359967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520B72-94C4-4ABB-AC64-A3382705B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3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64CBFD-D6E8-4E6A-8F66-1948BED33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Related image">
            <a:extLst>
              <a:ext uri="{FF2B5EF4-FFF2-40B4-BE49-F238E27FC236}">
                <a16:creationId xmlns:a16="http://schemas.microsoft.com/office/drawing/2014/main" id="{17E0AA14-92E0-4584-B43A-2C309316DE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81956" y="643467"/>
            <a:ext cx="7428088"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56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sign&#10;&#10;Description automatically generated">
            <a:extLst>
              <a:ext uri="{FF2B5EF4-FFF2-40B4-BE49-F238E27FC236}">
                <a16:creationId xmlns:a16="http://schemas.microsoft.com/office/drawing/2014/main" id="{B36520A2-F3C3-458D-AD6B-31194AAA1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814" y="5694812"/>
            <a:ext cx="2902371" cy="653034"/>
          </a:xfrm>
          <a:prstGeom prst="rect">
            <a:avLst/>
          </a:prstGeom>
        </p:spPr>
      </p:pic>
      <p:sp>
        <p:nvSpPr>
          <p:cNvPr id="3" name="Title 2">
            <a:extLst>
              <a:ext uri="{FF2B5EF4-FFF2-40B4-BE49-F238E27FC236}">
                <a16:creationId xmlns:a16="http://schemas.microsoft.com/office/drawing/2014/main" id="{4F0C9B45-DD38-4AA1-9831-3E9AA7578B90}"/>
              </a:ext>
            </a:extLst>
          </p:cNvPr>
          <p:cNvSpPr>
            <a:spLocks noGrp="1"/>
          </p:cNvSpPr>
          <p:nvPr>
            <p:ph type="title"/>
          </p:nvPr>
        </p:nvSpPr>
        <p:spPr>
          <a:xfrm>
            <a:off x="1201445" y="2611936"/>
            <a:ext cx="8911687" cy="1280890"/>
          </a:xfrm>
        </p:spPr>
        <p:txBody>
          <a:bodyPr>
            <a:normAutofit/>
          </a:bodyPr>
          <a:lstStyle/>
          <a:p>
            <a:pPr algn="ctr"/>
            <a:r>
              <a:rPr lang="en-US" sz="6000" dirty="0">
                <a:solidFill>
                  <a:schemeClr val="accent1"/>
                </a:solidFill>
                <a:latin typeface="Algerian" panose="04020705040A02060702" pitchFamily="82" charset="0"/>
                <a:cs typeface="Aldhabi" panose="01000000000000000000" pitchFamily="2" charset="-78"/>
              </a:rPr>
              <a:t>GRACIAS!</a:t>
            </a:r>
          </a:p>
        </p:txBody>
      </p:sp>
    </p:spTree>
    <p:extLst>
      <p:ext uri="{BB962C8B-B14F-4D97-AF65-F5344CB8AC3E}">
        <p14:creationId xmlns:p14="http://schemas.microsoft.com/office/powerpoint/2010/main" val="219086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098" name="Picture 2" descr="Related image">
            <a:extLst>
              <a:ext uri="{FF2B5EF4-FFF2-40B4-BE49-F238E27FC236}">
                <a16:creationId xmlns:a16="http://schemas.microsoft.com/office/drawing/2014/main" id="{6C66E6B2-F939-4F1C-838D-C6DC9E87A1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16" r="35693"/>
          <a:stretch/>
        </p:blipFill>
        <p:spPr bwMode="auto">
          <a:xfrm>
            <a:off x="6897758" y="942108"/>
            <a:ext cx="5175856" cy="5837425"/>
          </a:xfrm>
          <a:prstGeom prst="rect">
            <a:avLst/>
          </a:prstGeom>
          <a:noFill/>
          <a:scene3d>
            <a:camera prst="perspectiveFront"/>
            <a:lightRig rig="threePt" dir="t"/>
          </a:scene3d>
          <a:sp3d prstMaterial="plastic">
            <a:bevelT prst="angle"/>
          </a:sp3d>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F7E01CEA-7F9C-4D35-8C64-23144195A182}"/>
              </a:ext>
            </a:extLst>
          </p:cNvPr>
          <p:cNvSpPr>
            <a:spLocks noGrp="1"/>
          </p:cNvSpPr>
          <p:nvPr>
            <p:ph type="title"/>
          </p:nvPr>
        </p:nvSpPr>
        <p:spPr>
          <a:xfrm>
            <a:off x="3079808" y="-327990"/>
            <a:ext cx="7076660" cy="1007063"/>
          </a:xfrm>
        </p:spPr>
        <p:txBody>
          <a:bodyPr/>
          <a:lstStyle/>
          <a:p>
            <a:r>
              <a:rPr lang="en-US" b="1" dirty="0">
                <a:solidFill>
                  <a:schemeClr val="accent1">
                    <a:lumMod val="75000"/>
                  </a:schemeClr>
                </a:solidFill>
                <a:latin typeface="Baskerville Old Face" panose="02020602080505020303" pitchFamily="18" charset="0"/>
              </a:rPr>
              <a:t>EL LENGUAJE ES ACCIÓN</a:t>
            </a:r>
          </a:p>
        </p:txBody>
      </p:sp>
      <p:sp>
        <p:nvSpPr>
          <p:cNvPr id="8" name="Text Placeholder 7">
            <a:extLst>
              <a:ext uri="{FF2B5EF4-FFF2-40B4-BE49-F238E27FC236}">
                <a16:creationId xmlns:a16="http://schemas.microsoft.com/office/drawing/2014/main" id="{29B32BF2-0208-4115-B934-986FFDC33322}"/>
              </a:ext>
            </a:extLst>
          </p:cNvPr>
          <p:cNvSpPr>
            <a:spLocks noGrp="1"/>
          </p:cNvSpPr>
          <p:nvPr>
            <p:ph type="body" idx="1"/>
          </p:nvPr>
        </p:nvSpPr>
        <p:spPr>
          <a:xfrm>
            <a:off x="1496291" y="1205346"/>
            <a:ext cx="4599709" cy="5403272"/>
          </a:xfrm>
        </p:spPr>
        <p:txBody>
          <a:bodyPr>
            <a:noAutofit/>
          </a:bodyPr>
          <a:lstStyle/>
          <a:p>
            <a:pPr marL="342900" indent="-342900" algn="ctr">
              <a:lnSpc>
                <a:spcPct val="150000"/>
              </a:lnSpc>
              <a:buFont typeface="Wingdings" panose="05000000000000000000" pitchFamily="2" charset="2"/>
              <a:buChar char="Ø"/>
            </a:pPr>
            <a:r>
              <a:rPr lang="en-US" sz="2800" dirty="0" err="1">
                <a:solidFill>
                  <a:schemeClr val="accent1">
                    <a:lumMod val="75000"/>
                  </a:schemeClr>
                </a:solidFill>
                <a:latin typeface="Baskerville Old Face" panose="02020602080505020303" pitchFamily="18" charset="0"/>
              </a:rPr>
              <a:t>Concepci</a:t>
            </a:r>
            <a:r>
              <a:rPr lang="es-ES" sz="2800" dirty="0" err="1">
                <a:solidFill>
                  <a:schemeClr val="accent1">
                    <a:lumMod val="75000"/>
                  </a:schemeClr>
                </a:solidFill>
                <a:latin typeface="Baskerville Old Face" panose="02020602080505020303" pitchFamily="18" charset="0"/>
              </a:rPr>
              <a:t>ó</a:t>
            </a:r>
            <a:r>
              <a:rPr lang="en-US" sz="2800" dirty="0">
                <a:solidFill>
                  <a:schemeClr val="accent1">
                    <a:lumMod val="75000"/>
                  </a:schemeClr>
                </a:solidFill>
                <a:latin typeface="Baskerville Old Face" panose="02020602080505020303" pitchFamily="18" charset="0"/>
              </a:rPr>
              <a:t>n </a:t>
            </a:r>
            <a:r>
              <a:rPr lang="en-US" sz="2800" dirty="0" err="1">
                <a:solidFill>
                  <a:schemeClr val="accent1">
                    <a:lumMod val="75000"/>
                  </a:schemeClr>
                </a:solidFill>
                <a:latin typeface="Baskerville Old Face" panose="02020602080505020303" pitchFamily="18" charset="0"/>
              </a:rPr>
              <a:t>tradicional</a:t>
            </a:r>
            <a:r>
              <a:rPr lang="en-US" sz="2800" dirty="0">
                <a:solidFill>
                  <a:schemeClr val="accent1">
                    <a:lumMod val="75000"/>
                  </a:schemeClr>
                </a:solidFill>
                <a:latin typeface="Baskerville Old Face" panose="02020602080505020303" pitchFamily="18" charset="0"/>
              </a:rPr>
              <a:t>: el </a:t>
            </a:r>
            <a:r>
              <a:rPr lang="en-US" sz="2800" dirty="0" err="1">
                <a:solidFill>
                  <a:schemeClr val="accent1">
                    <a:lumMod val="75000"/>
                  </a:schemeClr>
                </a:solidFill>
                <a:latin typeface="Baskerville Old Face" panose="02020602080505020303" pitchFamily="18" charset="0"/>
              </a:rPr>
              <a:t>lenguaje</a:t>
            </a:r>
            <a:r>
              <a:rPr lang="en-US" sz="2800" dirty="0">
                <a:solidFill>
                  <a:schemeClr val="accent1">
                    <a:lumMod val="75000"/>
                  </a:schemeClr>
                </a:solidFill>
                <a:latin typeface="Baskerville Old Face" panose="02020602080505020303" pitchFamily="18" charset="0"/>
              </a:rPr>
              <a:t> describe la </a:t>
            </a:r>
            <a:r>
              <a:rPr lang="en-US" sz="2800" dirty="0" err="1">
                <a:solidFill>
                  <a:schemeClr val="accent1">
                    <a:lumMod val="75000"/>
                  </a:schemeClr>
                </a:solidFill>
                <a:latin typeface="Baskerville Old Face" panose="02020602080505020303" pitchFamily="18" charset="0"/>
              </a:rPr>
              <a:t>realidad</a:t>
            </a:r>
            <a:r>
              <a:rPr lang="en-US" sz="2800" dirty="0">
                <a:solidFill>
                  <a:schemeClr val="accent1">
                    <a:lumMod val="75000"/>
                  </a:schemeClr>
                </a:solidFill>
                <a:latin typeface="Baskerville Old Face" panose="02020602080505020303" pitchFamily="18" charset="0"/>
              </a:rPr>
              <a:t>.</a:t>
            </a:r>
          </a:p>
          <a:p>
            <a:pPr marL="342900" indent="-342900" algn="ctr">
              <a:lnSpc>
                <a:spcPct val="150000"/>
              </a:lnSpc>
              <a:buFont typeface="Wingdings" panose="05000000000000000000" pitchFamily="2" charset="2"/>
              <a:buChar char="Ø"/>
            </a:pPr>
            <a:r>
              <a:rPr lang="en-US" sz="2800" dirty="0">
                <a:solidFill>
                  <a:schemeClr val="accent1">
                    <a:lumMod val="75000"/>
                  </a:schemeClr>
                </a:solidFill>
                <a:latin typeface="Baskerville Old Face" panose="02020602080505020303" pitchFamily="18" charset="0"/>
              </a:rPr>
              <a:t>Se </a:t>
            </a:r>
            <a:r>
              <a:rPr lang="en-US" sz="2800" dirty="0" err="1">
                <a:solidFill>
                  <a:schemeClr val="accent1">
                    <a:lumMod val="75000"/>
                  </a:schemeClr>
                </a:solidFill>
                <a:latin typeface="Baskerville Old Face" panose="02020602080505020303" pitchFamily="18" charset="0"/>
              </a:rPr>
              <a:t>supone</a:t>
            </a:r>
            <a:r>
              <a:rPr lang="en-US" sz="2800" dirty="0">
                <a:solidFill>
                  <a:schemeClr val="accent1">
                    <a:lumMod val="75000"/>
                  </a:schemeClr>
                </a:solidFill>
                <a:latin typeface="Baskerville Old Face" panose="02020602080505020303" pitchFamily="18" charset="0"/>
              </a:rPr>
              <a:t> que el </a:t>
            </a:r>
            <a:r>
              <a:rPr lang="en-US" sz="2800" dirty="0" err="1">
                <a:solidFill>
                  <a:schemeClr val="accent1">
                    <a:lumMod val="75000"/>
                  </a:schemeClr>
                </a:solidFill>
                <a:latin typeface="Baskerville Old Face" panose="02020602080505020303" pitchFamily="18" charset="0"/>
              </a:rPr>
              <a:t>papel</a:t>
            </a:r>
            <a:r>
              <a:rPr lang="en-US" sz="2800" dirty="0">
                <a:solidFill>
                  <a:schemeClr val="accent1">
                    <a:lumMod val="75000"/>
                  </a:schemeClr>
                </a:solidFill>
                <a:latin typeface="Baskerville Old Face" panose="02020602080505020303" pitchFamily="18" charset="0"/>
              </a:rPr>
              <a:t> del </a:t>
            </a:r>
            <a:r>
              <a:rPr lang="en-US" sz="2800" dirty="0" err="1">
                <a:solidFill>
                  <a:schemeClr val="accent1">
                    <a:lumMod val="75000"/>
                  </a:schemeClr>
                </a:solidFill>
                <a:latin typeface="Baskerville Old Face" panose="02020602080505020303" pitchFamily="18" charset="0"/>
              </a:rPr>
              <a:t>lenguaje</a:t>
            </a:r>
            <a:r>
              <a:rPr lang="en-US" sz="2800" dirty="0">
                <a:solidFill>
                  <a:schemeClr val="accent1">
                    <a:lumMod val="75000"/>
                  </a:schemeClr>
                </a:solidFill>
                <a:latin typeface="Baskerville Old Face" panose="02020602080505020303" pitchFamily="18" charset="0"/>
              </a:rPr>
              <a:t> es </a:t>
            </a:r>
            <a:r>
              <a:rPr lang="en-US" sz="2800" dirty="0" err="1">
                <a:solidFill>
                  <a:schemeClr val="accent1">
                    <a:lumMod val="75000"/>
                  </a:schemeClr>
                </a:solidFill>
                <a:latin typeface="Baskerville Old Face" panose="02020602080505020303" pitchFamily="18" charset="0"/>
              </a:rPr>
              <a:t>pasivo</a:t>
            </a:r>
            <a:r>
              <a:rPr lang="en-US" sz="2800" dirty="0">
                <a:solidFill>
                  <a:schemeClr val="accent1">
                    <a:lumMod val="75000"/>
                  </a:schemeClr>
                </a:solidFill>
                <a:latin typeface="Baskerville Old Face" panose="02020602080505020303" pitchFamily="18" charset="0"/>
              </a:rPr>
              <a:t>.</a:t>
            </a:r>
          </a:p>
          <a:p>
            <a:pPr marL="342900" indent="-342900" algn="ctr">
              <a:lnSpc>
                <a:spcPct val="150000"/>
              </a:lnSpc>
              <a:buFont typeface="Wingdings" panose="05000000000000000000" pitchFamily="2" charset="2"/>
              <a:buChar char="Ø"/>
            </a:pPr>
            <a:r>
              <a:rPr lang="en-US" sz="2800" dirty="0" err="1">
                <a:solidFill>
                  <a:schemeClr val="accent1">
                    <a:lumMod val="75000"/>
                  </a:schemeClr>
                </a:solidFill>
                <a:latin typeface="Baskerville Old Face" panose="02020602080505020303" pitchFamily="18" charset="0"/>
              </a:rPr>
              <a:t>Cuando</a:t>
            </a:r>
            <a:r>
              <a:rPr lang="en-US" sz="2800" dirty="0">
                <a:solidFill>
                  <a:schemeClr val="accent1">
                    <a:lumMod val="75000"/>
                  </a:schemeClr>
                </a:solidFill>
                <a:latin typeface="Baskerville Old Face" panose="02020602080505020303" pitchFamily="18" charset="0"/>
              </a:rPr>
              <a:t> </a:t>
            </a:r>
            <a:r>
              <a:rPr lang="en-US" sz="2800" dirty="0" err="1">
                <a:solidFill>
                  <a:schemeClr val="accent1">
                    <a:lumMod val="75000"/>
                  </a:schemeClr>
                </a:solidFill>
                <a:latin typeface="Baskerville Old Face" panose="02020602080505020303" pitchFamily="18" charset="0"/>
              </a:rPr>
              <a:t>hablamos</a:t>
            </a:r>
            <a:r>
              <a:rPr lang="en-US" sz="2800" dirty="0">
                <a:solidFill>
                  <a:schemeClr val="accent1">
                    <a:lumMod val="75000"/>
                  </a:schemeClr>
                </a:solidFill>
                <a:latin typeface="Baskerville Old Face" panose="02020602080505020303" pitchFamily="18" charset="0"/>
              </a:rPr>
              <a:t> no </a:t>
            </a:r>
            <a:r>
              <a:rPr lang="en-US" sz="2800" dirty="0" err="1">
                <a:solidFill>
                  <a:schemeClr val="accent1">
                    <a:lumMod val="75000"/>
                  </a:schemeClr>
                </a:solidFill>
                <a:latin typeface="Baskerville Old Face" panose="02020602080505020303" pitchFamily="18" charset="0"/>
              </a:rPr>
              <a:t>solamente</a:t>
            </a:r>
            <a:r>
              <a:rPr lang="en-US" sz="2800" dirty="0">
                <a:solidFill>
                  <a:schemeClr val="accent1">
                    <a:lumMod val="75000"/>
                  </a:schemeClr>
                </a:solidFill>
                <a:latin typeface="Baskerville Old Face" panose="02020602080505020303" pitchFamily="18" charset="0"/>
              </a:rPr>
              <a:t> </a:t>
            </a:r>
            <a:r>
              <a:rPr lang="en-US" sz="2800" dirty="0" err="1">
                <a:solidFill>
                  <a:schemeClr val="accent1">
                    <a:lumMod val="75000"/>
                  </a:schemeClr>
                </a:solidFill>
                <a:latin typeface="Baskerville Old Face" panose="02020602080505020303" pitchFamily="18" charset="0"/>
              </a:rPr>
              <a:t>describimos</a:t>
            </a:r>
            <a:r>
              <a:rPr lang="en-US" sz="2800" dirty="0">
                <a:solidFill>
                  <a:schemeClr val="accent1">
                    <a:lumMod val="75000"/>
                  </a:schemeClr>
                </a:solidFill>
                <a:latin typeface="Baskerville Old Face" panose="02020602080505020303" pitchFamily="18" charset="0"/>
              </a:rPr>
              <a:t> una </a:t>
            </a:r>
            <a:r>
              <a:rPr lang="en-US" sz="2800" dirty="0" err="1">
                <a:solidFill>
                  <a:schemeClr val="accent1">
                    <a:lumMod val="75000"/>
                  </a:schemeClr>
                </a:solidFill>
                <a:latin typeface="Baskerville Old Face" panose="02020602080505020303" pitchFamily="18" charset="0"/>
              </a:rPr>
              <a:t>realidad</a:t>
            </a:r>
            <a:r>
              <a:rPr lang="en-US" sz="2800" dirty="0">
                <a:solidFill>
                  <a:schemeClr val="accent1">
                    <a:lumMod val="75000"/>
                  </a:schemeClr>
                </a:solidFill>
                <a:latin typeface="Baskerville Old Face" panose="02020602080505020303" pitchFamily="18" charset="0"/>
              </a:rPr>
              <a:t> </a:t>
            </a:r>
            <a:r>
              <a:rPr lang="en-US" sz="2800" dirty="0" err="1">
                <a:solidFill>
                  <a:schemeClr val="accent1">
                    <a:lumMod val="75000"/>
                  </a:schemeClr>
                </a:solidFill>
                <a:latin typeface="Baskerville Old Face" panose="02020602080505020303" pitchFamily="18" charset="0"/>
              </a:rPr>
              <a:t>existente</a:t>
            </a:r>
            <a:r>
              <a:rPr lang="en-US" sz="2800" dirty="0">
                <a:solidFill>
                  <a:schemeClr val="accent1">
                    <a:lumMod val="75000"/>
                  </a:schemeClr>
                </a:solidFill>
                <a:latin typeface="Baskerville Old Face" panose="02020602080505020303" pitchFamily="18" charset="0"/>
              </a:rPr>
              <a:t>; </a:t>
            </a:r>
            <a:r>
              <a:rPr lang="en-US" sz="2800" dirty="0" err="1">
                <a:solidFill>
                  <a:schemeClr val="accent1">
                    <a:lumMod val="75000"/>
                  </a:schemeClr>
                </a:solidFill>
                <a:latin typeface="Baskerville Old Face" panose="02020602080505020303" pitchFamily="18" charset="0"/>
              </a:rPr>
              <a:t>también</a:t>
            </a:r>
            <a:r>
              <a:rPr lang="en-US" sz="2800" dirty="0">
                <a:solidFill>
                  <a:schemeClr val="accent1">
                    <a:lumMod val="75000"/>
                  </a:schemeClr>
                </a:solidFill>
                <a:latin typeface="Baskerville Old Face" panose="02020602080505020303" pitchFamily="18" charset="0"/>
              </a:rPr>
              <a:t> </a:t>
            </a:r>
            <a:r>
              <a:rPr lang="en-US" sz="2800" dirty="0" err="1">
                <a:solidFill>
                  <a:schemeClr val="accent1">
                    <a:lumMod val="75000"/>
                  </a:schemeClr>
                </a:solidFill>
                <a:latin typeface="Baskerville Old Face" panose="02020602080505020303" pitchFamily="18" charset="0"/>
              </a:rPr>
              <a:t>actuamos</a:t>
            </a:r>
            <a:r>
              <a:rPr lang="en-US" sz="2800" dirty="0">
                <a:solidFill>
                  <a:schemeClr val="accent1">
                    <a:lumMod val="75000"/>
                  </a:schemeClr>
                </a:solidFill>
                <a:latin typeface="Baskerville Old Face" panose="02020602080505020303" pitchFamily="18" charset="0"/>
              </a:rPr>
              <a:t>. </a:t>
            </a:r>
          </a:p>
          <a:p>
            <a:pPr algn="ctr">
              <a:lnSpc>
                <a:spcPct val="150000"/>
              </a:lnSpc>
            </a:pPr>
            <a:br>
              <a:rPr lang="en-US" sz="2400" dirty="0">
                <a:solidFill>
                  <a:schemeClr val="accent1">
                    <a:lumMod val="60000"/>
                    <a:lumOff val="40000"/>
                  </a:schemeClr>
                </a:solidFill>
                <a:latin typeface="Baskerville Old Face" panose="02020602080505020303" pitchFamily="18" charset="0"/>
              </a:rPr>
            </a:br>
            <a:endParaRPr lang="en-US" sz="2400" dirty="0">
              <a:solidFill>
                <a:schemeClr val="bg2">
                  <a:lumMod val="25000"/>
                </a:schemeClr>
              </a:solidFill>
              <a:latin typeface="Baskerville Old Face" panose="02020602080505020303" pitchFamily="18" charset="0"/>
            </a:endParaRPr>
          </a:p>
        </p:txBody>
      </p:sp>
      <p:pic>
        <p:nvPicPr>
          <p:cNvPr id="5" name="Picture 4" descr="A close up of a sign&#10;&#10;Description automatically generated">
            <a:extLst>
              <a:ext uri="{FF2B5EF4-FFF2-40B4-BE49-F238E27FC236}">
                <a16:creationId xmlns:a16="http://schemas.microsoft.com/office/drawing/2014/main" id="{D02D663C-861A-418A-B2BB-3706E8A48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801" y="6184079"/>
            <a:ext cx="1828800" cy="424539"/>
          </a:xfrm>
          <a:prstGeom prst="rect">
            <a:avLst/>
          </a:prstGeom>
        </p:spPr>
      </p:pic>
    </p:spTree>
    <p:extLst>
      <p:ext uri="{BB962C8B-B14F-4D97-AF65-F5344CB8AC3E}">
        <p14:creationId xmlns:p14="http://schemas.microsoft.com/office/powerpoint/2010/main" val="2874685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EDD0E2F-116D-4F60-92A2-50F3FEC1418A}"/>
              </a:ext>
            </a:extLst>
          </p:cNvPr>
          <p:cNvGraphicFramePr/>
          <p:nvPr>
            <p:extLst>
              <p:ext uri="{D42A27DB-BD31-4B8C-83A1-F6EECF244321}">
                <p14:modId xmlns:p14="http://schemas.microsoft.com/office/powerpoint/2010/main" val="3921716375"/>
              </p:ext>
            </p:extLst>
          </p:nvPr>
        </p:nvGraphicFramePr>
        <p:xfrm>
          <a:off x="705678" y="228600"/>
          <a:ext cx="11052313" cy="6301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close up of a sign&#10;&#10;Description automatically generated">
            <a:extLst>
              <a:ext uri="{FF2B5EF4-FFF2-40B4-BE49-F238E27FC236}">
                <a16:creationId xmlns:a16="http://schemas.microsoft.com/office/drawing/2014/main" id="{87D0EAF6-3334-42B2-B78E-9AAE6B4AED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60421" y="6253187"/>
            <a:ext cx="2460634" cy="553643"/>
          </a:xfrm>
          <a:prstGeom prst="rect">
            <a:avLst/>
          </a:prstGeom>
        </p:spPr>
      </p:pic>
    </p:spTree>
    <p:extLst>
      <p:ext uri="{BB962C8B-B14F-4D97-AF65-F5344CB8AC3E}">
        <p14:creationId xmlns:p14="http://schemas.microsoft.com/office/powerpoint/2010/main" val="389943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DB65-BE35-4872-B364-61625E321499}"/>
              </a:ext>
            </a:extLst>
          </p:cNvPr>
          <p:cNvSpPr>
            <a:spLocks noGrp="1"/>
          </p:cNvSpPr>
          <p:nvPr>
            <p:ph type="title"/>
          </p:nvPr>
        </p:nvSpPr>
        <p:spPr>
          <a:xfrm>
            <a:off x="1357744" y="-384497"/>
            <a:ext cx="9010793" cy="1468800"/>
          </a:xfrm>
        </p:spPr>
        <p:txBody>
          <a:bodyPr/>
          <a:lstStyle/>
          <a:p>
            <a:pPr algn="ctr"/>
            <a:r>
              <a:rPr lang="en-US" b="1" i="1" dirty="0">
                <a:solidFill>
                  <a:schemeClr val="accent1">
                    <a:lumMod val="75000"/>
                  </a:schemeClr>
                </a:solidFill>
                <a:latin typeface="Baskerville Old Face" panose="02020602080505020303" pitchFamily="18" charset="0"/>
              </a:rPr>
              <a:t>FUNCION DESCRIPTIVA </a:t>
            </a:r>
          </a:p>
        </p:txBody>
      </p:sp>
      <p:sp>
        <p:nvSpPr>
          <p:cNvPr id="3" name="Text Placeholder 2">
            <a:extLst>
              <a:ext uri="{FF2B5EF4-FFF2-40B4-BE49-F238E27FC236}">
                <a16:creationId xmlns:a16="http://schemas.microsoft.com/office/drawing/2014/main" id="{1F76D941-4400-4DF6-B07B-C73C3D05F00F}"/>
              </a:ext>
            </a:extLst>
          </p:cNvPr>
          <p:cNvSpPr>
            <a:spLocks noGrp="1"/>
          </p:cNvSpPr>
          <p:nvPr>
            <p:ph type="body" idx="1"/>
          </p:nvPr>
        </p:nvSpPr>
        <p:spPr>
          <a:xfrm>
            <a:off x="1343889" y="1250560"/>
            <a:ext cx="8983084" cy="860400"/>
          </a:xfrm>
        </p:spPr>
        <p:txBody>
          <a:bodyPr>
            <a:normAutofit/>
          </a:bodyPr>
          <a:lstStyle/>
          <a:p>
            <a:pPr algn="ctr"/>
            <a:r>
              <a:rPr lang="en-US" sz="2800" b="1" i="1" dirty="0">
                <a:solidFill>
                  <a:schemeClr val="accent4">
                    <a:lumMod val="75000"/>
                  </a:schemeClr>
                </a:solidFill>
                <a:latin typeface="Baskerville Old Face" panose="02020602080505020303" pitchFamily="18" charset="0"/>
              </a:rPr>
              <a:t>AFIRMACIONES</a:t>
            </a:r>
          </a:p>
        </p:txBody>
      </p:sp>
      <p:sp>
        <p:nvSpPr>
          <p:cNvPr id="4" name="Rectangle 3">
            <a:extLst>
              <a:ext uri="{FF2B5EF4-FFF2-40B4-BE49-F238E27FC236}">
                <a16:creationId xmlns:a16="http://schemas.microsoft.com/office/drawing/2014/main" id="{BEAFDC5C-0339-47F4-A6C0-902DE60EBC65}"/>
              </a:ext>
            </a:extLst>
          </p:cNvPr>
          <p:cNvSpPr/>
          <p:nvPr/>
        </p:nvSpPr>
        <p:spPr>
          <a:xfrm>
            <a:off x="471056" y="2004913"/>
            <a:ext cx="11651672" cy="3416320"/>
          </a:xfrm>
          <a:prstGeom prst="rect">
            <a:avLst/>
          </a:prstGeom>
        </p:spPr>
        <p:txBody>
          <a:bodyPr wrap="square">
            <a:spAutoFit/>
          </a:bodyPr>
          <a:lstStyle/>
          <a:p>
            <a:pPr algn="just"/>
            <a:r>
              <a:rPr lang="es-ES" sz="3600" dirty="0">
                <a:solidFill>
                  <a:schemeClr val="accent1">
                    <a:lumMod val="75000"/>
                  </a:schemeClr>
                </a:solidFill>
                <a:latin typeface="Baskerville Old Face" panose="02020602080505020303" pitchFamily="18" charset="0"/>
              </a:rPr>
              <a:t>Se trata de observaciones de nuestra realidad, de nuestros hechos según nuestras propias distinciones.</a:t>
            </a:r>
          </a:p>
          <a:p>
            <a:pPr algn="just"/>
            <a:endParaRPr lang="es-ES" sz="3600" dirty="0">
              <a:solidFill>
                <a:schemeClr val="accent1">
                  <a:lumMod val="75000"/>
                </a:schemeClr>
              </a:solidFill>
              <a:latin typeface="Baskerville Old Face" panose="02020602080505020303" pitchFamily="18" charset="0"/>
            </a:endParaRPr>
          </a:p>
          <a:p>
            <a:pPr algn="just"/>
            <a:r>
              <a:rPr lang="es-ES" sz="3600" dirty="0">
                <a:solidFill>
                  <a:schemeClr val="accent1">
                    <a:lumMod val="75000"/>
                  </a:schemeClr>
                </a:solidFill>
                <a:latin typeface="Baskerville Old Face" panose="02020602080505020303" pitchFamily="18" charset="0"/>
              </a:rPr>
              <a:t>Son  interpretaciones que según quien atestigüe serán </a:t>
            </a:r>
            <a:r>
              <a:rPr lang="es-ES" sz="3600" b="1" i="1" dirty="0">
                <a:solidFill>
                  <a:schemeClr val="accent1">
                    <a:lumMod val="75000"/>
                  </a:schemeClr>
                </a:solidFill>
                <a:latin typeface="Baskerville Old Face" panose="02020602080505020303" pitchFamily="18" charset="0"/>
              </a:rPr>
              <a:t>verdaderas, falsas, neutras, relevantes o no</a:t>
            </a:r>
            <a:r>
              <a:rPr lang="es-ES" sz="3600" dirty="0">
                <a:solidFill>
                  <a:schemeClr val="accent1">
                    <a:lumMod val="75000"/>
                  </a:schemeClr>
                </a:solidFill>
                <a:latin typeface="Baskerville Old Face" panose="02020602080505020303" pitchFamily="18" charset="0"/>
              </a:rPr>
              <a:t>, según las inquietudes propias.</a:t>
            </a:r>
          </a:p>
        </p:txBody>
      </p:sp>
      <p:pic>
        <p:nvPicPr>
          <p:cNvPr id="5" name="Picture 4" descr="A close up of a sign&#10;&#10;Description automatically generated">
            <a:extLst>
              <a:ext uri="{FF2B5EF4-FFF2-40B4-BE49-F238E27FC236}">
                <a16:creationId xmlns:a16="http://schemas.microsoft.com/office/drawing/2014/main" id="{90CF0C08-03E8-4F11-9AFA-4CC4F591D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5055" y="6054696"/>
            <a:ext cx="2161931" cy="501872"/>
          </a:xfrm>
          <a:prstGeom prst="rect">
            <a:avLst/>
          </a:prstGeom>
        </p:spPr>
      </p:pic>
    </p:spTree>
    <p:extLst>
      <p:ext uri="{BB962C8B-B14F-4D97-AF65-F5344CB8AC3E}">
        <p14:creationId xmlns:p14="http://schemas.microsoft.com/office/powerpoint/2010/main" val="347392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8"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2"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4"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6"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7" name="Rectangle 40">
            <a:extLst>
              <a:ext uri="{FF2B5EF4-FFF2-40B4-BE49-F238E27FC236}">
                <a16:creationId xmlns:a16="http://schemas.microsoft.com/office/drawing/2014/main" id="{513EBF72-EDB5-4278-94B8-34AAC2FA6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42">
            <a:extLst>
              <a:ext uri="{FF2B5EF4-FFF2-40B4-BE49-F238E27FC236}">
                <a16:creationId xmlns:a16="http://schemas.microsoft.com/office/drawing/2014/main" id="{DBD486FF-4365-499B-AFF7-0F07549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047" y="935646"/>
            <a:ext cx="4851190" cy="4968016"/>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44">
            <a:extLst>
              <a:ext uri="{FF2B5EF4-FFF2-40B4-BE49-F238E27FC236}">
                <a16:creationId xmlns:a16="http://schemas.microsoft.com/office/drawing/2014/main" id="{6CB731FB-FF3E-4D53-9E6A-67C4DAD74D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46" name="Freeform 11">
              <a:extLst>
                <a:ext uri="{FF2B5EF4-FFF2-40B4-BE49-F238E27FC236}">
                  <a16:creationId xmlns:a16="http://schemas.microsoft.com/office/drawing/2014/main" id="{F76669B2-AA72-48F0-BE02-E23B199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7" name="Freeform 12">
              <a:extLst>
                <a:ext uri="{FF2B5EF4-FFF2-40B4-BE49-F238E27FC236}">
                  <a16:creationId xmlns:a16="http://schemas.microsoft.com/office/drawing/2014/main" id="{F7EF4251-A868-4B47-8099-154550F04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8" name="Freeform 13">
              <a:extLst>
                <a:ext uri="{FF2B5EF4-FFF2-40B4-BE49-F238E27FC236}">
                  <a16:creationId xmlns:a16="http://schemas.microsoft.com/office/drawing/2014/main" id="{089C3DFC-191F-40B9-93AF-2E59D5126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9" name="Freeform 14">
              <a:extLst>
                <a:ext uri="{FF2B5EF4-FFF2-40B4-BE49-F238E27FC236}">
                  <a16:creationId xmlns:a16="http://schemas.microsoft.com/office/drawing/2014/main" id="{F0B594F9-A7B5-471C-BFBE-74E9F7387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0" name="Freeform 15">
              <a:extLst>
                <a:ext uri="{FF2B5EF4-FFF2-40B4-BE49-F238E27FC236}">
                  <a16:creationId xmlns:a16="http://schemas.microsoft.com/office/drawing/2014/main" id="{562B3703-0AD3-4477-ACE3-9792DB070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1" name="Freeform 16">
              <a:extLst>
                <a:ext uri="{FF2B5EF4-FFF2-40B4-BE49-F238E27FC236}">
                  <a16:creationId xmlns:a16="http://schemas.microsoft.com/office/drawing/2014/main" id="{AFC61811-5AD7-40A8-9E5C-80020778D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2" name="Freeform 17">
              <a:extLst>
                <a:ext uri="{FF2B5EF4-FFF2-40B4-BE49-F238E27FC236}">
                  <a16:creationId xmlns:a16="http://schemas.microsoft.com/office/drawing/2014/main" id="{CEACC779-3664-47DA-AF86-A2D8EF93A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3" name="Freeform 18">
              <a:extLst>
                <a:ext uri="{FF2B5EF4-FFF2-40B4-BE49-F238E27FC236}">
                  <a16:creationId xmlns:a16="http://schemas.microsoft.com/office/drawing/2014/main" id="{BF9F040E-FE57-4AD6-8CBF-357962246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4" name="Freeform 19">
              <a:extLst>
                <a:ext uri="{FF2B5EF4-FFF2-40B4-BE49-F238E27FC236}">
                  <a16:creationId xmlns:a16="http://schemas.microsoft.com/office/drawing/2014/main" id="{9BBEC815-1ED3-430D-B771-4CFC3952F7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5" name="Freeform 20">
              <a:extLst>
                <a:ext uri="{FF2B5EF4-FFF2-40B4-BE49-F238E27FC236}">
                  <a16:creationId xmlns:a16="http://schemas.microsoft.com/office/drawing/2014/main" id="{E076923D-B0A5-40D9-BE13-91C93F1E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6" name="Freeform 21">
              <a:extLst>
                <a:ext uri="{FF2B5EF4-FFF2-40B4-BE49-F238E27FC236}">
                  <a16:creationId xmlns:a16="http://schemas.microsoft.com/office/drawing/2014/main" id="{1CA2364B-42C8-4755-9072-E60C43561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7" name="Freeform 22">
              <a:extLst>
                <a:ext uri="{FF2B5EF4-FFF2-40B4-BE49-F238E27FC236}">
                  <a16:creationId xmlns:a16="http://schemas.microsoft.com/office/drawing/2014/main" id="{D01B42BD-FD31-49A1-A45A-C98410BC8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9" name="Group 58">
            <a:extLst>
              <a:ext uri="{FF2B5EF4-FFF2-40B4-BE49-F238E27FC236}">
                <a16:creationId xmlns:a16="http://schemas.microsoft.com/office/drawing/2014/main" id="{3D79CD01-D829-46FC-843C-D4F80BD91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60" name="Freeform 27">
              <a:extLst>
                <a:ext uri="{FF2B5EF4-FFF2-40B4-BE49-F238E27FC236}">
                  <a16:creationId xmlns:a16="http://schemas.microsoft.com/office/drawing/2014/main" id="{252D6E81-1EBB-4132-B5B0-556E4A35F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1" name="Freeform 28">
              <a:extLst>
                <a:ext uri="{FF2B5EF4-FFF2-40B4-BE49-F238E27FC236}">
                  <a16:creationId xmlns:a16="http://schemas.microsoft.com/office/drawing/2014/main" id="{BE7131A3-1888-4927-B822-590D34151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2" name="Freeform 29">
              <a:extLst>
                <a:ext uri="{FF2B5EF4-FFF2-40B4-BE49-F238E27FC236}">
                  <a16:creationId xmlns:a16="http://schemas.microsoft.com/office/drawing/2014/main" id="{024990C0-6285-4C3B-A5B5-B6AC37098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3" name="Freeform 30">
              <a:extLst>
                <a:ext uri="{FF2B5EF4-FFF2-40B4-BE49-F238E27FC236}">
                  <a16:creationId xmlns:a16="http://schemas.microsoft.com/office/drawing/2014/main" id="{D262A308-5E13-40AA-AA87-D105F5533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4" name="Freeform 31">
              <a:extLst>
                <a:ext uri="{FF2B5EF4-FFF2-40B4-BE49-F238E27FC236}">
                  <a16:creationId xmlns:a16="http://schemas.microsoft.com/office/drawing/2014/main" id="{F7DF2F8A-7C9D-4727-A7D6-C74AF47929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5" name="Freeform 32">
              <a:extLst>
                <a:ext uri="{FF2B5EF4-FFF2-40B4-BE49-F238E27FC236}">
                  <a16:creationId xmlns:a16="http://schemas.microsoft.com/office/drawing/2014/main" id="{93DA702E-EE7A-4584-9847-803FDCDB1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6" name="Freeform 33">
              <a:extLst>
                <a:ext uri="{FF2B5EF4-FFF2-40B4-BE49-F238E27FC236}">
                  <a16:creationId xmlns:a16="http://schemas.microsoft.com/office/drawing/2014/main" id="{AF7E021C-0B5A-4035-8A00-029A52847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7" name="Freeform 34">
              <a:extLst>
                <a:ext uri="{FF2B5EF4-FFF2-40B4-BE49-F238E27FC236}">
                  <a16:creationId xmlns:a16="http://schemas.microsoft.com/office/drawing/2014/main" id="{CE46A368-BBD8-41CC-B450-E298BE02D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8" name="Freeform 35">
              <a:extLst>
                <a:ext uri="{FF2B5EF4-FFF2-40B4-BE49-F238E27FC236}">
                  <a16:creationId xmlns:a16="http://schemas.microsoft.com/office/drawing/2014/main" id="{A99CD41F-58F2-4092-9F39-26AE634EC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9" name="Freeform 36">
              <a:extLst>
                <a:ext uri="{FF2B5EF4-FFF2-40B4-BE49-F238E27FC236}">
                  <a16:creationId xmlns:a16="http://schemas.microsoft.com/office/drawing/2014/main" id="{D368702B-EDA4-4EB6-A760-C68F022DA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0" name="Freeform 37">
              <a:extLst>
                <a:ext uri="{FF2B5EF4-FFF2-40B4-BE49-F238E27FC236}">
                  <a16:creationId xmlns:a16="http://schemas.microsoft.com/office/drawing/2014/main" id="{2FB0ECE4-08DF-4876-8CC9-7EB32EF25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1" name="Freeform 38">
              <a:extLst>
                <a:ext uri="{FF2B5EF4-FFF2-40B4-BE49-F238E27FC236}">
                  <a16:creationId xmlns:a16="http://schemas.microsoft.com/office/drawing/2014/main" id="{C978BD1A-4BF4-42EC-B61D-9D7700FE1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pic>
        <p:nvPicPr>
          <p:cNvPr id="4" name="Picture 2" descr="Related image">
            <a:extLst>
              <a:ext uri="{FF2B5EF4-FFF2-40B4-BE49-F238E27FC236}">
                <a16:creationId xmlns:a16="http://schemas.microsoft.com/office/drawing/2014/main" id="{034770A0-231D-43B6-BA0D-5556B4AF92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20" t="3768" r="6099"/>
          <a:stretch/>
        </p:blipFill>
        <p:spPr bwMode="auto">
          <a:xfrm>
            <a:off x="617663" y="930898"/>
            <a:ext cx="5081628" cy="505055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EC89D32-0839-4A5D-80DB-D12259CA4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33">
            <a:extLst>
              <a:ext uri="{FF2B5EF4-FFF2-40B4-BE49-F238E27FC236}">
                <a16:creationId xmlns:a16="http://schemas.microsoft.com/office/drawing/2014/main" id="{7229C60D-EFB4-4944-AEB7-4773C1A7B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0" name="Picture 2" descr="Resultado de imagen para actos linguisticos afirmaciones">
            <a:extLst>
              <a:ext uri="{FF2B5EF4-FFF2-40B4-BE49-F238E27FC236}">
                <a16:creationId xmlns:a16="http://schemas.microsoft.com/office/drawing/2014/main" id="{8AAC70C5-47E1-44EB-B21F-395C3C7ED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2221" y="1843010"/>
            <a:ext cx="3262874" cy="2090279"/>
          </a:xfrm>
          <a:prstGeom prst="rect">
            <a:avLst/>
          </a:prstGeom>
          <a:solidFill>
            <a:schemeClr val="accent1"/>
          </a:solidFill>
        </p:spPr>
      </p:pic>
      <p:pic>
        <p:nvPicPr>
          <p:cNvPr id="81" name="Picture 80" descr="A close up of a sign&#10;&#10;Description automatically generated">
            <a:extLst>
              <a:ext uri="{FF2B5EF4-FFF2-40B4-BE49-F238E27FC236}">
                <a16:creationId xmlns:a16="http://schemas.microsoft.com/office/drawing/2014/main" id="{2A33294F-2326-4EA2-9F0F-4AB8046DB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7173" y="6279011"/>
            <a:ext cx="1926297" cy="433417"/>
          </a:xfrm>
          <a:prstGeom prst="rect">
            <a:avLst/>
          </a:prstGeom>
        </p:spPr>
      </p:pic>
    </p:spTree>
    <p:extLst>
      <p:ext uri="{BB962C8B-B14F-4D97-AF65-F5344CB8AC3E}">
        <p14:creationId xmlns:p14="http://schemas.microsoft.com/office/powerpoint/2010/main" val="160849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DC57-B3CF-4CE1-8956-A3B4778480E5}"/>
              </a:ext>
            </a:extLst>
          </p:cNvPr>
          <p:cNvSpPr>
            <a:spLocks noGrp="1"/>
          </p:cNvSpPr>
          <p:nvPr>
            <p:ph type="title"/>
          </p:nvPr>
        </p:nvSpPr>
        <p:spPr>
          <a:xfrm>
            <a:off x="2056552" y="-134035"/>
            <a:ext cx="8915399" cy="1468800"/>
          </a:xfrm>
        </p:spPr>
        <p:txBody>
          <a:bodyPr>
            <a:normAutofit/>
          </a:bodyPr>
          <a:lstStyle/>
          <a:p>
            <a:pPr algn="ctr"/>
            <a:r>
              <a:rPr lang="en-US" sz="5400" i="1" dirty="0">
                <a:solidFill>
                  <a:schemeClr val="accent1"/>
                </a:solidFill>
                <a:latin typeface="Baskerville Old Face" panose="02020602080505020303" pitchFamily="18" charset="0"/>
              </a:rPr>
              <a:t>FUNCION GENERATIVA</a:t>
            </a:r>
          </a:p>
        </p:txBody>
      </p:sp>
      <p:sp>
        <p:nvSpPr>
          <p:cNvPr id="3" name="Text Placeholder 2">
            <a:extLst>
              <a:ext uri="{FF2B5EF4-FFF2-40B4-BE49-F238E27FC236}">
                <a16:creationId xmlns:a16="http://schemas.microsoft.com/office/drawing/2014/main" id="{C27B8250-C3DE-4A73-A710-148BE983C803}"/>
              </a:ext>
            </a:extLst>
          </p:cNvPr>
          <p:cNvSpPr>
            <a:spLocks noGrp="1"/>
          </p:cNvSpPr>
          <p:nvPr>
            <p:ph type="body" idx="1"/>
          </p:nvPr>
        </p:nvSpPr>
        <p:spPr>
          <a:xfrm>
            <a:off x="2056551" y="2145212"/>
            <a:ext cx="8915399" cy="860400"/>
          </a:xfrm>
        </p:spPr>
        <p:txBody>
          <a:bodyPr>
            <a:noAutofit/>
          </a:bodyPr>
          <a:lstStyle/>
          <a:p>
            <a:pPr marL="685800" indent="-685800" algn="ctr">
              <a:buFont typeface="Arial" panose="020B0604020202020204" pitchFamily="34" charset="0"/>
              <a:buChar char="•"/>
            </a:pPr>
            <a:r>
              <a:rPr lang="en-US" sz="4800" dirty="0">
                <a:latin typeface="Baskerville Old Face" panose="02020602080505020303" pitchFamily="18" charset="0"/>
              </a:rPr>
              <a:t>DECLARACIONES</a:t>
            </a:r>
          </a:p>
          <a:p>
            <a:pPr marL="685800" indent="-685800" algn="ctr">
              <a:buFont typeface="Arial" panose="020B0604020202020204" pitchFamily="34" charset="0"/>
              <a:buChar char="•"/>
            </a:pPr>
            <a:r>
              <a:rPr lang="en-US" sz="4800" dirty="0">
                <a:latin typeface="Baskerville Old Face" panose="02020602080505020303" pitchFamily="18" charset="0"/>
              </a:rPr>
              <a:t>PEDIDOS</a:t>
            </a:r>
          </a:p>
          <a:p>
            <a:pPr marL="685800" indent="-685800" algn="ctr">
              <a:buFont typeface="Arial" panose="020B0604020202020204" pitchFamily="34" charset="0"/>
              <a:buChar char="•"/>
            </a:pPr>
            <a:r>
              <a:rPr lang="en-US" sz="4800" dirty="0">
                <a:latin typeface="Baskerville Old Face" panose="02020602080505020303" pitchFamily="18" charset="0"/>
              </a:rPr>
              <a:t>OFERTAS </a:t>
            </a:r>
          </a:p>
          <a:p>
            <a:pPr marL="685800" indent="-685800" algn="ctr">
              <a:buFont typeface="Arial" panose="020B0604020202020204" pitchFamily="34" charset="0"/>
              <a:buChar char="•"/>
            </a:pPr>
            <a:r>
              <a:rPr lang="en-US" sz="4800" dirty="0">
                <a:latin typeface="Baskerville Old Face" panose="02020602080505020303" pitchFamily="18" charset="0"/>
              </a:rPr>
              <a:t>PROMESAS</a:t>
            </a:r>
          </a:p>
        </p:txBody>
      </p:sp>
      <p:pic>
        <p:nvPicPr>
          <p:cNvPr id="4" name="Picture 3" descr="A close up of a sign&#10;&#10;Description automatically generated">
            <a:extLst>
              <a:ext uri="{FF2B5EF4-FFF2-40B4-BE49-F238E27FC236}">
                <a16:creationId xmlns:a16="http://schemas.microsoft.com/office/drawing/2014/main" id="{A7BE757B-55DF-42B0-B2C2-E6F7727B0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3763" y="6102317"/>
            <a:ext cx="2902371" cy="653034"/>
          </a:xfrm>
          <a:prstGeom prst="rect">
            <a:avLst/>
          </a:prstGeom>
        </p:spPr>
      </p:pic>
    </p:spTree>
    <p:extLst>
      <p:ext uri="{BB962C8B-B14F-4D97-AF65-F5344CB8AC3E}">
        <p14:creationId xmlns:p14="http://schemas.microsoft.com/office/powerpoint/2010/main" val="335656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A388-BB97-419E-8179-0F5D7DA79702}"/>
              </a:ext>
            </a:extLst>
          </p:cNvPr>
          <p:cNvSpPr>
            <a:spLocks noGrp="1"/>
          </p:cNvSpPr>
          <p:nvPr>
            <p:ph type="title"/>
          </p:nvPr>
        </p:nvSpPr>
        <p:spPr>
          <a:xfrm>
            <a:off x="3521367" y="-71890"/>
            <a:ext cx="8915399" cy="1468800"/>
          </a:xfrm>
        </p:spPr>
        <p:txBody>
          <a:bodyPr>
            <a:normAutofit/>
          </a:bodyPr>
          <a:lstStyle/>
          <a:p>
            <a:r>
              <a:rPr lang="en-US" sz="4800" i="1" dirty="0">
                <a:solidFill>
                  <a:schemeClr val="accent1"/>
                </a:solidFill>
                <a:latin typeface="Baskerville Old Face" panose="02020602080505020303" pitchFamily="18" charset="0"/>
              </a:rPr>
              <a:t>DECLARACIONES</a:t>
            </a:r>
          </a:p>
        </p:txBody>
      </p:sp>
      <p:graphicFrame>
        <p:nvGraphicFramePr>
          <p:cNvPr id="4" name="Diagram 3">
            <a:extLst>
              <a:ext uri="{FF2B5EF4-FFF2-40B4-BE49-F238E27FC236}">
                <a16:creationId xmlns:a16="http://schemas.microsoft.com/office/drawing/2014/main" id="{850F172D-A94E-449D-96EF-6D938C413DA8}"/>
              </a:ext>
            </a:extLst>
          </p:cNvPr>
          <p:cNvGraphicFramePr/>
          <p:nvPr>
            <p:extLst>
              <p:ext uri="{D42A27DB-BD31-4B8C-83A1-F6EECF244321}">
                <p14:modId xmlns:p14="http://schemas.microsoft.com/office/powerpoint/2010/main" val="3678606156"/>
              </p:ext>
            </p:extLst>
          </p:nvPr>
        </p:nvGraphicFramePr>
        <p:xfrm>
          <a:off x="1784412" y="1438183"/>
          <a:ext cx="9819936" cy="541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772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Image result for partido arbitro tarjeta roja">
            <a:extLst>
              <a:ext uri="{FF2B5EF4-FFF2-40B4-BE49-F238E27FC236}">
                <a16:creationId xmlns:a16="http://schemas.microsoft.com/office/drawing/2014/main" id="{5D2D01D8-1FEB-4B6D-B4E0-741BE0C911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24" r="-3" b="-3"/>
          <a:stretch/>
        </p:blipFill>
        <p:spPr bwMode="auto">
          <a:xfrm>
            <a:off x="5622233" y="10"/>
            <a:ext cx="6569769" cy="3750724"/>
          </a:xfrm>
          <a:custGeom>
            <a:avLst/>
            <a:gdLst>
              <a:gd name="connsiteX0" fmla="*/ 1738471 w 6569769"/>
              <a:gd name="connsiteY0" fmla="*/ 0 h 3750734"/>
              <a:gd name="connsiteX1" fmla="*/ 6569769 w 6569769"/>
              <a:gd name="connsiteY1" fmla="*/ 0 h 3750734"/>
              <a:gd name="connsiteX2" fmla="*/ 6569769 w 6569769"/>
              <a:gd name="connsiteY2" fmla="*/ 3750734 h 3750734"/>
              <a:gd name="connsiteX3" fmla="*/ 0 w 6569769"/>
              <a:gd name="connsiteY3" fmla="*/ 3750734 h 3750734"/>
            </a:gdLst>
            <a:ahLst/>
            <a:cxnLst>
              <a:cxn ang="0">
                <a:pos x="connsiteX0" y="connsiteY0"/>
              </a:cxn>
              <a:cxn ang="0">
                <a:pos x="connsiteX1" y="connsiteY1"/>
              </a:cxn>
              <a:cxn ang="0">
                <a:pos x="connsiteX2" y="connsiteY2"/>
              </a:cxn>
              <a:cxn ang="0">
                <a:pos x="connsiteX3" y="connsiteY3"/>
              </a:cxn>
            </a:cxnLst>
            <a:rect l="l" t="t" r="r" b="b"/>
            <a:pathLst>
              <a:path w="6569769" h="3750734">
                <a:moveTo>
                  <a:pt x="1738471" y="0"/>
                </a:moveTo>
                <a:lnTo>
                  <a:pt x="6569769" y="0"/>
                </a:lnTo>
                <a:lnTo>
                  <a:pt x="6569769" y="3750734"/>
                </a:lnTo>
                <a:lnTo>
                  <a:pt x="0" y="3750734"/>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Image result for juez">
            <a:extLst>
              <a:ext uri="{FF2B5EF4-FFF2-40B4-BE49-F238E27FC236}">
                <a16:creationId xmlns:a16="http://schemas.microsoft.com/office/drawing/2014/main" id="{3207831D-2D49-40BA-8DCA-A7D90E6E61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13" b="12727"/>
          <a:stretch/>
        </p:blipFill>
        <p:spPr bwMode="auto">
          <a:xfrm>
            <a:off x="4182011" y="3887894"/>
            <a:ext cx="8009991" cy="2970106"/>
          </a:xfrm>
          <a:custGeom>
            <a:avLst/>
            <a:gdLst>
              <a:gd name="connsiteX0" fmla="*/ 1376648 w 8009991"/>
              <a:gd name="connsiteY0" fmla="*/ 0 h 2970106"/>
              <a:gd name="connsiteX1" fmla="*/ 8009991 w 8009991"/>
              <a:gd name="connsiteY1" fmla="*/ 0 h 2970106"/>
              <a:gd name="connsiteX2" fmla="*/ 8009991 w 8009991"/>
              <a:gd name="connsiteY2" fmla="*/ 2970106 h 2970106"/>
              <a:gd name="connsiteX3" fmla="*/ 0 w 8009991"/>
              <a:gd name="connsiteY3" fmla="*/ 2970106 h 2970106"/>
            </a:gdLst>
            <a:ahLst/>
            <a:cxnLst>
              <a:cxn ang="0">
                <a:pos x="connsiteX0" y="connsiteY0"/>
              </a:cxn>
              <a:cxn ang="0">
                <a:pos x="connsiteX1" y="connsiteY1"/>
              </a:cxn>
              <a:cxn ang="0">
                <a:pos x="connsiteX2" y="connsiteY2"/>
              </a:cxn>
              <a:cxn ang="0">
                <a:pos x="connsiteX3" y="connsiteY3"/>
              </a:cxn>
            </a:cxnLst>
            <a:rect l="l" t="t" r="r" b="b"/>
            <a:pathLst>
              <a:path w="8009991" h="2970106">
                <a:moveTo>
                  <a:pt x="1376648" y="0"/>
                </a:moveTo>
                <a:lnTo>
                  <a:pt x="8009991" y="0"/>
                </a:lnTo>
                <a:lnTo>
                  <a:pt x="8009991" y="2970106"/>
                </a:lnTo>
                <a:lnTo>
                  <a:pt x="0" y="2970106"/>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6DD03869-4BC3-4F3E-BA8A-F72A14C9FD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11569"/>
          <a:stretch/>
        </p:blipFill>
        <p:spPr bwMode="auto">
          <a:xfrm>
            <a:off x="20" y="10"/>
            <a:ext cx="7503091" cy="6857990"/>
          </a:xfrm>
          <a:custGeom>
            <a:avLst/>
            <a:gdLst>
              <a:gd name="connsiteX0" fmla="*/ 0 w 7503111"/>
              <a:gd name="connsiteY0" fmla="*/ 0 h 6858000"/>
              <a:gd name="connsiteX1" fmla="*/ 677334 w 7503111"/>
              <a:gd name="connsiteY1" fmla="*/ 0 h 6858000"/>
              <a:gd name="connsiteX2" fmla="*/ 1168036 w 7503111"/>
              <a:gd name="connsiteY2" fmla="*/ 0 h 6858000"/>
              <a:gd name="connsiteX3" fmla="*/ 1205499 w 7503111"/>
              <a:gd name="connsiteY3" fmla="*/ 0 h 6858000"/>
              <a:gd name="connsiteX4" fmla="*/ 1647632 w 7503111"/>
              <a:gd name="connsiteY4" fmla="*/ 0 h 6858000"/>
              <a:gd name="connsiteX5" fmla="*/ 7215401 w 7503111"/>
              <a:gd name="connsiteY5" fmla="*/ 0 h 6858000"/>
              <a:gd name="connsiteX6" fmla="*/ 4041567 w 7503111"/>
              <a:gd name="connsiteY6" fmla="*/ 6852993 h 6858000"/>
              <a:gd name="connsiteX7" fmla="*/ 7503111 w 7503111"/>
              <a:gd name="connsiteY7" fmla="*/ 6852993 h 6858000"/>
              <a:gd name="connsiteX8" fmla="*/ 7503111 w 7503111"/>
              <a:gd name="connsiteY8" fmla="*/ 6852994 h 6858000"/>
              <a:gd name="connsiteX9" fmla="*/ 1647632 w 7503111"/>
              <a:gd name="connsiteY9" fmla="*/ 6852994 h 6858000"/>
              <a:gd name="connsiteX10" fmla="*/ 1647632 w 7503111"/>
              <a:gd name="connsiteY10" fmla="*/ 6858000 h 6858000"/>
              <a:gd name="connsiteX11" fmla="*/ 0 w 750311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29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3" name="Group 8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7" name="Rectangle 9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1" name="Rectangle 100">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Diagram 3">
            <a:extLst>
              <a:ext uri="{FF2B5EF4-FFF2-40B4-BE49-F238E27FC236}">
                <a16:creationId xmlns:a16="http://schemas.microsoft.com/office/drawing/2014/main" id="{61B95CA1-0163-4986-B0EE-B58C4728055E}"/>
              </a:ext>
            </a:extLst>
          </p:cNvPr>
          <p:cNvGraphicFramePr/>
          <p:nvPr>
            <p:extLst>
              <p:ext uri="{D42A27DB-BD31-4B8C-83A1-F6EECF244321}">
                <p14:modId xmlns:p14="http://schemas.microsoft.com/office/powerpoint/2010/main" val="805358812"/>
              </p:ext>
            </p:extLst>
          </p:nvPr>
        </p:nvGraphicFramePr>
        <p:xfrm>
          <a:off x="613519" y="257657"/>
          <a:ext cx="11028190" cy="634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5297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27</TotalTime>
  <Words>515</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Baskerville Old Face</vt:lpstr>
      <vt:lpstr>Century Gothic</vt:lpstr>
      <vt:lpstr>Roboto</vt:lpstr>
      <vt:lpstr>Wingdings</vt:lpstr>
      <vt:lpstr>Wingdings 3</vt:lpstr>
      <vt:lpstr>Wisp</vt:lpstr>
      <vt:lpstr>DOMINIOS PRIMARIOS EN LA EXISTENCIA HUMANA (Rafael Echeverria)</vt:lpstr>
      <vt:lpstr>EL LENGUAJE ES ACCIÓN</vt:lpstr>
      <vt:lpstr>PowerPoint Presentation</vt:lpstr>
      <vt:lpstr>FUNCION DESCRIPTIVA </vt:lpstr>
      <vt:lpstr>PowerPoint Presentation</vt:lpstr>
      <vt:lpstr>FUNCION GENERATIVA</vt:lpstr>
      <vt:lpstr>DECLARACIONES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DOMINIOS PRIMARIOS EN LA EXISTENCIA HUMANA (Rafael Echeverria)</dc:title>
  <dc:creator>Romina Cartellone</dc:creator>
  <cp:lastModifiedBy>Romina Cartellone</cp:lastModifiedBy>
  <cp:revision>3</cp:revision>
  <dcterms:created xsi:type="dcterms:W3CDTF">2019-12-05T03:03:51Z</dcterms:created>
  <dcterms:modified xsi:type="dcterms:W3CDTF">2019-12-05T22:13:30Z</dcterms:modified>
</cp:coreProperties>
</file>