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9" r:id="rId1"/>
  </p:sldMasterIdLst>
  <p:sldIdLst>
    <p:sldId id="256" r:id="rId2"/>
    <p:sldId id="276" r:id="rId3"/>
    <p:sldId id="257" r:id="rId4"/>
    <p:sldId id="277" r:id="rId5"/>
    <p:sldId id="317" r:id="rId6"/>
    <p:sldId id="341" r:id="rId7"/>
    <p:sldId id="274" r:id="rId8"/>
    <p:sldId id="330" r:id="rId9"/>
    <p:sldId id="331" r:id="rId10"/>
    <p:sldId id="291" r:id="rId11"/>
    <p:sldId id="303" r:id="rId12"/>
    <p:sldId id="269" r:id="rId13"/>
    <p:sldId id="262" r:id="rId14"/>
    <p:sldId id="318" r:id="rId15"/>
    <p:sldId id="278" r:id="rId16"/>
    <p:sldId id="290" r:id="rId17"/>
    <p:sldId id="310" r:id="rId18"/>
    <p:sldId id="312" r:id="rId19"/>
    <p:sldId id="332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72" d="100"/>
          <a:sy n="72" d="100"/>
        </p:scale>
        <p:origin x="38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209F958-99B9-4E64-9049-41EEEFA20A65}" type="doc">
      <dgm:prSet loTypeId="urn:microsoft.com/office/officeart/2005/8/layout/vList6" loCatId="list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0ABE669-A918-4BCE-9CBB-5AA28656F1E9}">
      <dgm:prSet phldrT="[Text]"/>
      <dgm:spPr/>
      <dgm:t>
        <a:bodyPr/>
        <a:lstStyle/>
        <a:p>
          <a:r>
            <a:rPr lang="en-US">
              <a:latin typeface="Bodoni MT Condensed" panose="02070606080606020203" pitchFamily="18" charset="0"/>
            </a:rPr>
            <a:t>OIR</a:t>
          </a:r>
          <a:endParaRPr lang="en-US" dirty="0">
            <a:latin typeface="Bodoni MT Condensed" panose="02070606080606020203" pitchFamily="18" charset="0"/>
          </a:endParaRPr>
        </a:p>
      </dgm:t>
    </dgm:pt>
    <dgm:pt modelId="{0F57A6B1-58DC-471F-9B94-76271D296312}" type="parTrans" cxnId="{F9C65434-E3E2-451C-A7C9-79BCE1716934}">
      <dgm:prSet/>
      <dgm:spPr/>
      <dgm:t>
        <a:bodyPr/>
        <a:lstStyle/>
        <a:p>
          <a:endParaRPr lang="en-US"/>
        </a:p>
      </dgm:t>
    </dgm:pt>
    <dgm:pt modelId="{FC9C7DD7-4649-448D-BF9C-B60F0C58442C}" type="sibTrans" cxnId="{F9C65434-E3E2-451C-A7C9-79BCE1716934}">
      <dgm:prSet/>
      <dgm:spPr/>
      <dgm:t>
        <a:bodyPr/>
        <a:lstStyle/>
        <a:p>
          <a:endParaRPr lang="en-US"/>
        </a:p>
      </dgm:t>
    </dgm:pt>
    <dgm:pt modelId="{CEFF5A34-6911-4DF6-8823-496FF292C271}">
      <dgm:prSet phldrT="[Text]" custT="1"/>
      <dgm:spPr/>
      <dgm:t>
        <a:bodyPr/>
        <a:lstStyle/>
        <a:p>
          <a:r>
            <a:rPr lang="en-US" sz="2800" dirty="0" err="1">
              <a:latin typeface="Bodoni MT Condensed" panose="02070606080606020203" pitchFamily="18" charset="0"/>
            </a:rPr>
            <a:t>Pasivo</a:t>
          </a:r>
          <a:r>
            <a:rPr lang="en-US" sz="2800" dirty="0">
              <a:latin typeface="Bodoni MT Condensed" panose="02070606080606020203" pitchFamily="18" charset="0"/>
            </a:rPr>
            <a:t> </a:t>
          </a:r>
        </a:p>
      </dgm:t>
    </dgm:pt>
    <dgm:pt modelId="{E9A60C5F-AE98-48CA-9C26-67FE18C1E446}" type="parTrans" cxnId="{0DC55D9D-2195-46E3-A719-7517FCF8EE94}">
      <dgm:prSet/>
      <dgm:spPr/>
      <dgm:t>
        <a:bodyPr/>
        <a:lstStyle/>
        <a:p>
          <a:endParaRPr lang="en-US"/>
        </a:p>
      </dgm:t>
    </dgm:pt>
    <dgm:pt modelId="{CB529203-4A65-4FD3-BBB2-E90920BC6025}" type="sibTrans" cxnId="{0DC55D9D-2195-46E3-A719-7517FCF8EE94}">
      <dgm:prSet/>
      <dgm:spPr/>
      <dgm:t>
        <a:bodyPr/>
        <a:lstStyle/>
        <a:p>
          <a:endParaRPr lang="en-US"/>
        </a:p>
      </dgm:t>
    </dgm:pt>
    <dgm:pt modelId="{4F17BE91-FA99-414F-9982-2487C3D83037}">
      <dgm:prSet phldrT="[Text]" custT="1"/>
      <dgm:spPr/>
      <dgm:t>
        <a:bodyPr/>
        <a:lstStyle/>
        <a:p>
          <a:r>
            <a:rPr lang="en-US" sz="2800" dirty="0" err="1">
              <a:latin typeface="Bodoni MT Condensed" panose="02070606080606020203" pitchFamily="18" charset="0"/>
            </a:rPr>
            <a:t>Dominio</a:t>
          </a:r>
          <a:r>
            <a:rPr lang="en-US" sz="2800" dirty="0">
              <a:latin typeface="Bodoni MT Condensed" panose="02070606080606020203" pitchFamily="18" charset="0"/>
            </a:rPr>
            <a:t> de la </a:t>
          </a:r>
          <a:r>
            <a:rPr lang="en-US" sz="2800" dirty="0" err="1">
              <a:latin typeface="Bodoni MT Condensed" panose="02070606080606020203" pitchFamily="18" charset="0"/>
            </a:rPr>
            <a:t>Biología</a:t>
          </a:r>
          <a:r>
            <a:rPr lang="en-US" sz="2800" dirty="0">
              <a:latin typeface="Bodoni MT Condensed" panose="02070606080606020203" pitchFamily="18" charset="0"/>
            </a:rPr>
            <a:t>.</a:t>
          </a:r>
        </a:p>
      </dgm:t>
    </dgm:pt>
    <dgm:pt modelId="{B13254C6-1D71-4BC9-B720-C7826ECAC7A6}" type="parTrans" cxnId="{DFAB8E29-3832-4D7A-892A-4933A1F61FDC}">
      <dgm:prSet/>
      <dgm:spPr/>
      <dgm:t>
        <a:bodyPr/>
        <a:lstStyle/>
        <a:p>
          <a:endParaRPr lang="en-US"/>
        </a:p>
      </dgm:t>
    </dgm:pt>
    <dgm:pt modelId="{8A531B76-E18B-48D7-A5B3-61CC9D9A5A6F}" type="sibTrans" cxnId="{DFAB8E29-3832-4D7A-892A-4933A1F61FDC}">
      <dgm:prSet/>
      <dgm:spPr/>
      <dgm:t>
        <a:bodyPr/>
        <a:lstStyle/>
        <a:p>
          <a:endParaRPr lang="en-US"/>
        </a:p>
      </dgm:t>
    </dgm:pt>
    <dgm:pt modelId="{3A725D73-9F5A-4A1D-AC4B-3AAB1605003E}">
      <dgm:prSet phldrT="[Text]"/>
      <dgm:spPr/>
      <dgm:t>
        <a:bodyPr/>
        <a:lstStyle/>
        <a:p>
          <a:r>
            <a:rPr lang="en-US">
              <a:latin typeface="Bodoni MT Condensed" panose="02070606080606020203" pitchFamily="18" charset="0"/>
            </a:rPr>
            <a:t>ESCUCHAR</a:t>
          </a:r>
          <a:endParaRPr lang="en-US" dirty="0">
            <a:latin typeface="Bodoni MT Condensed" panose="02070606080606020203" pitchFamily="18" charset="0"/>
          </a:endParaRPr>
        </a:p>
      </dgm:t>
    </dgm:pt>
    <dgm:pt modelId="{F3EBC1C5-96B2-446C-992E-2B5B9AE8DC41}" type="parTrans" cxnId="{FF1B4C17-0457-4C34-A35E-CC9AB987AF02}">
      <dgm:prSet/>
      <dgm:spPr/>
      <dgm:t>
        <a:bodyPr/>
        <a:lstStyle/>
        <a:p>
          <a:endParaRPr lang="en-US"/>
        </a:p>
      </dgm:t>
    </dgm:pt>
    <dgm:pt modelId="{3B49443B-39EC-467D-BEBB-6E2495943BFD}" type="sibTrans" cxnId="{FF1B4C17-0457-4C34-A35E-CC9AB987AF02}">
      <dgm:prSet/>
      <dgm:spPr/>
      <dgm:t>
        <a:bodyPr/>
        <a:lstStyle/>
        <a:p>
          <a:endParaRPr lang="en-US"/>
        </a:p>
      </dgm:t>
    </dgm:pt>
    <dgm:pt modelId="{A187E068-671B-489D-A0EC-0121D3F9D523}">
      <dgm:prSet phldrT="[Text]"/>
      <dgm:spPr/>
      <dgm:t>
        <a:bodyPr/>
        <a:lstStyle/>
        <a:p>
          <a:r>
            <a:rPr lang="en-US" dirty="0" err="1">
              <a:latin typeface="Bodoni MT Condensed" panose="02070606080606020203" pitchFamily="18" charset="0"/>
            </a:rPr>
            <a:t>Oír</a:t>
          </a:r>
          <a:r>
            <a:rPr lang="en-US" dirty="0">
              <a:latin typeface="Bodoni MT Condensed" panose="02070606080606020203" pitchFamily="18" charset="0"/>
            </a:rPr>
            <a:t> + </a:t>
          </a:r>
          <a:r>
            <a:rPr lang="en-US" dirty="0" err="1">
              <a:latin typeface="Bodoni MT Condensed" panose="02070606080606020203" pitchFamily="18" charset="0"/>
            </a:rPr>
            <a:t>Interpretar</a:t>
          </a:r>
          <a:endParaRPr lang="en-US" dirty="0">
            <a:latin typeface="Bodoni MT Condensed" panose="02070606080606020203" pitchFamily="18" charset="0"/>
          </a:endParaRPr>
        </a:p>
      </dgm:t>
    </dgm:pt>
    <dgm:pt modelId="{699E95F9-0CC0-4E26-B330-E22BCE6D9148}" type="parTrans" cxnId="{013E0799-6B13-4E0D-9E66-9E39A969C6AF}">
      <dgm:prSet/>
      <dgm:spPr/>
      <dgm:t>
        <a:bodyPr/>
        <a:lstStyle/>
        <a:p>
          <a:endParaRPr lang="en-US"/>
        </a:p>
      </dgm:t>
    </dgm:pt>
    <dgm:pt modelId="{E8D0E2B0-5846-44A7-8094-DE317302747A}" type="sibTrans" cxnId="{013E0799-6B13-4E0D-9E66-9E39A969C6AF}">
      <dgm:prSet/>
      <dgm:spPr/>
      <dgm:t>
        <a:bodyPr/>
        <a:lstStyle/>
        <a:p>
          <a:endParaRPr lang="en-US"/>
        </a:p>
      </dgm:t>
    </dgm:pt>
    <dgm:pt modelId="{586F478B-9928-4AFB-B623-1C565B60BAAB}">
      <dgm:prSet phldrT="[Text]"/>
      <dgm:spPr/>
      <dgm:t>
        <a:bodyPr/>
        <a:lstStyle/>
        <a:p>
          <a:r>
            <a:rPr lang="en-US" dirty="0" err="1">
              <a:latin typeface="Bodoni MT Condensed" panose="02070606080606020203" pitchFamily="18" charset="0"/>
            </a:rPr>
            <a:t>Dominio</a:t>
          </a:r>
          <a:r>
            <a:rPr lang="en-US" dirty="0">
              <a:latin typeface="Bodoni MT Condensed" panose="02070606080606020203" pitchFamily="18" charset="0"/>
            </a:rPr>
            <a:t> del </a:t>
          </a:r>
          <a:r>
            <a:rPr lang="en-US" dirty="0" err="1">
              <a:latin typeface="Bodoni MT Condensed" panose="02070606080606020203" pitchFamily="18" charset="0"/>
            </a:rPr>
            <a:t>Lenguaje</a:t>
          </a:r>
          <a:r>
            <a:rPr lang="en-US" dirty="0">
              <a:latin typeface="Bodoni MT Condensed" panose="02070606080606020203" pitchFamily="18" charset="0"/>
            </a:rPr>
            <a:t>.</a:t>
          </a:r>
        </a:p>
      </dgm:t>
    </dgm:pt>
    <dgm:pt modelId="{7945A6D0-9DBC-40FE-94CB-D9E26C93A72F}" type="parTrans" cxnId="{E5A80601-B2CD-4481-9B6B-A872296DF21B}">
      <dgm:prSet/>
      <dgm:spPr/>
      <dgm:t>
        <a:bodyPr/>
        <a:lstStyle/>
        <a:p>
          <a:endParaRPr lang="en-US"/>
        </a:p>
      </dgm:t>
    </dgm:pt>
    <dgm:pt modelId="{EE4BD739-F5CD-42E6-85C3-191C3FC647B9}" type="sibTrans" cxnId="{E5A80601-B2CD-4481-9B6B-A872296DF21B}">
      <dgm:prSet/>
      <dgm:spPr/>
      <dgm:t>
        <a:bodyPr/>
        <a:lstStyle/>
        <a:p>
          <a:endParaRPr lang="en-US"/>
        </a:p>
      </dgm:t>
    </dgm:pt>
    <dgm:pt modelId="{7674608F-777D-4436-9027-C50F7B8B9D41}">
      <dgm:prSet phldrT="[Text]"/>
      <dgm:spPr/>
      <dgm:t>
        <a:bodyPr/>
        <a:lstStyle/>
        <a:p>
          <a:r>
            <a:rPr lang="en-US" dirty="0" err="1">
              <a:latin typeface="Bodoni MT Condensed" panose="02070606080606020203" pitchFamily="18" charset="0"/>
            </a:rPr>
            <a:t>Activo</a:t>
          </a:r>
          <a:r>
            <a:rPr lang="en-US" dirty="0">
              <a:latin typeface="Bodoni MT Condensed" panose="02070606080606020203" pitchFamily="18" charset="0"/>
            </a:rPr>
            <a:t>. </a:t>
          </a:r>
          <a:r>
            <a:rPr lang="en-US" dirty="0" err="1">
              <a:latin typeface="Bodoni MT Condensed" panose="02070606080606020203" pitchFamily="18" charset="0"/>
            </a:rPr>
            <a:t>Comprensión</a:t>
          </a:r>
          <a:r>
            <a:rPr lang="en-US" dirty="0">
              <a:latin typeface="Bodoni MT Condensed" panose="02070606080606020203" pitchFamily="18" charset="0"/>
            </a:rPr>
            <a:t>.</a:t>
          </a:r>
        </a:p>
      </dgm:t>
    </dgm:pt>
    <dgm:pt modelId="{7683294A-58A5-4E00-9858-5ABF6D26ACBC}" type="parTrans" cxnId="{1C8650F8-2B7C-460C-80A3-8FD1D3D97E99}">
      <dgm:prSet/>
      <dgm:spPr/>
      <dgm:t>
        <a:bodyPr/>
        <a:lstStyle/>
        <a:p>
          <a:endParaRPr lang="en-US"/>
        </a:p>
      </dgm:t>
    </dgm:pt>
    <dgm:pt modelId="{B3BAF7E2-3098-473C-9A2C-B6D09B877FFE}" type="sibTrans" cxnId="{1C8650F8-2B7C-460C-80A3-8FD1D3D97E99}">
      <dgm:prSet/>
      <dgm:spPr/>
      <dgm:t>
        <a:bodyPr/>
        <a:lstStyle/>
        <a:p>
          <a:endParaRPr lang="en-US"/>
        </a:p>
      </dgm:t>
    </dgm:pt>
    <dgm:pt modelId="{9451B882-295B-4CE4-B680-6D9910014691}">
      <dgm:prSet phldrT="[Text]" custT="1"/>
      <dgm:spPr/>
      <dgm:t>
        <a:bodyPr/>
        <a:lstStyle/>
        <a:p>
          <a:r>
            <a:rPr lang="en-US" sz="2800" dirty="0" err="1">
              <a:latin typeface="Bodoni MT Condensed" panose="02070606080606020203" pitchFamily="18" charset="0"/>
            </a:rPr>
            <a:t>Acto</a:t>
          </a:r>
          <a:r>
            <a:rPr lang="en-US" sz="2800" dirty="0">
              <a:latin typeface="Bodoni MT Condensed" panose="02070606080606020203" pitchFamily="18" charset="0"/>
            </a:rPr>
            <a:t> no </a:t>
          </a:r>
          <a:r>
            <a:rPr lang="en-US" sz="2800" dirty="0" err="1">
              <a:latin typeface="Bodoni MT Condensed" panose="02070606080606020203" pitchFamily="18" charset="0"/>
            </a:rPr>
            <a:t>voluntario</a:t>
          </a:r>
          <a:r>
            <a:rPr lang="en-US" sz="2800" dirty="0">
              <a:latin typeface="Bodoni MT Condensed" panose="02070606080606020203" pitchFamily="18" charset="0"/>
            </a:rPr>
            <a:t> </a:t>
          </a:r>
        </a:p>
      </dgm:t>
    </dgm:pt>
    <dgm:pt modelId="{C6EFA2B2-9499-430B-B4B9-319A17057F06}" type="parTrans" cxnId="{B5186C4C-F011-4B0C-9048-D0378AC6ED4C}">
      <dgm:prSet/>
      <dgm:spPr/>
      <dgm:t>
        <a:bodyPr/>
        <a:lstStyle/>
        <a:p>
          <a:endParaRPr lang="en-US"/>
        </a:p>
      </dgm:t>
    </dgm:pt>
    <dgm:pt modelId="{194F526F-5CFA-4AC3-AF32-4C444A194C3B}" type="sibTrans" cxnId="{B5186C4C-F011-4B0C-9048-D0378AC6ED4C}">
      <dgm:prSet/>
      <dgm:spPr/>
      <dgm:t>
        <a:bodyPr/>
        <a:lstStyle/>
        <a:p>
          <a:endParaRPr lang="en-US"/>
        </a:p>
      </dgm:t>
    </dgm:pt>
    <dgm:pt modelId="{A068FC1E-AC1B-46CB-8316-502C6F38677A}">
      <dgm:prSet phldrT="[Text]"/>
      <dgm:spPr/>
      <dgm:t>
        <a:bodyPr/>
        <a:lstStyle/>
        <a:p>
          <a:r>
            <a:rPr lang="en-US" dirty="0" err="1">
              <a:latin typeface="Bodoni MT Condensed" panose="02070606080606020203" pitchFamily="18" charset="0"/>
            </a:rPr>
            <a:t>Acto</a:t>
          </a:r>
          <a:r>
            <a:rPr lang="en-US" dirty="0">
              <a:latin typeface="Bodoni MT Condensed" panose="02070606080606020203" pitchFamily="18" charset="0"/>
            </a:rPr>
            <a:t> </a:t>
          </a:r>
          <a:r>
            <a:rPr lang="en-US" dirty="0" err="1">
              <a:latin typeface="Bodoni MT Condensed" panose="02070606080606020203" pitchFamily="18" charset="0"/>
            </a:rPr>
            <a:t>voluntario</a:t>
          </a:r>
          <a:endParaRPr lang="en-US" dirty="0">
            <a:latin typeface="Bodoni MT Condensed" panose="02070606080606020203" pitchFamily="18" charset="0"/>
          </a:endParaRPr>
        </a:p>
      </dgm:t>
    </dgm:pt>
    <dgm:pt modelId="{7E7F7DBA-554B-4F07-87A1-52C0E021FB72}" type="parTrans" cxnId="{EC905AE1-48DF-4C18-87D5-677F7DA98516}">
      <dgm:prSet/>
      <dgm:spPr/>
      <dgm:t>
        <a:bodyPr/>
        <a:lstStyle/>
        <a:p>
          <a:endParaRPr lang="en-US"/>
        </a:p>
      </dgm:t>
    </dgm:pt>
    <dgm:pt modelId="{99B675CD-993B-4E13-A084-F7048B2C5ED0}" type="sibTrans" cxnId="{EC905AE1-48DF-4C18-87D5-677F7DA98516}">
      <dgm:prSet/>
      <dgm:spPr/>
      <dgm:t>
        <a:bodyPr/>
        <a:lstStyle/>
        <a:p>
          <a:endParaRPr lang="en-US"/>
        </a:p>
      </dgm:t>
    </dgm:pt>
    <dgm:pt modelId="{13E8A89E-95D3-484C-897F-BB86771C9506}">
      <dgm:prSet phldrT="[Text]"/>
      <dgm:spPr/>
      <dgm:t>
        <a:bodyPr/>
        <a:lstStyle/>
        <a:p>
          <a:r>
            <a:rPr lang="en-US" dirty="0" err="1">
              <a:latin typeface="Bodoni MT Condensed" panose="02070606080606020203" pitchFamily="18" charset="0"/>
            </a:rPr>
            <a:t>Lenguaje</a:t>
          </a:r>
          <a:r>
            <a:rPr lang="en-US" dirty="0">
              <a:latin typeface="Bodoni MT Condensed" panose="02070606080606020203" pitchFamily="18" charset="0"/>
            </a:rPr>
            <a:t> </a:t>
          </a:r>
          <a:r>
            <a:rPr lang="en-US" dirty="0" err="1">
              <a:latin typeface="Bodoni MT Condensed" panose="02070606080606020203" pitchFamily="18" charset="0"/>
            </a:rPr>
            <a:t>es</a:t>
          </a:r>
          <a:r>
            <a:rPr lang="en-US" dirty="0">
              <a:latin typeface="Bodoni MT Condensed" panose="02070606080606020203" pitchFamily="18" charset="0"/>
            </a:rPr>
            <a:t> </a:t>
          </a:r>
          <a:r>
            <a:rPr lang="en-US" dirty="0" err="1">
              <a:latin typeface="Bodoni MT Condensed" panose="02070606080606020203" pitchFamily="18" charset="0"/>
            </a:rPr>
            <a:t>acción</a:t>
          </a:r>
          <a:r>
            <a:rPr lang="en-US" dirty="0">
              <a:latin typeface="Bodoni MT Condensed" panose="02070606080606020203" pitchFamily="18" charset="0"/>
            </a:rPr>
            <a:t>.</a:t>
          </a:r>
        </a:p>
      </dgm:t>
    </dgm:pt>
    <dgm:pt modelId="{E95F099E-98BA-4189-A4A8-F041D51F1446}" type="parTrans" cxnId="{0F2048FA-8A1A-445A-8318-D0FE0BF27731}">
      <dgm:prSet/>
      <dgm:spPr/>
      <dgm:t>
        <a:bodyPr/>
        <a:lstStyle/>
        <a:p>
          <a:endParaRPr lang="en-US"/>
        </a:p>
      </dgm:t>
    </dgm:pt>
    <dgm:pt modelId="{173966DC-55BC-4D52-8CA0-CEEDFCD808EC}" type="sibTrans" cxnId="{0F2048FA-8A1A-445A-8318-D0FE0BF27731}">
      <dgm:prSet/>
      <dgm:spPr/>
      <dgm:t>
        <a:bodyPr/>
        <a:lstStyle/>
        <a:p>
          <a:endParaRPr lang="en-US"/>
        </a:p>
      </dgm:t>
    </dgm:pt>
    <dgm:pt modelId="{FDE2046D-4A64-4177-9F01-7DB412045397}" type="pres">
      <dgm:prSet presAssocID="{1209F958-99B9-4E64-9049-41EEEFA20A65}" presName="Name0" presStyleCnt="0">
        <dgm:presLayoutVars>
          <dgm:dir/>
          <dgm:animLvl val="lvl"/>
          <dgm:resizeHandles/>
        </dgm:presLayoutVars>
      </dgm:prSet>
      <dgm:spPr/>
    </dgm:pt>
    <dgm:pt modelId="{4000B18A-E264-4947-BA99-FC45A3FE1480}" type="pres">
      <dgm:prSet presAssocID="{90ABE669-A918-4BCE-9CBB-5AA28656F1E9}" presName="linNode" presStyleCnt="0"/>
      <dgm:spPr/>
    </dgm:pt>
    <dgm:pt modelId="{ADB167A5-5F7F-4467-AB7F-40A981E9C701}" type="pres">
      <dgm:prSet presAssocID="{90ABE669-A918-4BCE-9CBB-5AA28656F1E9}" presName="parentShp" presStyleLbl="node1" presStyleIdx="0" presStyleCnt="2" custScaleX="78515" custScaleY="72426" custLinFactNeighborY="1442">
        <dgm:presLayoutVars>
          <dgm:bulletEnabled val="1"/>
        </dgm:presLayoutVars>
      </dgm:prSet>
      <dgm:spPr/>
    </dgm:pt>
    <dgm:pt modelId="{E1262C22-8D2A-4694-B022-267B4CB6A71C}" type="pres">
      <dgm:prSet presAssocID="{90ABE669-A918-4BCE-9CBB-5AA28656F1E9}" presName="childShp" presStyleLbl="bgAccFollowNode1" presStyleIdx="0" presStyleCnt="2" custScaleX="79602" custScaleY="75310">
        <dgm:presLayoutVars>
          <dgm:bulletEnabled val="1"/>
        </dgm:presLayoutVars>
      </dgm:prSet>
      <dgm:spPr/>
    </dgm:pt>
    <dgm:pt modelId="{0B4DD5EE-2915-4857-9390-91C6FC0619EB}" type="pres">
      <dgm:prSet presAssocID="{FC9C7DD7-4649-448D-BF9C-B60F0C58442C}" presName="spacing" presStyleCnt="0"/>
      <dgm:spPr/>
    </dgm:pt>
    <dgm:pt modelId="{BDE62B6C-52B5-47F8-BDA2-1566885EEA56}" type="pres">
      <dgm:prSet presAssocID="{3A725D73-9F5A-4A1D-AC4B-3AAB1605003E}" presName="linNode" presStyleCnt="0"/>
      <dgm:spPr/>
    </dgm:pt>
    <dgm:pt modelId="{CB038253-4E21-4F91-9C23-906FBDCFA8B4}" type="pres">
      <dgm:prSet presAssocID="{3A725D73-9F5A-4A1D-AC4B-3AAB1605003E}" presName="parentShp" presStyleLbl="node1" presStyleIdx="1" presStyleCnt="2" custScaleX="83298" custScaleY="78642" custLinFactNeighborX="-2121" custLinFactNeighborY="-10894">
        <dgm:presLayoutVars>
          <dgm:bulletEnabled val="1"/>
        </dgm:presLayoutVars>
      </dgm:prSet>
      <dgm:spPr/>
    </dgm:pt>
    <dgm:pt modelId="{5DD35D92-B53B-4152-8CD2-FC322A221E6E}" type="pres">
      <dgm:prSet presAssocID="{3A725D73-9F5A-4A1D-AC4B-3AAB1605003E}" presName="childShp" presStyleLbl="bgAccFollowNode1" presStyleIdx="1" presStyleCnt="2" custScaleX="77151" custScaleY="82651" custLinFactNeighborY="-12173">
        <dgm:presLayoutVars>
          <dgm:bulletEnabled val="1"/>
        </dgm:presLayoutVars>
      </dgm:prSet>
      <dgm:spPr/>
    </dgm:pt>
  </dgm:ptLst>
  <dgm:cxnLst>
    <dgm:cxn modelId="{E5A80601-B2CD-4481-9B6B-A872296DF21B}" srcId="{3A725D73-9F5A-4A1D-AC4B-3AAB1605003E}" destId="{586F478B-9928-4AFB-B623-1C565B60BAAB}" srcOrd="2" destOrd="0" parTransId="{7945A6D0-9DBC-40FE-94CB-D9E26C93A72F}" sibTransId="{EE4BD739-F5CD-42E6-85C3-191C3FC647B9}"/>
    <dgm:cxn modelId="{FF1B4C17-0457-4C34-A35E-CC9AB987AF02}" srcId="{1209F958-99B9-4E64-9049-41EEEFA20A65}" destId="{3A725D73-9F5A-4A1D-AC4B-3AAB1605003E}" srcOrd="1" destOrd="0" parTransId="{F3EBC1C5-96B2-446C-992E-2B5B9AE8DC41}" sibTransId="{3B49443B-39EC-467D-BEBB-6E2495943BFD}"/>
    <dgm:cxn modelId="{DFAB8E29-3832-4D7A-892A-4933A1F61FDC}" srcId="{90ABE669-A918-4BCE-9CBB-5AA28656F1E9}" destId="{4F17BE91-FA99-414F-9982-2487C3D83037}" srcOrd="1" destOrd="0" parTransId="{B13254C6-1D71-4BC9-B720-C7826ECAC7A6}" sibTransId="{8A531B76-E18B-48D7-A5B3-61CC9D9A5A6F}"/>
    <dgm:cxn modelId="{F9C65434-E3E2-451C-A7C9-79BCE1716934}" srcId="{1209F958-99B9-4E64-9049-41EEEFA20A65}" destId="{90ABE669-A918-4BCE-9CBB-5AA28656F1E9}" srcOrd="0" destOrd="0" parTransId="{0F57A6B1-58DC-471F-9B94-76271D296312}" sibTransId="{FC9C7DD7-4649-448D-BF9C-B60F0C58442C}"/>
    <dgm:cxn modelId="{63C19234-1F95-475B-B43D-1F2632BF3DD7}" type="presOf" srcId="{4F17BE91-FA99-414F-9982-2487C3D83037}" destId="{E1262C22-8D2A-4694-B022-267B4CB6A71C}" srcOrd="0" destOrd="1" presId="urn:microsoft.com/office/officeart/2005/8/layout/vList6"/>
    <dgm:cxn modelId="{ABD6F56B-F056-45E1-980A-5D968BD90530}" type="presOf" srcId="{586F478B-9928-4AFB-B623-1C565B60BAAB}" destId="{5DD35D92-B53B-4152-8CD2-FC322A221E6E}" srcOrd="0" destOrd="2" presId="urn:microsoft.com/office/officeart/2005/8/layout/vList6"/>
    <dgm:cxn modelId="{B5186C4C-F011-4B0C-9048-D0378AC6ED4C}" srcId="{90ABE669-A918-4BCE-9CBB-5AA28656F1E9}" destId="{9451B882-295B-4CE4-B680-6D9910014691}" srcOrd="2" destOrd="0" parTransId="{C6EFA2B2-9499-430B-B4B9-319A17057F06}" sibTransId="{194F526F-5CFA-4AC3-AF32-4C444A194C3B}"/>
    <dgm:cxn modelId="{43DE096E-9458-4E0A-81AB-D97165D77D07}" type="presOf" srcId="{CEFF5A34-6911-4DF6-8823-496FF292C271}" destId="{E1262C22-8D2A-4694-B022-267B4CB6A71C}" srcOrd="0" destOrd="0" presId="urn:microsoft.com/office/officeart/2005/8/layout/vList6"/>
    <dgm:cxn modelId="{2431B159-F901-4CF8-A567-47B6895DBD29}" type="presOf" srcId="{1209F958-99B9-4E64-9049-41EEEFA20A65}" destId="{FDE2046D-4A64-4177-9F01-7DB412045397}" srcOrd="0" destOrd="0" presId="urn:microsoft.com/office/officeart/2005/8/layout/vList6"/>
    <dgm:cxn modelId="{C7BADB86-AB16-4224-8D84-EA74E8953764}" type="presOf" srcId="{A068FC1E-AC1B-46CB-8316-502C6F38677A}" destId="{5DD35D92-B53B-4152-8CD2-FC322A221E6E}" srcOrd="0" destOrd="4" presId="urn:microsoft.com/office/officeart/2005/8/layout/vList6"/>
    <dgm:cxn modelId="{013E0799-6B13-4E0D-9E66-9E39A969C6AF}" srcId="{3A725D73-9F5A-4A1D-AC4B-3AAB1605003E}" destId="{A187E068-671B-489D-A0EC-0121D3F9D523}" srcOrd="0" destOrd="0" parTransId="{699E95F9-0CC0-4E26-B330-E22BCE6D9148}" sibTransId="{E8D0E2B0-5846-44A7-8094-DE317302747A}"/>
    <dgm:cxn modelId="{0DC55D9D-2195-46E3-A719-7517FCF8EE94}" srcId="{90ABE669-A918-4BCE-9CBB-5AA28656F1E9}" destId="{CEFF5A34-6911-4DF6-8823-496FF292C271}" srcOrd="0" destOrd="0" parTransId="{E9A60C5F-AE98-48CA-9C26-67FE18C1E446}" sibTransId="{CB529203-4A65-4FD3-BBB2-E90920BC6025}"/>
    <dgm:cxn modelId="{A68B9CA1-61E9-4760-9CD7-A982F245BA96}" type="presOf" srcId="{9451B882-295B-4CE4-B680-6D9910014691}" destId="{E1262C22-8D2A-4694-B022-267B4CB6A71C}" srcOrd="0" destOrd="2" presId="urn:microsoft.com/office/officeart/2005/8/layout/vList6"/>
    <dgm:cxn modelId="{58D2D4A9-C51D-45CF-A540-3FE21442885F}" type="presOf" srcId="{90ABE669-A918-4BCE-9CBB-5AA28656F1E9}" destId="{ADB167A5-5F7F-4467-AB7F-40A981E9C701}" srcOrd="0" destOrd="0" presId="urn:microsoft.com/office/officeart/2005/8/layout/vList6"/>
    <dgm:cxn modelId="{402172C3-4CEE-4793-AD9B-B0DF3B54C88D}" type="presOf" srcId="{13E8A89E-95D3-484C-897F-BB86771C9506}" destId="{5DD35D92-B53B-4152-8CD2-FC322A221E6E}" srcOrd="0" destOrd="3" presId="urn:microsoft.com/office/officeart/2005/8/layout/vList6"/>
    <dgm:cxn modelId="{2347A7DD-30A4-4E8E-AD84-B3094A43D084}" type="presOf" srcId="{3A725D73-9F5A-4A1D-AC4B-3AAB1605003E}" destId="{CB038253-4E21-4F91-9C23-906FBDCFA8B4}" srcOrd="0" destOrd="0" presId="urn:microsoft.com/office/officeart/2005/8/layout/vList6"/>
    <dgm:cxn modelId="{EC905AE1-48DF-4C18-87D5-677F7DA98516}" srcId="{3A725D73-9F5A-4A1D-AC4B-3AAB1605003E}" destId="{A068FC1E-AC1B-46CB-8316-502C6F38677A}" srcOrd="4" destOrd="0" parTransId="{7E7F7DBA-554B-4F07-87A1-52C0E021FB72}" sibTransId="{99B675CD-993B-4E13-A084-F7048B2C5ED0}"/>
    <dgm:cxn modelId="{E70B05F3-8C63-40C8-A84C-7966892FCE90}" type="presOf" srcId="{7674608F-777D-4436-9027-C50F7B8B9D41}" destId="{5DD35D92-B53B-4152-8CD2-FC322A221E6E}" srcOrd="0" destOrd="1" presId="urn:microsoft.com/office/officeart/2005/8/layout/vList6"/>
    <dgm:cxn modelId="{1C8650F8-2B7C-460C-80A3-8FD1D3D97E99}" srcId="{3A725D73-9F5A-4A1D-AC4B-3AAB1605003E}" destId="{7674608F-777D-4436-9027-C50F7B8B9D41}" srcOrd="1" destOrd="0" parTransId="{7683294A-58A5-4E00-9858-5ABF6D26ACBC}" sibTransId="{B3BAF7E2-3098-473C-9A2C-B6D09B877FFE}"/>
    <dgm:cxn modelId="{1DE7DFF9-4F78-4127-B18B-242D4642961F}" type="presOf" srcId="{A187E068-671B-489D-A0EC-0121D3F9D523}" destId="{5DD35D92-B53B-4152-8CD2-FC322A221E6E}" srcOrd="0" destOrd="0" presId="urn:microsoft.com/office/officeart/2005/8/layout/vList6"/>
    <dgm:cxn modelId="{0F2048FA-8A1A-445A-8318-D0FE0BF27731}" srcId="{3A725D73-9F5A-4A1D-AC4B-3AAB1605003E}" destId="{13E8A89E-95D3-484C-897F-BB86771C9506}" srcOrd="3" destOrd="0" parTransId="{E95F099E-98BA-4189-A4A8-F041D51F1446}" sibTransId="{173966DC-55BC-4D52-8CA0-CEEDFCD808EC}"/>
    <dgm:cxn modelId="{E9B28986-02AC-4306-9D6D-0ED8E588111A}" type="presParOf" srcId="{FDE2046D-4A64-4177-9F01-7DB412045397}" destId="{4000B18A-E264-4947-BA99-FC45A3FE1480}" srcOrd="0" destOrd="0" presId="urn:microsoft.com/office/officeart/2005/8/layout/vList6"/>
    <dgm:cxn modelId="{EC343D46-6E72-49FF-94CE-5975ABA23B02}" type="presParOf" srcId="{4000B18A-E264-4947-BA99-FC45A3FE1480}" destId="{ADB167A5-5F7F-4467-AB7F-40A981E9C701}" srcOrd="0" destOrd="0" presId="urn:microsoft.com/office/officeart/2005/8/layout/vList6"/>
    <dgm:cxn modelId="{46ABB227-7BEA-4D18-91AD-44EC587B4D25}" type="presParOf" srcId="{4000B18A-E264-4947-BA99-FC45A3FE1480}" destId="{E1262C22-8D2A-4694-B022-267B4CB6A71C}" srcOrd="1" destOrd="0" presId="urn:microsoft.com/office/officeart/2005/8/layout/vList6"/>
    <dgm:cxn modelId="{AEF6ED07-1DAA-4460-90FD-42630A32CE44}" type="presParOf" srcId="{FDE2046D-4A64-4177-9F01-7DB412045397}" destId="{0B4DD5EE-2915-4857-9390-91C6FC0619EB}" srcOrd="1" destOrd="0" presId="urn:microsoft.com/office/officeart/2005/8/layout/vList6"/>
    <dgm:cxn modelId="{DC6FF803-4D9D-44BD-9194-79DBAC52AA6B}" type="presParOf" srcId="{FDE2046D-4A64-4177-9F01-7DB412045397}" destId="{BDE62B6C-52B5-47F8-BDA2-1566885EEA56}" srcOrd="2" destOrd="0" presId="urn:microsoft.com/office/officeart/2005/8/layout/vList6"/>
    <dgm:cxn modelId="{907C8E87-4571-44EA-AAEE-1195650D4456}" type="presParOf" srcId="{BDE62B6C-52B5-47F8-BDA2-1566885EEA56}" destId="{CB038253-4E21-4F91-9C23-906FBDCFA8B4}" srcOrd="0" destOrd="0" presId="urn:microsoft.com/office/officeart/2005/8/layout/vList6"/>
    <dgm:cxn modelId="{42020F84-CA46-4F2F-8B21-53F598556481}" type="presParOf" srcId="{BDE62B6C-52B5-47F8-BDA2-1566885EEA56}" destId="{5DD35D92-B53B-4152-8CD2-FC322A221E6E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5E2C115-B3A6-4E79-AA09-FD84C94886E8}" type="doc">
      <dgm:prSet loTypeId="urn:microsoft.com/office/officeart/2005/8/layout/hierarchy3" loCatId="list" qsTypeId="urn:microsoft.com/office/officeart/2005/8/quickstyle/3d4" qsCatId="3D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B94407F-67A5-4284-ABB9-1245D16BCE5D}">
      <dgm:prSet phldrT="[Text]" custT="1"/>
      <dgm:spPr/>
      <dgm:t>
        <a:bodyPr/>
        <a:lstStyle/>
        <a:p>
          <a:r>
            <a:rPr lang="en-US" sz="2000" b="1" dirty="0">
              <a:solidFill>
                <a:srgbClr val="002060"/>
              </a:solidFill>
              <a:latin typeface="Bookman Old Style" panose="02050604050505020204" pitchFamily="18" charset="0"/>
            </a:rPr>
            <a:t>COMUNICACIÓN VERBAL</a:t>
          </a:r>
        </a:p>
      </dgm:t>
    </dgm:pt>
    <dgm:pt modelId="{95ACBA7A-37DE-4082-934A-9F6A4E46D31F}" type="parTrans" cxnId="{1BABA63C-2B57-456F-9C4F-D3AFDEEEA956}">
      <dgm:prSet/>
      <dgm:spPr/>
      <dgm:t>
        <a:bodyPr/>
        <a:lstStyle/>
        <a:p>
          <a:endParaRPr lang="en-US" sz="1200"/>
        </a:p>
      </dgm:t>
    </dgm:pt>
    <dgm:pt modelId="{D0DCA543-DBB3-419A-8067-B49C04DD2D5B}" type="sibTrans" cxnId="{1BABA63C-2B57-456F-9C4F-D3AFDEEEA956}">
      <dgm:prSet/>
      <dgm:spPr/>
      <dgm:t>
        <a:bodyPr/>
        <a:lstStyle/>
        <a:p>
          <a:endParaRPr lang="en-US" sz="1200"/>
        </a:p>
      </dgm:t>
    </dgm:pt>
    <dgm:pt modelId="{6F994B91-F844-4147-9D21-54A3E2DC87D9}">
      <dgm:prSet phldrT="[Text]" custT="1"/>
      <dgm:spPr/>
      <dgm:t>
        <a:bodyPr/>
        <a:lstStyle/>
        <a:p>
          <a:r>
            <a:rPr lang="en-US" sz="2000" b="1" dirty="0">
              <a:solidFill>
                <a:srgbClr val="002060"/>
              </a:solidFill>
              <a:latin typeface="Bookman Old Style" panose="02050604050505020204" pitchFamily="18" charset="0"/>
            </a:rPr>
            <a:t>Lo que </a:t>
          </a:r>
          <a:r>
            <a:rPr lang="en-US" sz="2000" b="1" dirty="0" err="1">
              <a:solidFill>
                <a:srgbClr val="002060"/>
              </a:solidFill>
              <a:latin typeface="Bookman Old Style" panose="02050604050505020204" pitchFamily="18" charset="0"/>
            </a:rPr>
            <a:t>decimos</a:t>
          </a:r>
          <a:endParaRPr lang="en-US" sz="2000" b="1" dirty="0">
            <a:solidFill>
              <a:srgbClr val="002060"/>
            </a:solidFill>
            <a:latin typeface="Bookman Old Style" panose="02050604050505020204" pitchFamily="18" charset="0"/>
          </a:endParaRPr>
        </a:p>
      </dgm:t>
    </dgm:pt>
    <dgm:pt modelId="{9CBA7377-D6D4-4DBF-B0CB-66A66080F74C}" type="parTrans" cxnId="{7E1DC1F1-1457-409D-B6D7-322AAEC9C455}">
      <dgm:prSet/>
      <dgm:spPr/>
      <dgm:t>
        <a:bodyPr/>
        <a:lstStyle/>
        <a:p>
          <a:endParaRPr lang="en-US" sz="1200"/>
        </a:p>
      </dgm:t>
    </dgm:pt>
    <dgm:pt modelId="{27B23C54-7707-47D0-8C80-D9D37B536294}" type="sibTrans" cxnId="{7E1DC1F1-1457-409D-B6D7-322AAEC9C455}">
      <dgm:prSet/>
      <dgm:spPr/>
      <dgm:t>
        <a:bodyPr/>
        <a:lstStyle/>
        <a:p>
          <a:endParaRPr lang="en-US" sz="1200"/>
        </a:p>
      </dgm:t>
    </dgm:pt>
    <dgm:pt modelId="{4E09C6BD-8B20-4DDB-98A6-DEF33EC362CA}">
      <dgm:prSet phldrT="[Text]" custT="1"/>
      <dgm:spPr/>
      <dgm:t>
        <a:bodyPr/>
        <a:lstStyle/>
        <a:p>
          <a:r>
            <a:rPr lang="en-US" sz="2000" b="1" dirty="0" err="1">
              <a:solidFill>
                <a:srgbClr val="002060"/>
              </a:solidFill>
              <a:latin typeface="Bookman Old Style" panose="02050604050505020204" pitchFamily="18" charset="0"/>
            </a:rPr>
            <a:t>Tono</a:t>
          </a:r>
          <a:r>
            <a:rPr lang="en-US" sz="2000" b="1" dirty="0">
              <a:solidFill>
                <a:srgbClr val="002060"/>
              </a:solidFill>
              <a:latin typeface="Bookman Old Style" panose="02050604050505020204" pitchFamily="18" charset="0"/>
            </a:rPr>
            <a:t> de </a:t>
          </a:r>
          <a:r>
            <a:rPr lang="en-US" sz="2000" b="1" dirty="0" err="1">
              <a:solidFill>
                <a:srgbClr val="002060"/>
              </a:solidFill>
              <a:latin typeface="Bookman Old Style" panose="02050604050505020204" pitchFamily="18" charset="0"/>
            </a:rPr>
            <a:t>voz</a:t>
          </a:r>
          <a:endParaRPr lang="en-US" sz="2000" b="1" dirty="0">
            <a:solidFill>
              <a:srgbClr val="002060"/>
            </a:solidFill>
            <a:latin typeface="Bookman Old Style" panose="02050604050505020204" pitchFamily="18" charset="0"/>
          </a:endParaRPr>
        </a:p>
      </dgm:t>
    </dgm:pt>
    <dgm:pt modelId="{C9DE6D60-1CEB-4434-9F2C-C4FB0BD25FCB}" type="parTrans" cxnId="{56C1B8FB-1BF1-4672-ABA8-59829B069DC4}">
      <dgm:prSet/>
      <dgm:spPr/>
      <dgm:t>
        <a:bodyPr/>
        <a:lstStyle/>
        <a:p>
          <a:endParaRPr lang="en-US" sz="1200"/>
        </a:p>
      </dgm:t>
    </dgm:pt>
    <dgm:pt modelId="{6358664B-F39E-45B0-BCE0-8A2C4419FE47}" type="sibTrans" cxnId="{56C1B8FB-1BF1-4672-ABA8-59829B069DC4}">
      <dgm:prSet/>
      <dgm:spPr/>
      <dgm:t>
        <a:bodyPr/>
        <a:lstStyle/>
        <a:p>
          <a:endParaRPr lang="en-US" sz="1200"/>
        </a:p>
      </dgm:t>
    </dgm:pt>
    <dgm:pt modelId="{373D6909-E0AF-4E54-AF61-7BB8B7A61CAC}">
      <dgm:prSet phldrT="[Text]" custT="1"/>
      <dgm:spPr/>
      <dgm:t>
        <a:bodyPr/>
        <a:lstStyle/>
        <a:p>
          <a:r>
            <a:rPr lang="en-US" sz="2000" b="1" dirty="0">
              <a:solidFill>
                <a:srgbClr val="002060"/>
              </a:solidFill>
              <a:latin typeface="Bookman Old Style" panose="02050604050505020204" pitchFamily="18" charset="0"/>
            </a:rPr>
            <a:t>COMUNICACIÓN NO VERBAL</a:t>
          </a:r>
        </a:p>
      </dgm:t>
    </dgm:pt>
    <dgm:pt modelId="{849516E3-43E3-4813-93A8-DD22DA5BAD79}" type="parTrans" cxnId="{AF9CD4C4-30C9-411A-AA34-54C4D0E3F398}">
      <dgm:prSet/>
      <dgm:spPr/>
      <dgm:t>
        <a:bodyPr/>
        <a:lstStyle/>
        <a:p>
          <a:endParaRPr lang="en-US" sz="1200"/>
        </a:p>
      </dgm:t>
    </dgm:pt>
    <dgm:pt modelId="{444ABF29-93E2-4167-A664-7DBE05B06836}" type="sibTrans" cxnId="{AF9CD4C4-30C9-411A-AA34-54C4D0E3F398}">
      <dgm:prSet/>
      <dgm:spPr/>
      <dgm:t>
        <a:bodyPr/>
        <a:lstStyle/>
        <a:p>
          <a:endParaRPr lang="en-US" sz="1200"/>
        </a:p>
      </dgm:t>
    </dgm:pt>
    <dgm:pt modelId="{AA5713DA-6266-4751-88AE-F192F1F63401}">
      <dgm:prSet phldrT="[Text]" custT="1"/>
      <dgm:spPr/>
      <dgm:t>
        <a:bodyPr/>
        <a:lstStyle/>
        <a:p>
          <a:r>
            <a:rPr lang="en-US" sz="1600" b="1" dirty="0">
              <a:solidFill>
                <a:srgbClr val="002060"/>
              </a:solidFill>
              <a:latin typeface="Bookman Old Style" panose="02050604050505020204" pitchFamily="18" charset="0"/>
            </a:rPr>
            <a:t>Canales: </a:t>
          </a:r>
        </a:p>
        <a:p>
          <a:r>
            <a:rPr lang="es-AR" sz="1600" b="1" dirty="0">
              <a:solidFill>
                <a:srgbClr val="002060"/>
              </a:solidFill>
              <a:latin typeface="Bookman Old Style" panose="02050604050505020204" pitchFamily="18" charset="0"/>
            </a:rPr>
            <a:t>El contacto visual, </a:t>
          </a:r>
        </a:p>
        <a:p>
          <a:r>
            <a:rPr lang="es-AR" sz="1600" b="1" dirty="0">
              <a:solidFill>
                <a:srgbClr val="002060"/>
              </a:solidFill>
              <a:latin typeface="Bookman Old Style" panose="02050604050505020204" pitchFamily="18" charset="0"/>
            </a:rPr>
            <a:t>los gestos faciales, </a:t>
          </a:r>
        </a:p>
        <a:p>
          <a:r>
            <a:rPr lang="es-AR" sz="1600" b="1" dirty="0">
              <a:solidFill>
                <a:srgbClr val="002060"/>
              </a:solidFill>
              <a:latin typeface="Bookman Old Style" panose="02050604050505020204" pitchFamily="18" charset="0"/>
            </a:rPr>
            <a:t>los movimientos de brazos y manos, </a:t>
          </a:r>
        </a:p>
        <a:p>
          <a:r>
            <a:rPr lang="es-AR" sz="1600" b="1" dirty="0">
              <a:solidFill>
                <a:srgbClr val="002060"/>
              </a:solidFill>
              <a:latin typeface="Bookman Old Style" panose="02050604050505020204" pitchFamily="18" charset="0"/>
            </a:rPr>
            <a:t> la postura,</a:t>
          </a:r>
        </a:p>
        <a:p>
          <a:r>
            <a:rPr lang="es-AR" sz="1600" b="1" dirty="0">
              <a:solidFill>
                <a:srgbClr val="002060"/>
              </a:solidFill>
              <a:latin typeface="Bookman Old Style" panose="02050604050505020204" pitchFamily="18" charset="0"/>
            </a:rPr>
            <a:t> la distancia corporal. </a:t>
          </a:r>
          <a:endParaRPr lang="en-US" sz="1600" b="1" dirty="0">
            <a:solidFill>
              <a:srgbClr val="002060"/>
            </a:solidFill>
            <a:latin typeface="Bookman Old Style" panose="02050604050505020204" pitchFamily="18" charset="0"/>
          </a:endParaRPr>
        </a:p>
      </dgm:t>
    </dgm:pt>
    <dgm:pt modelId="{E79FEA62-F605-4699-AD90-EFA088333129}" type="parTrans" cxnId="{B4AA38E9-35EB-4B78-A8FC-A4D1EBF613E9}">
      <dgm:prSet/>
      <dgm:spPr/>
      <dgm:t>
        <a:bodyPr/>
        <a:lstStyle/>
        <a:p>
          <a:endParaRPr lang="en-US" sz="1200"/>
        </a:p>
      </dgm:t>
    </dgm:pt>
    <dgm:pt modelId="{D8984972-1ABA-4F53-AEAF-7D4EFBF3E47F}" type="sibTrans" cxnId="{B4AA38E9-35EB-4B78-A8FC-A4D1EBF613E9}">
      <dgm:prSet/>
      <dgm:spPr/>
      <dgm:t>
        <a:bodyPr/>
        <a:lstStyle/>
        <a:p>
          <a:endParaRPr lang="en-US" sz="1200"/>
        </a:p>
      </dgm:t>
    </dgm:pt>
    <dgm:pt modelId="{73B25DB1-D3DE-4025-9E90-F8FFF551F182}" type="pres">
      <dgm:prSet presAssocID="{25E2C115-B3A6-4E79-AA09-FD84C94886E8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35EE5C6-145F-451E-B927-97BCC2DBA00E}" type="pres">
      <dgm:prSet presAssocID="{1B94407F-67A5-4284-ABB9-1245D16BCE5D}" presName="root" presStyleCnt="0"/>
      <dgm:spPr/>
    </dgm:pt>
    <dgm:pt modelId="{BEF021F1-3AAE-42D8-9C9F-890B119235D9}" type="pres">
      <dgm:prSet presAssocID="{1B94407F-67A5-4284-ABB9-1245D16BCE5D}" presName="rootComposite" presStyleCnt="0"/>
      <dgm:spPr/>
    </dgm:pt>
    <dgm:pt modelId="{AEBF7D79-A1B4-431C-8B86-957689D1C837}" type="pres">
      <dgm:prSet presAssocID="{1B94407F-67A5-4284-ABB9-1245D16BCE5D}" presName="rootText" presStyleLbl="node1" presStyleIdx="0" presStyleCnt="2"/>
      <dgm:spPr/>
    </dgm:pt>
    <dgm:pt modelId="{26C06525-5D27-47FA-B6C0-FCF048B608B2}" type="pres">
      <dgm:prSet presAssocID="{1B94407F-67A5-4284-ABB9-1245D16BCE5D}" presName="rootConnector" presStyleLbl="node1" presStyleIdx="0" presStyleCnt="2"/>
      <dgm:spPr/>
    </dgm:pt>
    <dgm:pt modelId="{58DC0B58-727A-4E47-8A2A-C518E0DDA628}" type="pres">
      <dgm:prSet presAssocID="{1B94407F-67A5-4284-ABB9-1245D16BCE5D}" presName="childShape" presStyleCnt="0"/>
      <dgm:spPr/>
    </dgm:pt>
    <dgm:pt modelId="{193AB75B-4622-4868-8009-912053C67C97}" type="pres">
      <dgm:prSet presAssocID="{9CBA7377-D6D4-4DBF-B0CB-66A66080F74C}" presName="Name13" presStyleLbl="parChTrans1D2" presStyleIdx="0" presStyleCnt="3"/>
      <dgm:spPr/>
    </dgm:pt>
    <dgm:pt modelId="{8704A3B6-1759-46B1-835D-8715AF35D49D}" type="pres">
      <dgm:prSet presAssocID="{6F994B91-F844-4147-9D21-54A3E2DC87D9}" presName="childText" presStyleLbl="bgAcc1" presStyleIdx="0" presStyleCnt="3">
        <dgm:presLayoutVars>
          <dgm:bulletEnabled val="1"/>
        </dgm:presLayoutVars>
      </dgm:prSet>
      <dgm:spPr/>
    </dgm:pt>
    <dgm:pt modelId="{5039AEB4-BAFA-44BF-A5B3-59F2285FBB6B}" type="pres">
      <dgm:prSet presAssocID="{C9DE6D60-1CEB-4434-9F2C-C4FB0BD25FCB}" presName="Name13" presStyleLbl="parChTrans1D2" presStyleIdx="1" presStyleCnt="3"/>
      <dgm:spPr/>
    </dgm:pt>
    <dgm:pt modelId="{FBDA2966-30E6-4CB8-B896-8E14734B3AF4}" type="pres">
      <dgm:prSet presAssocID="{4E09C6BD-8B20-4DDB-98A6-DEF33EC362CA}" presName="childText" presStyleLbl="bgAcc1" presStyleIdx="1" presStyleCnt="3">
        <dgm:presLayoutVars>
          <dgm:bulletEnabled val="1"/>
        </dgm:presLayoutVars>
      </dgm:prSet>
      <dgm:spPr/>
    </dgm:pt>
    <dgm:pt modelId="{3F3EB369-C0BB-414D-BCA3-8273DB09D061}" type="pres">
      <dgm:prSet presAssocID="{373D6909-E0AF-4E54-AF61-7BB8B7A61CAC}" presName="root" presStyleCnt="0"/>
      <dgm:spPr/>
    </dgm:pt>
    <dgm:pt modelId="{085F87A5-B1A6-4204-9058-64ED4D88C6EA}" type="pres">
      <dgm:prSet presAssocID="{373D6909-E0AF-4E54-AF61-7BB8B7A61CAC}" presName="rootComposite" presStyleCnt="0"/>
      <dgm:spPr/>
    </dgm:pt>
    <dgm:pt modelId="{C48353DE-8CE1-48F9-8056-63BD5F791AE1}" type="pres">
      <dgm:prSet presAssocID="{373D6909-E0AF-4E54-AF61-7BB8B7A61CAC}" presName="rootText" presStyleLbl="node1" presStyleIdx="1" presStyleCnt="2"/>
      <dgm:spPr/>
    </dgm:pt>
    <dgm:pt modelId="{E786473B-F2BB-47C3-96A6-B19320DF2BED}" type="pres">
      <dgm:prSet presAssocID="{373D6909-E0AF-4E54-AF61-7BB8B7A61CAC}" presName="rootConnector" presStyleLbl="node1" presStyleIdx="1" presStyleCnt="2"/>
      <dgm:spPr/>
    </dgm:pt>
    <dgm:pt modelId="{B33F1344-E324-4BCD-BBE9-066687FB55DA}" type="pres">
      <dgm:prSet presAssocID="{373D6909-E0AF-4E54-AF61-7BB8B7A61CAC}" presName="childShape" presStyleCnt="0"/>
      <dgm:spPr/>
    </dgm:pt>
    <dgm:pt modelId="{79440C35-A4E5-447D-BEF3-A711AE1DF8B9}" type="pres">
      <dgm:prSet presAssocID="{E79FEA62-F605-4699-AD90-EFA088333129}" presName="Name13" presStyleLbl="parChTrans1D2" presStyleIdx="2" presStyleCnt="3"/>
      <dgm:spPr/>
    </dgm:pt>
    <dgm:pt modelId="{B3455B9C-A8E6-4D90-9346-8E0C02D989CE}" type="pres">
      <dgm:prSet presAssocID="{AA5713DA-6266-4751-88AE-F192F1F63401}" presName="childText" presStyleLbl="bgAcc1" presStyleIdx="2" presStyleCnt="3" custScaleY="236331" custLinFactNeighborY="-3756">
        <dgm:presLayoutVars>
          <dgm:bulletEnabled val="1"/>
        </dgm:presLayoutVars>
      </dgm:prSet>
      <dgm:spPr/>
    </dgm:pt>
  </dgm:ptLst>
  <dgm:cxnLst>
    <dgm:cxn modelId="{8A2C3901-12AB-4AF8-B02C-78F825C3F9A1}" type="presOf" srcId="{C9DE6D60-1CEB-4434-9F2C-C4FB0BD25FCB}" destId="{5039AEB4-BAFA-44BF-A5B3-59F2285FBB6B}" srcOrd="0" destOrd="0" presId="urn:microsoft.com/office/officeart/2005/8/layout/hierarchy3"/>
    <dgm:cxn modelId="{83E75D13-57DB-4926-ADBB-50F4309FB6DB}" type="presOf" srcId="{1B94407F-67A5-4284-ABB9-1245D16BCE5D}" destId="{26C06525-5D27-47FA-B6C0-FCF048B608B2}" srcOrd="1" destOrd="0" presId="urn:microsoft.com/office/officeart/2005/8/layout/hierarchy3"/>
    <dgm:cxn modelId="{BB493036-BF6C-4044-8471-CE96DCBEAD0E}" type="presOf" srcId="{373D6909-E0AF-4E54-AF61-7BB8B7A61CAC}" destId="{C48353DE-8CE1-48F9-8056-63BD5F791AE1}" srcOrd="0" destOrd="0" presId="urn:microsoft.com/office/officeart/2005/8/layout/hierarchy3"/>
    <dgm:cxn modelId="{1BABA63C-2B57-456F-9C4F-D3AFDEEEA956}" srcId="{25E2C115-B3A6-4E79-AA09-FD84C94886E8}" destId="{1B94407F-67A5-4284-ABB9-1245D16BCE5D}" srcOrd="0" destOrd="0" parTransId="{95ACBA7A-37DE-4082-934A-9F6A4E46D31F}" sibTransId="{D0DCA543-DBB3-419A-8067-B49C04DD2D5B}"/>
    <dgm:cxn modelId="{9248D76D-E4A7-4DEE-8AA3-5A8BCCB4C140}" type="presOf" srcId="{373D6909-E0AF-4E54-AF61-7BB8B7A61CAC}" destId="{E786473B-F2BB-47C3-96A6-B19320DF2BED}" srcOrd="1" destOrd="0" presId="urn:microsoft.com/office/officeart/2005/8/layout/hierarchy3"/>
    <dgm:cxn modelId="{D97C1277-1120-4FF5-865C-19B9A7BC2DDC}" type="presOf" srcId="{1B94407F-67A5-4284-ABB9-1245D16BCE5D}" destId="{AEBF7D79-A1B4-431C-8B86-957689D1C837}" srcOrd="0" destOrd="0" presId="urn:microsoft.com/office/officeart/2005/8/layout/hierarchy3"/>
    <dgm:cxn modelId="{F3F11DA4-70BB-4A4A-A9F2-AC1463348414}" type="presOf" srcId="{25E2C115-B3A6-4E79-AA09-FD84C94886E8}" destId="{73B25DB1-D3DE-4025-9E90-F8FFF551F182}" srcOrd="0" destOrd="0" presId="urn:microsoft.com/office/officeart/2005/8/layout/hierarchy3"/>
    <dgm:cxn modelId="{283491BF-848E-47D9-A844-92EAD7FCB5BA}" type="presOf" srcId="{AA5713DA-6266-4751-88AE-F192F1F63401}" destId="{B3455B9C-A8E6-4D90-9346-8E0C02D989CE}" srcOrd="0" destOrd="0" presId="urn:microsoft.com/office/officeart/2005/8/layout/hierarchy3"/>
    <dgm:cxn modelId="{AF9CD4C4-30C9-411A-AA34-54C4D0E3F398}" srcId="{25E2C115-B3A6-4E79-AA09-FD84C94886E8}" destId="{373D6909-E0AF-4E54-AF61-7BB8B7A61CAC}" srcOrd="1" destOrd="0" parTransId="{849516E3-43E3-4813-93A8-DD22DA5BAD79}" sibTransId="{444ABF29-93E2-4167-A664-7DBE05B06836}"/>
    <dgm:cxn modelId="{C8F730CE-9757-45C0-85CE-94AF1F21E7AC}" type="presOf" srcId="{6F994B91-F844-4147-9D21-54A3E2DC87D9}" destId="{8704A3B6-1759-46B1-835D-8715AF35D49D}" srcOrd="0" destOrd="0" presId="urn:microsoft.com/office/officeart/2005/8/layout/hierarchy3"/>
    <dgm:cxn modelId="{44FA3CDF-B10E-44E9-B9AE-2FE40CCB2295}" type="presOf" srcId="{9CBA7377-D6D4-4DBF-B0CB-66A66080F74C}" destId="{193AB75B-4622-4868-8009-912053C67C97}" srcOrd="0" destOrd="0" presId="urn:microsoft.com/office/officeart/2005/8/layout/hierarchy3"/>
    <dgm:cxn modelId="{B4AA38E9-35EB-4B78-A8FC-A4D1EBF613E9}" srcId="{373D6909-E0AF-4E54-AF61-7BB8B7A61CAC}" destId="{AA5713DA-6266-4751-88AE-F192F1F63401}" srcOrd="0" destOrd="0" parTransId="{E79FEA62-F605-4699-AD90-EFA088333129}" sibTransId="{D8984972-1ABA-4F53-AEAF-7D4EFBF3E47F}"/>
    <dgm:cxn modelId="{7E1DC1F1-1457-409D-B6D7-322AAEC9C455}" srcId="{1B94407F-67A5-4284-ABB9-1245D16BCE5D}" destId="{6F994B91-F844-4147-9D21-54A3E2DC87D9}" srcOrd="0" destOrd="0" parTransId="{9CBA7377-D6D4-4DBF-B0CB-66A66080F74C}" sibTransId="{27B23C54-7707-47D0-8C80-D9D37B536294}"/>
    <dgm:cxn modelId="{307C51F2-5A36-40D6-B459-F47AF0B2906E}" type="presOf" srcId="{4E09C6BD-8B20-4DDB-98A6-DEF33EC362CA}" destId="{FBDA2966-30E6-4CB8-B896-8E14734B3AF4}" srcOrd="0" destOrd="0" presId="urn:microsoft.com/office/officeart/2005/8/layout/hierarchy3"/>
    <dgm:cxn modelId="{B4F29FF3-A9C2-4D8B-B7CE-03B4FB2BEB9A}" type="presOf" srcId="{E79FEA62-F605-4699-AD90-EFA088333129}" destId="{79440C35-A4E5-447D-BEF3-A711AE1DF8B9}" srcOrd="0" destOrd="0" presId="urn:microsoft.com/office/officeart/2005/8/layout/hierarchy3"/>
    <dgm:cxn modelId="{56C1B8FB-1BF1-4672-ABA8-59829B069DC4}" srcId="{1B94407F-67A5-4284-ABB9-1245D16BCE5D}" destId="{4E09C6BD-8B20-4DDB-98A6-DEF33EC362CA}" srcOrd="1" destOrd="0" parTransId="{C9DE6D60-1CEB-4434-9F2C-C4FB0BD25FCB}" sibTransId="{6358664B-F39E-45B0-BCE0-8A2C4419FE47}"/>
    <dgm:cxn modelId="{05736199-A5E7-4E8C-B667-CD1E38C97C56}" type="presParOf" srcId="{73B25DB1-D3DE-4025-9E90-F8FFF551F182}" destId="{135EE5C6-145F-451E-B927-97BCC2DBA00E}" srcOrd="0" destOrd="0" presId="urn:microsoft.com/office/officeart/2005/8/layout/hierarchy3"/>
    <dgm:cxn modelId="{AD55DCB2-B380-4ED6-AEB4-5A151AB2ECD1}" type="presParOf" srcId="{135EE5C6-145F-451E-B927-97BCC2DBA00E}" destId="{BEF021F1-3AAE-42D8-9C9F-890B119235D9}" srcOrd="0" destOrd="0" presId="urn:microsoft.com/office/officeart/2005/8/layout/hierarchy3"/>
    <dgm:cxn modelId="{DF4ADD29-AE97-429A-A018-E65A6EA5D398}" type="presParOf" srcId="{BEF021F1-3AAE-42D8-9C9F-890B119235D9}" destId="{AEBF7D79-A1B4-431C-8B86-957689D1C837}" srcOrd="0" destOrd="0" presId="urn:microsoft.com/office/officeart/2005/8/layout/hierarchy3"/>
    <dgm:cxn modelId="{BC683494-1F89-433F-99FB-333690C23175}" type="presParOf" srcId="{BEF021F1-3AAE-42D8-9C9F-890B119235D9}" destId="{26C06525-5D27-47FA-B6C0-FCF048B608B2}" srcOrd="1" destOrd="0" presId="urn:microsoft.com/office/officeart/2005/8/layout/hierarchy3"/>
    <dgm:cxn modelId="{00BE5D8E-B77F-4909-90C6-23B6B662CB39}" type="presParOf" srcId="{135EE5C6-145F-451E-B927-97BCC2DBA00E}" destId="{58DC0B58-727A-4E47-8A2A-C518E0DDA628}" srcOrd="1" destOrd="0" presId="urn:microsoft.com/office/officeart/2005/8/layout/hierarchy3"/>
    <dgm:cxn modelId="{2B1BE201-11A2-4F27-8067-ECB8FC3DE3DC}" type="presParOf" srcId="{58DC0B58-727A-4E47-8A2A-C518E0DDA628}" destId="{193AB75B-4622-4868-8009-912053C67C97}" srcOrd="0" destOrd="0" presId="urn:microsoft.com/office/officeart/2005/8/layout/hierarchy3"/>
    <dgm:cxn modelId="{A83562B1-A9E8-475F-8423-C32A2A56FA9E}" type="presParOf" srcId="{58DC0B58-727A-4E47-8A2A-C518E0DDA628}" destId="{8704A3B6-1759-46B1-835D-8715AF35D49D}" srcOrd="1" destOrd="0" presId="urn:microsoft.com/office/officeart/2005/8/layout/hierarchy3"/>
    <dgm:cxn modelId="{7DE26E43-D348-4821-BE37-925529A1BC0A}" type="presParOf" srcId="{58DC0B58-727A-4E47-8A2A-C518E0DDA628}" destId="{5039AEB4-BAFA-44BF-A5B3-59F2285FBB6B}" srcOrd="2" destOrd="0" presId="urn:microsoft.com/office/officeart/2005/8/layout/hierarchy3"/>
    <dgm:cxn modelId="{4ED1688D-6B69-4785-9B0A-1027224A618F}" type="presParOf" srcId="{58DC0B58-727A-4E47-8A2A-C518E0DDA628}" destId="{FBDA2966-30E6-4CB8-B896-8E14734B3AF4}" srcOrd="3" destOrd="0" presId="urn:microsoft.com/office/officeart/2005/8/layout/hierarchy3"/>
    <dgm:cxn modelId="{14466D8B-4375-4217-B177-2CBB15CFBA2D}" type="presParOf" srcId="{73B25DB1-D3DE-4025-9E90-F8FFF551F182}" destId="{3F3EB369-C0BB-414D-BCA3-8273DB09D061}" srcOrd="1" destOrd="0" presId="urn:microsoft.com/office/officeart/2005/8/layout/hierarchy3"/>
    <dgm:cxn modelId="{8FFBC729-1AE9-40D7-A949-04D05E32F80E}" type="presParOf" srcId="{3F3EB369-C0BB-414D-BCA3-8273DB09D061}" destId="{085F87A5-B1A6-4204-9058-64ED4D88C6EA}" srcOrd="0" destOrd="0" presId="urn:microsoft.com/office/officeart/2005/8/layout/hierarchy3"/>
    <dgm:cxn modelId="{63C39A97-0E4E-4C44-9EA9-A1E660AEEEDC}" type="presParOf" srcId="{085F87A5-B1A6-4204-9058-64ED4D88C6EA}" destId="{C48353DE-8CE1-48F9-8056-63BD5F791AE1}" srcOrd="0" destOrd="0" presId="urn:microsoft.com/office/officeart/2005/8/layout/hierarchy3"/>
    <dgm:cxn modelId="{520ACE61-EF68-4548-90DA-BEECDB5005D2}" type="presParOf" srcId="{085F87A5-B1A6-4204-9058-64ED4D88C6EA}" destId="{E786473B-F2BB-47C3-96A6-B19320DF2BED}" srcOrd="1" destOrd="0" presId="urn:microsoft.com/office/officeart/2005/8/layout/hierarchy3"/>
    <dgm:cxn modelId="{D47C458B-3D75-4E78-9901-237AA2BED082}" type="presParOf" srcId="{3F3EB369-C0BB-414D-BCA3-8273DB09D061}" destId="{B33F1344-E324-4BCD-BBE9-066687FB55DA}" srcOrd="1" destOrd="0" presId="urn:microsoft.com/office/officeart/2005/8/layout/hierarchy3"/>
    <dgm:cxn modelId="{41AC79C7-5A38-4FC9-880E-85B2FC6461E1}" type="presParOf" srcId="{B33F1344-E324-4BCD-BBE9-066687FB55DA}" destId="{79440C35-A4E5-447D-BEF3-A711AE1DF8B9}" srcOrd="0" destOrd="0" presId="urn:microsoft.com/office/officeart/2005/8/layout/hierarchy3"/>
    <dgm:cxn modelId="{D6980C5F-5FE6-4A5F-B42E-48A34E107BCD}" type="presParOf" srcId="{B33F1344-E324-4BCD-BBE9-066687FB55DA}" destId="{B3455B9C-A8E6-4D90-9346-8E0C02D989CE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40FBC4A-3914-4AD0-921F-0B75C6C64DAD}" type="doc">
      <dgm:prSet loTypeId="urn:microsoft.com/office/officeart/2005/8/layout/StepDownProcess" loCatId="process" qsTypeId="urn:microsoft.com/office/officeart/2005/8/quickstyle/simple1" qsCatId="simple" csTypeId="urn:microsoft.com/office/officeart/2005/8/colors/colorful5" csCatId="colorful" phldr="1"/>
      <dgm:spPr/>
    </dgm:pt>
    <dgm:pt modelId="{385F673B-0E89-4A15-9C18-BAEE2D7F5984}">
      <dgm:prSet phldrT="[Text]" custT="1"/>
      <dgm:spPr/>
      <dgm:t>
        <a:bodyPr/>
        <a:lstStyle/>
        <a:p>
          <a:r>
            <a:rPr lang="en-US" sz="2200" b="1" i="1" dirty="0"/>
            <a:t>VERIFICAR </a:t>
          </a:r>
        </a:p>
      </dgm:t>
    </dgm:pt>
    <dgm:pt modelId="{D3DE4822-CDF0-43B3-8B83-CF07C4ED87ED}" type="parTrans" cxnId="{DB4F80CC-1B54-46C9-85DF-EA79DF874AC7}">
      <dgm:prSet/>
      <dgm:spPr/>
      <dgm:t>
        <a:bodyPr/>
        <a:lstStyle/>
        <a:p>
          <a:endParaRPr lang="en-US"/>
        </a:p>
      </dgm:t>
    </dgm:pt>
    <dgm:pt modelId="{1FF9EEB2-0F6F-4939-8258-BE2696642968}" type="sibTrans" cxnId="{DB4F80CC-1B54-46C9-85DF-EA79DF874AC7}">
      <dgm:prSet/>
      <dgm:spPr/>
      <dgm:t>
        <a:bodyPr/>
        <a:lstStyle/>
        <a:p>
          <a:endParaRPr lang="en-US"/>
        </a:p>
      </dgm:t>
    </dgm:pt>
    <dgm:pt modelId="{8152BF7E-3194-494F-9FF2-5F5483A10181}">
      <dgm:prSet phldrT="[Text]" custT="1"/>
      <dgm:spPr/>
      <dgm:t>
        <a:bodyPr/>
        <a:lstStyle/>
        <a:p>
          <a:r>
            <a:rPr lang="en-US" sz="2200" b="1" i="1" dirty="0"/>
            <a:t>SILENCIO</a:t>
          </a:r>
        </a:p>
      </dgm:t>
    </dgm:pt>
    <dgm:pt modelId="{5B6D2F13-25D2-4F64-B341-95003CDF63DC}" type="parTrans" cxnId="{01233F26-3D97-47CE-A774-8ECE4BD42705}">
      <dgm:prSet/>
      <dgm:spPr/>
      <dgm:t>
        <a:bodyPr/>
        <a:lstStyle/>
        <a:p>
          <a:endParaRPr lang="en-US"/>
        </a:p>
      </dgm:t>
    </dgm:pt>
    <dgm:pt modelId="{F0E45DAB-520E-4B39-991A-B615A5AD22D8}" type="sibTrans" cxnId="{01233F26-3D97-47CE-A774-8ECE4BD42705}">
      <dgm:prSet/>
      <dgm:spPr/>
      <dgm:t>
        <a:bodyPr/>
        <a:lstStyle/>
        <a:p>
          <a:endParaRPr lang="en-US"/>
        </a:p>
      </dgm:t>
    </dgm:pt>
    <dgm:pt modelId="{B12C15AD-6C8D-4C0F-80B8-A55512ABCE96}">
      <dgm:prSet phldrT="[Text]" custT="1"/>
      <dgm:spPr/>
      <dgm:t>
        <a:bodyPr/>
        <a:lstStyle/>
        <a:p>
          <a:r>
            <a:rPr lang="en-US" sz="1800" b="1" i="1" dirty="0"/>
            <a:t>APERTURA Y FLEXIBILIDAD</a:t>
          </a:r>
        </a:p>
      </dgm:t>
    </dgm:pt>
    <dgm:pt modelId="{FA63865F-72E5-42C0-9847-BC00C9E99BB8}" type="parTrans" cxnId="{DEF9D9E8-5D96-42E8-AD7F-72953847B54C}">
      <dgm:prSet/>
      <dgm:spPr/>
      <dgm:t>
        <a:bodyPr/>
        <a:lstStyle/>
        <a:p>
          <a:endParaRPr lang="en-US"/>
        </a:p>
      </dgm:t>
    </dgm:pt>
    <dgm:pt modelId="{FF701278-FDAB-4516-BA09-67884F2E1634}" type="sibTrans" cxnId="{DEF9D9E8-5D96-42E8-AD7F-72953847B54C}">
      <dgm:prSet/>
      <dgm:spPr/>
      <dgm:t>
        <a:bodyPr/>
        <a:lstStyle/>
        <a:p>
          <a:endParaRPr lang="en-US"/>
        </a:p>
      </dgm:t>
    </dgm:pt>
    <dgm:pt modelId="{A9AC4F67-0EAE-4BCE-8512-F6C7617182B8}">
      <dgm:prSet phldrT="[Text]" custT="1"/>
      <dgm:spPr/>
      <dgm:t>
        <a:bodyPr/>
        <a:lstStyle/>
        <a:p>
          <a:r>
            <a:rPr lang="en-US" sz="2200" b="1" i="1" dirty="0"/>
            <a:t>MIRADA</a:t>
          </a:r>
        </a:p>
      </dgm:t>
    </dgm:pt>
    <dgm:pt modelId="{9A0E6B08-9310-4DD4-B1C7-6362844CB414}" type="parTrans" cxnId="{EC4436D6-ED98-4354-A4A6-C4E4233B8500}">
      <dgm:prSet/>
      <dgm:spPr/>
      <dgm:t>
        <a:bodyPr/>
        <a:lstStyle/>
        <a:p>
          <a:endParaRPr lang="en-US"/>
        </a:p>
      </dgm:t>
    </dgm:pt>
    <dgm:pt modelId="{D509506F-97A6-423A-9A8C-3258AE537A46}" type="sibTrans" cxnId="{EC4436D6-ED98-4354-A4A6-C4E4233B8500}">
      <dgm:prSet/>
      <dgm:spPr/>
      <dgm:t>
        <a:bodyPr/>
        <a:lstStyle/>
        <a:p>
          <a:endParaRPr lang="en-US"/>
        </a:p>
      </dgm:t>
    </dgm:pt>
    <dgm:pt modelId="{22E39A6F-011C-49EC-8115-8825EB838FF9}">
      <dgm:prSet phldrT="[Text]" custT="1"/>
      <dgm:spPr/>
      <dgm:t>
        <a:bodyPr/>
        <a:lstStyle/>
        <a:p>
          <a:r>
            <a:rPr lang="en-US" sz="2200" b="1" i="1" dirty="0"/>
            <a:t>ATENCION</a:t>
          </a:r>
        </a:p>
      </dgm:t>
    </dgm:pt>
    <dgm:pt modelId="{D27CA876-884A-4D39-88C9-9E31697ACD2E}" type="parTrans" cxnId="{044AC0AB-8CAC-4A9D-961B-59D0AF2C3129}">
      <dgm:prSet/>
      <dgm:spPr/>
      <dgm:t>
        <a:bodyPr/>
        <a:lstStyle/>
        <a:p>
          <a:endParaRPr lang="en-US"/>
        </a:p>
      </dgm:t>
    </dgm:pt>
    <dgm:pt modelId="{E70F3016-1B74-421A-A460-82B89B2B40FB}" type="sibTrans" cxnId="{044AC0AB-8CAC-4A9D-961B-59D0AF2C3129}">
      <dgm:prSet/>
      <dgm:spPr/>
      <dgm:t>
        <a:bodyPr/>
        <a:lstStyle/>
        <a:p>
          <a:endParaRPr lang="en-US"/>
        </a:p>
      </dgm:t>
    </dgm:pt>
    <dgm:pt modelId="{DBAAE575-8A42-4AEB-9EE4-EAC873EC8059}">
      <dgm:prSet phldrT="[Text]" custT="1"/>
      <dgm:spPr/>
      <dgm:t>
        <a:bodyPr/>
        <a:lstStyle/>
        <a:p>
          <a:r>
            <a:rPr lang="en-US" sz="1800" b="1" i="1" dirty="0"/>
            <a:t>RESPETO O ACEPTACION</a:t>
          </a:r>
        </a:p>
      </dgm:t>
    </dgm:pt>
    <dgm:pt modelId="{6658E032-F902-4020-A9B4-600702B877D2}" type="parTrans" cxnId="{8D2F95D4-B699-4BFD-81AA-F92485B9E307}">
      <dgm:prSet/>
      <dgm:spPr/>
      <dgm:t>
        <a:bodyPr/>
        <a:lstStyle/>
        <a:p>
          <a:endParaRPr lang="en-US"/>
        </a:p>
      </dgm:t>
    </dgm:pt>
    <dgm:pt modelId="{FEBCDC21-5D48-4EAC-8E16-C42E29B2FF0B}" type="sibTrans" cxnId="{8D2F95D4-B699-4BFD-81AA-F92485B9E307}">
      <dgm:prSet/>
      <dgm:spPr/>
      <dgm:t>
        <a:bodyPr/>
        <a:lstStyle/>
        <a:p>
          <a:endParaRPr lang="en-US"/>
        </a:p>
      </dgm:t>
    </dgm:pt>
    <dgm:pt modelId="{17F393B3-0771-4371-B081-F494D0581CE2}" type="pres">
      <dgm:prSet presAssocID="{C40FBC4A-3914-4AD0-921F-0B75C6C64DAD}" presName="rootnode" presStyleCnt="0">
        <dgm:presLayoutVars>
          <dgm:chMax/>
          <dgm:chPref/>
          <dgm:dir/>
          <dgm:animLvl val="lvl"/>
        </dgm:presLayoutVars>
      </dgm:prSet>
      <dgm:spPr/>
    </dgm:pt>
    <dgm:pt modelId="{AD18AAC6-5021-449D-A6A0-B6B5B8D1D52A}" type="pres">
      <dgm:prSet presAssocID="{385F673B-0E89-4A15-9C18-BAEE2D7F5984}" presName="composite" presStyleCnt="0"/>
      <dgm:spPr/>
    </dgm:pt>
    <dgm:pt modelId="{7526E683-3092-487E-A30F-7AE242D67713}" type="pres">
      <dgm:prSet presAssocID="{385F673B-0E89-4A15-9C18-BAEE2D7F5984}" presName="bentUpArrow1" presStyleLbl="alignImgPlace1" presStyleIdx="0" presStyleCnt="5"/>
      <dgm:spPr/>
    </dgm:pt>
    <dgm:pt modelId="{DF859B1E-E20E-44F9-BF45-6533212FD751}" type="pres">
      <dgm:prSet presAssocID="{385F673B-0E89-4A15-9C18-BAEE2D7F5984}" presName="ParentText" presStyleLbl="node1" presStyleIdx="0" presStyleCnt="6" custScaleX="205422">
        <dgm:presLayoutVars>
          <dgm:chMax val="1"/>
          <dgm:chPref val="1"/>
          <dgm:bulletEnabled val="1"/>
        </dgm:presLayoutVars>
      </dgm:prSet>
      <dgm:spPr/>
    </dgm:pt>
    <dgm:pt modelId="{AD76264A-2B7B-44A7-BFFD-186333E0ECC0}" type="pres">
      <dgm:prSet presAssocID="{385F673B-0E89-4A15-9C18-BAEE2D7F5984}" presName="ChildText" presStyleLbl="revTx" presStyleIdx="0" presStyleCnt="5" custScaleX="512400" custScaleY="123728" custLinFactX="200000" custLinFactNeighborX="257543" custLinFactNeighborY="-9500">
        <dgm:presLayoutVars>
          <dgm:chMax val="0"/>
          <dgm:chPref val="0"/>
          <dgm:bulletEnabled val="1"/>
        </dgm:presLayoutVars>
      </dgm:prSet>
      <dgm:spPr/>
    </dgm:pt>
    <dgm:pt modelId="{28112EA3-8EC1-4189-8855-2BE3F5707304}" type="pres">
      <dgm:prSet presAssocID="{1FF9EEB2-0F6F-4939-8258-BE2696642968}" presName="sibTrans" presStyleCnt="0"/>
      <dgm:spPr/>
    </dgm:pt>
    <dgm:pt modelId="{668548B4-89FA-4E56-B8A5-7CFA335944FA}" type="pres">
      <dgm:prSet presAssocID="{8152BF7E-3194-494F-9FF2-5F5483A10181}" presName="composite" presStyleCnt="0"/>
      <dgm:spPr/>
    </dgm:pt>
    <dgm:pt modelId="{EC128AF4-78FC-4F46-9BA8-B1C58AEF31A1}" type="pres">
      <dgm:prSet presAssocID="{8152BF7E-3194-494F-9FF2-5F5483A10181}" presName="bentUpArrow1" presStyleLbl="alignImgPlace1" presStyleIdx="1" presStyleCnt="5"/>
      <dgm:spPr/>
    </dgm:pt>
    <dgm:pt modelId="{71894679-0FF5-40B6-AEF2-0299A32E364E}" type="pres">
      <dgm:prSet presAssocID="{8152BF7E-3194-494F-9FF2-5F5483A10181}" presName="ParentText" presStyleLbl="node1" presStyleIdx="1" presStyleCnt="6" custScaleX="226823" custLinFactNeighborX="-34402">
        <dgm:presLayoutVars>
          <dgm:chMax val="1"/>
          <dgm:chPref val="1"/>
          <dgm:bulletEnabled val="1"/>
        </dgm:presLayoutVars>
      </dgm:prSet>
      <dgm:spPr/>
    </dgm:pt>
    <dgm:pt modelId="{A701ED53-F5CD-4E63-89FD-5FDCF2A25AB6}" type="pres">
      <dgm:prSet presAssocID="{8152BF7E-3194-494F-9FF2-5F5483A10181}" presName="ChildText" presStyleLbl="revTx" presStyleIdx="1" presStyleCnt="5">
        <dgm:presLayoutVars>
          <dgm:chMax val="0"/>
          <dgm:chPref val="0"/>
          <dgm:bulletEnabled val="1"/>
        </dgm:presLayoutVars>
      </dgm:prSet>
      <dgm:spPr/>
    </dgm:pt>
    <dgm:pt modelId="{740B40E1-D4C0-4E49-AF7E-3AF7E9685A8E}" type="pres">
      <dgm:prSet presAssocID="{F0E45DAB-520E-4B39-991A-B615A5AD22D8}" presName="sibTrans" presStyleCnt="0"/>
      <dgm:spPr/>
    </dgm:pt>
    <dgm:pt modelId="{DE8841AA-D273-46DF-9AF9-BC05707663F1}" type="pres">
      <dgm:prSet presAssocID="{A9AC4F67-0EAE-4BCE-8512-F6C7617182B8}" presName="composite" presStyleCnt="0"/>
      <dgm:spPr/>
    </dgm:pt>
    <dgm:pt modelId="{0C9B2C6A-A58C-40BA-93CE-027BF497060B}" type="pres">
      <dgm:prSet presAssocID="{A9AC4F67-0EAE-4BCE-8512-F6C7617182B8}" presName="bentUpArrow1" presStyleLbl="alignImgPlace1" presStyleIdx="2" presStyleCnt="5"/>
      <dgm:spPr/>
    </dgm:pt>
    <dgm:pt modelId="{6256C91B-FEAF-49C1-89BD-F7AD708792C2}" type="pres">
      <dgm:prSet presAssocID="{A9AC4F67-0EAE-4BCE-8512-F6C7617182B8}" presName="ParentText" presStyleLbl="node1" presStyleIdx="2" presStyleCnt="6" custScaleX="197161">
        <dgm:presLayoutVars>
          <dgm:chMax val="1"/>
          <dgm:chPref val="1"/>
          <dgm:bulletEnabled val="1"/>
        </dgm:presLayoutVars>
      </dgm:prSet>
      <dgm:spPr/>
    </dgm:pt>
    <dgm:pt modelId="{8C1043A6-4C43-42DA-B589-54262D440225}" type="pres">
      <dgm:prSet presAssocID="{A9AC4F67-0EAE-4BCE-8512-F6C7617182B8}" presName="ChildText" presStyleLbl="revTx" presStyleIdx="2" presStyleCnt="5">
        <dgm:presLayoutVars>
          <dgm:chMax val="0"/>
          <dgm:chPref val="0"/>
          <dgm:bulletEnabled val="1"/>
        </dgm:presLayoutVars>
      </dgm:prSet>
      <dgm:spPr/>
    </dgm:pt>
    <dgm:pt modelId="{6A18B17C-8B39-4D85-8786-367A463C10D5}" type="pres">
      <dgm:prSet presAssocID="{D509506F-97A6-423A-9A8C-3258AE537A46}" presName="sibTrans" presStyleCnt="0"/>
      <dgm:spPr/>
    </dgm:pt>
    <dgm:pt modelId="{1C0DE0BF-E6E9-407F-8B04-9062B5C2C912}" type="pres">
      <dgm:prSet presAssocID="{22E39A6F-011C-49EC-8115-8825EB838FF9}" presName="composite" presStyleCnt="0"/>
      <dgm:spPr/>
    </dgm:pt>
    <dgm:pt modelId="{6CDF020D-3A69-4C89-8721-97DFB92EACFE}" type="pres">
      <dgm:prSet presAssocID="{22E39A6F-011C-49EC-8115-8825EB838FF9}" presName="bentUpArrow1" presStyleLbl="alignImgPlace1" presStyleIdx="3" presStyleCnt="5"/>
      <dgm:spPr/>
    </dgm:pt>
    <dgm:pt modelId="{8BB68097-8CB6-49D8-A63C-F2FAE99A9CF5}" type="pres">
      <dgm:prSet presAssocID="{22E39A6F-011C-49EC-8115-8825EB838FF9}" presName="ParentText" presStyleLbl="node1" presStyleIdx="3" presStyleCnt="6" custScaleX="224540" custLinFactNeighborX="-65731" custLinFactNeighborY="-1775">
        <dgm:presLayoutVars>
          <dgm:chMax val="1"/>
          <dgm:chPref val="1"/>
          <dgm:bulletEnabled val="1"/>
        </dgm:presLayoutVars>
      </dgm:prSet>
      <dgm:spPr/>
    </dgm:pt>
    <dgm:pt modelId="{D9461B3A-E278-4D12-8AAE-5ACBBA9848F4}" type="pres">
      <dgm:prSet presAssocID="{22E39A6F-011C-49EC-8115-8825EB838FF9}" presName="ChildText" presStyleLbl="revTx" presStyleIdx="3" presStyleCnt="5" custScaleX="570902" custScaleY="252637" custLinFactX="100000" custLinFactNeighborX="146823" custLinFactNeighborY="-13996">
        <dgm:presLayoutVars>
          <dgm:chMax val="0"/>
          <dgm:chPref val="0"/>
          <dgm:bulletEnabled val="1"/>
        </dgm:presLayoutVars>
      </dgm:prSet>
      <dgm:spPr/>
    </dgm:pt>
    <dgm:pt modelId="{C7AB6235-C9DA-4A84-A5BF-A8D67E69BD0C}" type="pres">
      <dgm:prSet presAssocID="{E70F3016-1B74-421A-A460-82B89B2B40FB}" presName="sibTrans" presStyleCnt="0"/>
      <dgm:spPr/>
    </dgm:pt>
    <dgm:pt modelId="{86F07239-896D-41A3-B74C-7B0693D03765}" type="pres">
      <dgm:prSet presAssocID="{DBAAE575-8A42-4AEB-9EE4-EAC873EC8059}" presName="composite" presStyleCnt="0"/>
      <dgm:spPr/>
    </dgm:pt>
    <dgm:pt modelId="{73D1B1AA-4744-4A1E-8FD1-562444433BD8}" type="pres">
      <dgm:prSet presAssocID="{DBAAE575-8A42-4AEB-9EE4-EAC873EC8059}" presName="bentUpArrow1" presStyleLbl="alignImgPlace1" presStyleIdx="4" presStyleCnt="5"/>
      <dgm:spPr/>
    </dgm:pt>
    <dgm:pt modelId="{72AA97EA-7190-42CE-9C05-7BD934332971}" type="pres">
      <dgm:prSet presAssocID="{DBAAE575-8A42-4AEB-9EE4-EAC873EC8059}" presName="ParentText" presStyleLbl="node1" presStyleIdx="4" presStyleCnt="6" custScaleX="205157" custLinFactNeighborX="-36548" custLinFactNeighborY="1536">
        <dgm:presLayoutVars>
          <dgm:chMax val="1"/>
          <dgm:chPref val="1"/>
          <dgm:bulletEnabled val="1"/>
        </dgm:presLayoutVars>
      </dgm:prSet>
      <dgm:spPr/>
    </dgm:pt>
    <dgm:pt modelId="{6C94785E-E231-4C3D-96CE-95BAB2AAE0BD}" type="pres">
      <dgm:prSet presAssocID="{DBAAE575-8A42-4AEB-9EE4-EAC873EC8059}" presName="ChildText" presStyleLbl="revTx" presStyleIdx="4" presStyleCnt="5" custScaleX="265156" custScaleY="97926" custLinFactX="18693" custLinFactNeighborX="100000">
        <dgm:presLayoutVars>
          <dgm:chMax val="0"/>
          <dgm:chPref val="0"/>
          <dgm:bulletEnabled val="1"/>
        </dgm:presLayoutVars>
      </dgm:prSet>
      <dgm:spPr/>
    </dgm:pt>
    <dgm:pt modelId="{1D06209A-01D4-462F-9FD7-7182C46E17C7}" type="pres">
      <dgm:prSet presAssocID="{FEBCDC21-5D48-4EAC-8E16-C42E29B2FF0B}" presName="sibTrans" presStyleCnt="0"/>
      <dgm:spPr/>
    </dgm:pt>
    <dgm:pt modelId="{9403E850-6202-443E-923F-5022383BE29A}" type="pres">
      <dgm:prSet presAssocID="{B12C15AD-6C8D-4C0F-80B8-A55512ABCE96}" presName="composite" presStyleCnt="0"/>
      <dgm:spPr/>
    </dgm:pt>
    <dgm:pt modelId="{C35B341F-9BEF-4D9B-B7B7-3774437B53A7}" type="pres">
      <dgm:prSet presAssocID="{B12C15AD-6C8D-4C0F-80B8-A55512ABCE96}" presName="ParentText" presStyleLbl="node1" presStyleIdx="5" presStyleCnt="6" custScaleX="219924" custLinFactNeighborX="-6732">
        <dgm:presLayoutVars>
          <dgm:chMax val="1"/>
          <dgm:chPref val="1"/>
          <dgm:bulletEnabled val="1"/>
        </dgm:presLayoutVars>
      </dgm:prSet>
      <dgm:spPr/>
    </dgm:pt>
  </dgm:ptLst>
  <dgm:cxnLst>
    <dgm:cxn modelId="{01233F26-3D97-47CE-A774-8ECE4BD42705}" srcId="{C40FBC4A-3914-4AD0-921F-0B75C6C64DAD}" destId="{8152BF7E-3194-494F-9FF2-5F5483A10181}" srcOrd="1" destOrd="0" parTransId="{5B6D2F13-25D2-4F64-B341-95003CDF63DC}" sibTransId="{F0E45DAB-520E-4B39-991A-B615A5AD22D8}"/>
    <dgm:cxn modelId="{8BEA6F27-7832-4E93-8D32-4E0E8CCDF13D}" type="presOf" srcId="{8152BF7E-3194-494F-9FF2-5F5483A10181}" destId="{71894679-0FF5-40B6-AEF2-0299A32E364E}" srcOrd="0" destOrd="0" presId="urn:microsoft.com/office/officeart/2005/8/layout/StepDownProcess"/>
    <dgm:cxn modelId="{63B9405B-B504-4B78-8F00-C33B07E4B861}" type="presOf" srcId="{C40FBC4A-3914-4AD0-921F-0B75C6C64DAD}" destId="{17F393B3-0771-4371-B081-F494D0581CE2}" srcOrd="0" destOrd="0" presId="urn:microsoft.com/office/officeart/2005/8/layout/StepDownProcess"/>
    <dgm:cxn modelId="{1DB2355E-34FB-4C8C-AF25-0480364D79D4}" type="presOf" srcId="{B12C15AD-6C8D-4C0F-80B8-A55512ABCE96}" destId="{C35B341F-9BEF-4D9B-B7B7-3774437B53A7}" srcOrd="0" destOrd="0" presId="urn:microsoft.com/office/officeart/2005/8/layout/StepDownProcess"/>
    <dgm:cxn modelId="{F4349E72-A3EA-4E32-890C-43367C920CD5}" type="presOf" srcId="{22E39A6F-011C-49EC-8115-8825EB838FF9}" destId="{8BB68097-8CB6-49D8-A63C-F2FAE99A9CF5}" srcOrd="0" destOrd="0" presId="urn:microsoft.com/office/officeart/2005/8/layout/StepDownProcess"/>
    <dgm:cxn modelId="{D5908077-1011-49DE-81DF-2A75B66FF1F0}" type="presOf" srcId="{385F673B-0E89-4A15-9C18-BAEE2D7F5984}" destId="{DF859B1E-E20E-44F9-BF45-6533212FD751}" srcOrd="0" destOrd="0" presId="urn:microsoft.com/office/officeart/2005/8/layout/StepDownProcess"/>
    <dgm:cxn modelId="{4D9A3F98-C369-4AEB-8356-62482A184D3B}" type="presOf" srcId="{DBAAE575-8A42-4AEB-9EE4-EAC873EC8059}" destId="{72AA97EA-7190-42CE-9C05-7BD934332971}" srcOrd="0" destOrd="0" presId="urn:microsoft.com/office/officeart/2005/8/layout/StepDownProcess"/>
    <dgm:cxn modelId="{044AC0AB-8CAC-4A9D-961B-59D0AF2C3129}" srcId="{C40FBC4A-3914-4AD0-921F-0B75C6C64DAD}" destId="{22E39A6F-011C-49EC-8115-8825EB838FF9}" srcOrd="3" destOrd="0" parTransId="{D27CA876-884A-4D39-88C9-9E31697ACD2E}" sibTransId="{E70F3016-1B74-421A-A460-82B89B2B40FB}"/>
    <dgm:cxn modelId="{DB4F80CC-1B54-46C9-85DF-EA79DF874AC7}" srcId="{C40FBC4A-3914-4AD0-921F-0B75C6C64DAD}" destId="{385F673B-0E89-4A15-9C18-BAEE2D7F5984}" srcOrd="0" destOrd="0" parTransId="{D3DE4822-CDF0-43B3-8B83-CF07C4ED87ED}" sibTransId="{1FF9EEB2-0F6F-4939-8258-BE2696642968}"/>
    <dgm:cxn modelId="{8D2F95D4-B699-4BFD-81AA-F92485B9E307}" srcId="{C40FBC4A-3914-4AD0-921F-0B75C6C64DAD}" destId="{DBAAE575-8A42-4AEB-9EE4-EAC873EC8059}" srcOrd="4" destOrd="0" parTransId="{6658E032-F902-4020-A9B4-600702B877D2}" sibTransId="{FEBCDC21-5D48-4EAC-8E16-C42E29B2FF0B}"/>
    <dgm:cxn modelId="{EC4436D6-ED98-4354-A4A6-C4E4233B8500}" srcId="{C40FBC4A-3914-4AD0-921F-0B75C6C64DAD}" destId="{A9AC4F67-0EAE-4BCE-8512-F6C7617182B8}" srcOrd="2" destOrd="0" parTransId="{9A0E6B08-9310-4DD4-B1C7-6362844CB414}" sibTransId="{D509506F-97A6-423A-9A8C-3258AE537A46}"/>
    <dgm:cxn modelId="{DEF9D9E8-5D96-42E8-AD7F-72953847B54C}" srcId="{C40FBC4A-3914-4AD0-921F-0B75C6C64DAD}" destId="{B12C15AD-6C8D-4C0F-80B8-A55512ABCE96}" srcOrd="5" destOrd="0" parTransId="{FA63865F-72E5-42C0-9847-BC00C9E99BB8}" sibTransId="{FF701278-FDAB-4516-BA09-67884F2E1634}"/>
    <dgm:cxn modelId="{282975EB-D336-4D5B-85E3-42DE9832D3EF}" type="presOf" srcId="{A9AC4F67-0EAE-4BCE-8512-F6C7617182B8}" destId="{6256C91B-FEAF-49C1-89BD-F7AD708792C2}" srcOrd="0" destOrd="0" presId="urn:microsoft.com/office/officeart/2005/8/layout/StepDownProcess"/>
    <dgm:cxn modelId="{5DDEEFCA-D94A-41D7-9391-A22E06179D27}" type="presParOf" srcId="{17F393B3-0771-4371-B081-F494D0581CE2}" destId="{AD18AAC6-5021-449D-A6A0-B6B5B8D1D52A}" srcOrd="0" destOrd="0" presId="urn:microsoft.com/office/officeart/2005/8/layout/StepDownProcess"/>
    <dgm:cxn modelId="{66673E4B-31A9-46C6-AE8D-5BFE287F23D0}" type="presParOf" srcId="{AD18AAC6-5021-449D-A6A0-B6B5B8D1D52A}" destId="{7526E683-3092-487E-A30F-7AE242D67713}" srcOrd="0" destOrd="0" presId="urn:microsoft.com/office/officeart/2005/8/layout/StepDownProcess"/>
    <dgm:cxn modelId="{D4D875DB-E0B0-4438-8E96-6FCBE350C647}" type="presParOf" srcId="{AD18AAC6-5021-449D-A6A0-B6B5B8D1D52A}" destId="{DF859B1E-E20E-44F9-BF45-6533212FD751}" srcOrd="1" destOrd="0" presId="urn:microsoft.com/office/officeart/2005/8/layout/StepDownProcess"/>
    <dgm:cxn modelId="{9AFD1648-CE11-4E23-8170-DEA0C7FB480A}" type="presParOf" srcId="{AD18AAC6-5021-449D-A6A0-B6B5B8D1D52A}" destId="{AD76264A-2B7B-44A7-BFFD-186333E0ECC0}" srcOrd="2" destOrd="0" presId="urn:microsoft.com/office/officeart/2005/8/layout/StepDownProcess"/>
    <dgm:cxn modelId="{5A4993E1-27F9-40C9-A857-887568B70DF0}" type="presParOf" srcId="{17F393B3-0771-4371-B081-F494D0581CE2}" destId="{28112EA3-8EC1-4189-8855-2BE3F5707304}" srcOrd="1" destOrd="0" presId="urn:microsoft.com/office/officeart/2005/8/layout/StepDownProcess"/>
    <dgm:cxn modelId="{EDB8C3DB-47B5-4AEC-B60C-DBE19B02BEBB}" type="presParOf" srcId="{17F393B3-0771-4371-B081-F494D0581CE2}" destId="{668548B4-89FA-4E56-B8A5-7CFA335944FA}" srcOrd="2" destOrd="0" presId="urn:microsoft.com/office/officeart/2005/8/layout/StepDownProcess"/>
    <dgm:cxn modelId="{A6EAA289-268C-4537-AC88-DC9BEA27B9CA}" type="presParOf" srcId="{668548B4-89FA-4E56-B8A5-7CFA335944FA}" destId="{EC128AF4-78FC-4F46-9BA8-B1C58AEF31A1}" srcOrd="0" destOrd="0" presId="urn:microsoft.com/office/officeart/2005/8/layout/StepDownProcess"/>
    <dgm:cxn modelId="{7FCC0D8A-5504-404C-9ADE-3C714A62CE5A}" type="presParOf" srcId="{668548B4-89FA-4E56-B8A5-7CFA335944FA}" destId="{71894679-0FF5-40B6-AEF2-0299A32E364E}" srcOrd="1" destOrd="0" presId="urn:microsoft.com/office/officeart/2005/8/layout/StepDownProcess"/>
    <dgm:cxn modelId="{1FBB1450-8747-4B1D-99DE-657633454ED8}" type="presParOf" srcId="{668548B4-89FA-4E56-B8A5-7CFA335944FA}" destId="{A701ED53-F5CD-4E63-89FD-5FDCF2A25AB6}" srcOrd="2" destOrd="0" presId="urn:microsoft.com/office/officeart/2005/8/layout/StepDownProcess"/>
    <dgm:cxn modelId="{6A639E56-F17E-4895-B88A-6EA554C5C3C1}" type="presParOf" srcId="{17F393B3-0771-4371-B081-F494D0581CE2}" destId="{740B40E1-D4C0-4E49-AF7E-3AF7E9685A8E}" srcOrd="3" destOrd="0" presId="urn:microsoft.com/office/officeart/2005/8/layout/StepDownProcess"/>
    <dgm:cxn modelId="{A6B9CCBB-9E49-41DA-AF6E-C43B8973A2F3}" type="presParOf" srcId="{17F393B3-0771-4371-B081-F494D0581CE2}" destId="{DE8841AA-D273-46DF-9AF9-BC05707663F1}" srcOrd="4" destOrd="0" presId="urn:microsoft.com/office/officeart/2005/8/layout/StepDownProcess"/>
    <dgm:cxn modelId="{7D4DC109-0859-415B-9852-8A7AD15CF07F}" type="presParOf" srcId="{DE8841AA-D273-46DF-9AF9-BC05707663F1}" destId="{0C9B2C6A-A58C-40BA-93CE-027BF497060B}" srcOrd="0" destOrd="0" presId="urn:microsoft.com/office/officeart/2005/8/layout/StepDownProcess"/>
    <dgm:cxn modelId="{A7E6EEC3-B045-459D-A16C-F43DEBDF1581}" type="presParOf" srcId="{DE8841AA-D273-46DF-9AF9-BC05707663F1}" destId="{6256C91B-FEAF-49C1-89BD-F7AD708792C2}" srcOrd="1" destOrd="0" presId="urn:microsoft.com/office/officeart/2005/8/layout/StepDownProcess"/>
    <dgm:cxn modelId="{276F723D-0AC3-4FBC-9A49-4899B593F628}" type="presParOf" srcId="{DE8841AA-D273-46DF-9AF9-BC05707663F1}" destId="{8C1043A6-4C43-42DA-B589-54262D440225}" srcOrd="2" destOrd="0" presId="urn:microsoft.com/office/officeart/2005/8/layout/StepDownProcess"/>
    <dgm:cxn modelId="{73A8CE1A-2214-4EF5-9428-D19BB479CD23}" type="presParOf" srcId="{17F393B3-0771-4371-B081-F494D0581CE2}" destId="{6A18B17C-8B39-4D85-8786-367A463C10D5}" srcOrd="5" destOrd="0" presId="urn:microsoft.com/office/officeart/2005/8/layout/StepDownProcess"/>
    <dgm:cxn modelId="{66D32BD0-DCC9-4E44-83FD-D229CEA27D65}" type="presParOf" srcId="{17F393B3-0771-4371-B081-F494D0581CE2}" destId="{1C0DE0BF-E6E9-407F-8B04-9062B5C2C912}" srcOrd="6" destOrd="0" presId="urn:microsoft.com/office/officeart/2005/8/layout/StepDownProcess"/>
    <dgm:cxn modelId="{96FB5CEE-EF4F-4BD7-B969-F75DA9089F6C}" type="presParOf" srcId="{1C0DE0BF-E6E9-407F-8B04-9062B5C2C912}" destId="{6CDF020D-3A69-4C89-8721-97DFB92EACFE}" srcOrd="0" destOrd="0" presId="urn:microsoft.com/office/officeart/2005/8/layout/StepDownProcess"/>
    <dgm:cxn modelId="{0DC6BBC3-C79E-454C-A5B9-4B9399D15BB0}" type="presParOf" srcId="{1C0DE0BF-E6E9-407F-8B04-9062B5C2C912}" destId="{8BB68097-8CB6-49D8-A63C-F2FAE99A9CF5}" srcOrd="1" destOrd="0" presId="urn:microsoft.com/office/officeart/2005/8/layout/StepDownProcess"/>
    <dgm:cxn modelId="{8042B3B0-7048-4F59-BE55-417050FAC34E}" type="presParOf" srcId="{1C0DE0BF-E6E9-407F-8B04-9062B5C2C912}" destId="{D9461B3A-E278-4D12-8AAE-5ACBBA9848F4}" srcOrd="2" destOrd="0" presId="urn:microsoft.com/office/officeart/2005/8/layout/StepDownProcess"/>
    <dgm:cxn modelId="{507C154E-6714-4BF6-BABF-041544CA103C}" type="presParOf" srcId="{17F393B3-0771-4371-B081-F494D0581CE2}" destId="{C7AB6235-C9DA-4A84-A5BF-A8D67E69BD0C}" srcOrd="7" destOrd="0" presId="urn:microsoft.com/office/officeart/2005/8/layout/StepDownProcess"/>
    <dgm:cxn modelId="{84D5E1DC-3B3E-473F-8388-BE8C91147562}" type="presParOf" srcId="{17F393B3-0771-4371-B081-F494D0581CE2}" destId="{86F07239-896D-41A3-B74C-7B0693D03765}" srcOrd="8" destOrd="0" presId="urn:microsoft.com/office/officeart/2005/8/layout/StepDownProcess"/>
    <dgm:cxn modelId="{43EB3896-5314-40FA-BD82-E7985DDD0A9C}" type="presParOf" srcId="{86F07239-896D-41A3-B74C-7B0693D03765}" destId="{73D1B1AA-4744-4A1E-8FD1-562444433BD8}" srcOrd="0" destOrd="0" presId="urn:microsoft.com/office/officeart/2005/8/layout/StepDownProcess"/>
    <dgm:cxn modelId="{14D1765C-502B-4BAC-8769-B6D3F7833478}" type="presParOf" srcId="{86F07239-896D-41A3-B74C-7B0693D03765}" destId="{72AA97EA-7190-42CE-9C05-7BD934332971}" srcOrd="1" destOrd="0" presId="urn:microsoft.com/office/officeart/2005/8/layout/StepDownProcess"/>
    <dgm:cxn modelId="{F165D2B0-4E03-4844-82FA-CF24ED839463}" type="presParOf" srcId="{86F07239-896D-41A3-B74C-7B0693D03765}" destId="{6C94785E-E231-4C3D-96CE-95BAB2AAE0BD}" srcOrd="2" destOrd="0" presId="urn:microsoft.com/office/officeart/2005/8/layout/StepDownProcess"/>
    <dgm:cxn modelId="{15590611-E447-41FF-8449-66FE5C5CE2E7}" type="presParOf" srcId="{17F393B3-0771-4371-B081-F494D0581CE2}" destId="{1D06209A-01D4-462F-9FD7-7182C46E17C7}" srcOrd="9" destOrd="0" presId="urn:microsoft.com/office/officeart/2005/8/layout/StepDownProcess"/>
    <dgm:cxn modelId="{3F44607A-B749-4276-BA48-E978C404244A}" type="presParOf" srcId="{17F393B3-0771-4371-B081-F494D0581CE2}" destId="{9403E850-6202-443E-923F-5022383BE29A}" srcOrd="10" destOrd="0" presId="urn:microsoft.com/office/officeart/2005/8/layout/StepDownProcess"/>
    <dgm:cxn modelId="{86D46FD6-7F64-413E-A2EA-6AAFACE69761}" type="presParOf" srcId="{9403E850-6202-443E-923F-5022383BE29A}" destId="{C35B341F-9BEF-4D9B-B7B7-3774437B53A7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262C22-8D2A-4694-B022-267B4CB6A71C}">
      <dsp:nvSpPr>
        <dsp:cNvPr id="0" name=""/>
        <dsp:cNvSpPr/>
      </dsp:nvSpPr>
      <dsp:spPr>
        <a:xfrm>
          <a:off x="2665553" y="3248"/>
          <a:ext cx="3044062" cy="2666767"/>
        </a:xfrm>
        <a:prstGeom prst="rightArrow">
          <a:avLst>
            <a:gd name="adj1" fmla="val 75000"/>
            <a:gd name="adj2" fmla="val 50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 err="1">
              <a:latin typeface="Bodoni MT Condensed" panose="02070606080606020203" pitchFamily="18" charset="0"/>
            </a:rPr>
            <a:t>Pasivo</a:t>
          </a:r>
          <a:r>
            <a:rPr lang="en-US" sz="2800" kern="1200" dirty="0">
              <a:latin typeface="Bodoni MT Condensed" panose="02070606080606020203" pitchFamily="18" charset="0"/>
            </a:rPr>
            <a:t> 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 err="1">
              <a:latin typeface="Bodoni MT Condensed" panose="02070606080606020203" pitchFamily="18" charset="0"/>
            </a:rPr>
            <a:t>Dominio</a:t>
          </a:r>
          <a:r>
            <a:rPr lang="en-US" sz="2800" kern="1200" dirty="0">
              <a:latin typeface="Bodoni MT Condensed" panose="02070606080606020203" pitchFamily="18" charset="0"/>
            </a:rPr>
            <a:t> de la </a:t>
          </a:r>
          <a:r>
            <a:rPr lang="en-US" sz="2800" kern="1200" dirty="0" err="1">
              <a:latin typeface="Bodoni MT Condensed" panose="02070606080606020203" pitchFamily="18" charset="0"/>
            </a:rPr>
            <a:t>Biología</a:t>
          </a:r>
          <a:r>
            <a:rPr lang="en-US" sz="2800" kern="1200" dirty="0">
              <a:latin typeface="Bodoni MT Condensed" panose="02070606080606020203" pitchFamily="18" charset="0"/>
            </a:rPr>
            <a:t>.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 err="1">
              <a:latin typeface="Bodoni MT Condensed" panose="02070606080606020203" pitchFamily="18" charset="0"/>
            </a:rPr>
            <a:t>Acto</a:t>
          </a:r>
          <a:r>
            <a:rPr lang="en-US" sz="2800" kern="1200" dirty="0">
              <a:latin typeface="Bodoni MT Condensed" panose="02070606080606020203" pitchFamily="18" charset="0"/>
            </a:rPr>
            <a:t> no </a:t>
          </a:r>
          <a:r>
            <a:rPr lang="en-US" sz="2800" kern="1200" dirty="0" err="1">
              <a:latin typeface="Bodoni MT Condensed" panose="02070606080606020203" pitchFamily="18" charset="0"/>
            </a:rPr>
            <a:t>voluntario</a:t>
          </a:r>
          <a:r>
            <a:rPr lang="en-US" sz="2800" kern="1200" dirty="0">
              <a:latin typeface="Bodoni MT Condensed" panose="02070606080606020203" pitchFamily="18" charset="0"/>
            </a:rPr>
            <a:t> </a:t>
          </a:r>
        </a:p>
      </dsp:txBody>
      <dsp:txXfrm>
        <a:off x="2665553" y="336594"/>
        <a:ext cx="2044024" cy="2000075"/>
      </dsp:txXfrm>
    </dsp:sp>
    <dsp:sp modelId="{ADB167A5-5F7F-4467-AB7F-40A981E9C701}">
      <dsp:nvSpPr>
        <dsp:cNvPr id="0" name=""/>
        <dsp:cNvSpPr/>
      </dsp:nvSpPr>
      <dsp:spPr>
        <a:xfrm>
          <a:off x="663889" y="105372"/>
          <a:ext cx="2001663" cy="2564643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7640" tIns="83820" rIns="167640" bIns="8382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>
              <a:latin typeface="Bodoni MT Condensed" panose="02070606080606020203" pitchFamily="18" charset="0"/>
            </a:rPr>
            <a:t>OIR</a:t>
          </a:r>
          <a:endParaRPr lang="en-US" sz="4400" kern="1200" dirty="0">
            <a:latin typeface="Bodoni MT Condensed" panose="02070606080606020203" pitchFamily="18" charset="0"/>
          </a:endParaRPr>
        </a:p>
      </dsp:txBody>
      <dsp:txXfrm>
        <a:off x="761602" y="203085"/>
        <a:ext cx="1806237" cy="2369217"/>
      </dsp:txXfrm>
    </dsp:sp>
    <dsp:sp modelId="{5DD35D92-B53B-4152-8CD2-FC322A221E6E}">
      <dsp:nvSpPr>
        <dsp:cNvPr id="0" name=""/>
        <dsp:cNvSpPr/>
      </dsp:nvSpPr>
      <dsp:spPr>
        <a:xfrm>
          <a:off x="2773386" y="2593069"/>
          <a:ext cx="2950334" cy="2926716"/>
        </a:xfrm>
        <a:prstGeom prst="rightArrow">
          <a:avLst>
            <a:gd name="adj1" fmla="val 75000"/>
            <a:gd name="adj2" fmla="val 50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3335" tIns="13335" rIns="13335" bIns="13335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 err="1">
              <a:latin typeface="Bodoni MT Condensed" panose="02070606080606020203" pitchFamily="18" charset="0"/>
            </a:rPr>
            <a:t>Oír</a:t>
          </a:r>
          <a:r>
            <a:rPr lang="en-US" sz="2100" kern="1200" dirty="0">
              <a:latin typeface="Bodoni MT Condensed" panose="02070606080606020203" pitchFamily="18" charset="0"/>
            </a:rPr>
            <a:t> + </a:t>
          </a:r>
          <a:r>
            <a:rPr lang="en-US" sz="2100" kern="1200" dirty="0" err="1">
              <a:latin typeface="Bodoni MT Condensed" panose="02070606080606020203" pitchFamily="18" charset="0"/>
            </a:rPr>
            <a:t>Interpretar</a:t>
          </a:r>
          <a:endParaRPr lang="en-US" sz="2100" kern="1200" dirty="0">
            <a:latin typeface="Bodoni MT Condensed" panose="02070606080606020203" pitchFamily="18" charset="0"/>
          </a:endParaRP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 err="1">
              <a:latin typeface="Bodoni MT Condensed" panose="02070606080606020203" pitchFamily="18" charset="0"/>
            </a:rPr>
            <a:t>Activo</a:t>
          </a:r>
          <a:r>
            <a:rPr lang="en-US" sz="2100" kern="1200" dirty="0">
              <a:latin typeface="Bodoni MT Condensed" panose="02070606080606020203" pitchFamily="18" charset="0"/>
            </a:rPr>
            <a:t>. </a:t>
          </a:r>
          <a:r>
            <a:rPr lang="en-US" sz="2100" kern="1200" dirty="0" err="1">
              <a:latin typeface="Bodoni MT Condensed" panose="02070606080606020203" pitchFamily="18" charset="0"/>
            </a:rPr>
            <a:t>Comprensión</a:t>
          </a:r>
          <a:r>
            <a:rPr lang="en-US" sz="2100" kern="1200" dirty="0">
              <a:latin typeface="Bodoni MT Condensed" panose="02070606080606020203" pitchFamily="18" charset="0"/>
            </a:rPr>
            <a:t>.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 err="1">
              <a:latin typeface="Bodoni MT Condensed" panose="02070606080606020203" pitchFamily="18" charset="0"/>
            </a:rPr>
            <a:t>Dominio</a:t>
          </a:r>
          <a:r>
            <a:rPr lang="en-US" sz="2100" kern="1200" dirty="0">
              <a:latin typeface="Bodoni MT Condensed" panose="02070606080606020203" pitchFamily="18" charset="0"/>
            </a:rPr>
            <a:t> del </a:t>
          </a:r>
          <a:r>
            <a:rPr lang="en-US" sz="2100" kern="1200" dirty="0" err="1">
              <a:latin typeface="Bodoni MT Condensed" panose="02070606080606020203" pitchFamily="18" charset="0"/>
            </a:rPr>
            <a:t>Lenguaje</a:t>
          </a:r>
          <a:r>
            <a:rPr lang="en-US" sz="2100" kern="1200" dirty="0">
              <a:latin typeface="Bodoni MT Condensed" panose="02070606080606020203" pitchFamily="18" charset="0"/>
            </a:rPr>
            <a:t>.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 err="1">
              <a:latin typeface="Bodoni MT Condensed" panose="02070606080606020203" pitchFamily="18" charset="0"/>
            </a:rPr>
            <a:t>Lenguaje</a:t>
          </a:r>
          <a:r>
            <a:rPr lang="en-US" sz="2100" kern="1200" dirty="0">
              <a:latin typeface="Bodoni MT Condensed" panose="02070606080606020203" pitchFamily="18" charset="0"/>
            </a:rPr>
            <a:t> </a:t>
          </a:r>
          <a:r>
            <a:rPr lang="en-US" sz="2100" kern="1200" dirty="0" err="1">
              <a:latin typeface="Bodoni MT Condensed" panose="02070606080606020203" pitchFamily="18" charset="0"/>
            </a:rPr>
            <a:t>es</a:t>
          </a:r>
          <a:r>
            <a:rPr lang="en-US" sz="2100" kern="1200" dirty="0">
              <a:latin typeface="Bodoni MT Condensed" panose="02070606080606020203" pitchFamily="18" charset="0"/>
            </a:rPr>
            <a:t> </a:t>
          </a:r>
          <a:r>
            <a:rPr lang="en-US" sz="2100" kern="1200" dirty="0" err="1">
              <a:latin typeface="Bodoni MT Condensed" panose="02070606080606020203" pitchFamily="18" charset="0"/>
            </a:rPr>
            <a:t>acción</a:t>
          </a:r>
          <a:r>
            <a:rPr lang="en-US" sz="2100" kern="1200" dirty="0">
              <a:latin typeface="Bodoni MT Condensed" panose="02070606080606020203" pitchFamily="18" charset="0"/>
            </a:rPr>
            <a:t>.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 err="1">
              <a:latin typeface="Bodoni MT Condensed" panose="02070606080606020203" pitchFamily="18" charset="0"/>
            </a:rPr>
            <a:t>Acto</a:t>
          </a:r>
          <a:r>
            <a:rPr lang="en-US" sz="2100" kern="1200" dirty="0">
              <a:latin typeface="Bodoni MT Condensed" panose="02070606080606020203" pitchFamily="18" charset="0"/>
            </a:rPr>
            <a:t> </a:t>
          </a:r>
          <a:r>
            <a:rPr lang="en-US" sz="2100" kern="1200" dirty="0" err="1">
              <a:latin typeface="Bodoni MT Condensed" panose="02070606080606020203" pitchFamily="18" charset="0"/>
            </a:rPr>
            <a:t>voluntario</a:t>
          </a:r>
          <a:endParaRPr lang="en-US" sz="2100" kern="1200" dirty="0">
            <a:latin typeface="Bodoni MT Condensed" panose="02070606080606020203" pitchFamily="18" charset="0"/>
          </a:endParaRPr>
        </a:p>
      </dsp:txBody>
      <dsp:txXfrm>
        <a:off x="2773386" y="2958909"/>
        <a:ext cx="1852816" cy="2195037"/>
      </dsp:txXfrm>
    </dsp:sp>
    <dsp:sp modelId="{CB038253-4E21-4F91-9C23-906FBDCFA8B4}">
      <dsp:nvSpPr>
        <dsp:cNvPr id="0" name=""/>
        <dsp:cNvSpPr/>
      </dsp:nvSpPr>
      <dsp:spPr>
        <a:xfrm>
          <a:off x="568676" y="2709340"/>
          <a:ext cx="2123601" cy="2784755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7640" tIns="83820" rIns="167640" bIns="8382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>
              <a:latin typeface="Bodoni MT Condensed" panose="02070606080606020203" pitchFamily="18" charset="0"/>
            </a:rPr>
            <a:t>ESCUCHAR</a:t>
          </a:r>
          <a:endParaRPr lang="en-US" sz="4400" kern="1200" dirty="0">
            <a:latin typeface="Bodoni MT Condensed" panose="02070606080606020203" pitchFamily="18" charset="0"/>
          </a:endParaRPr>
        </a:p>
      </dsp:txBody>
      <dsp:txXfrm>
        <a:off x="672342" y="2813006"/>
        <a:ext cx="1916269" cy="257742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BF7D79-A1B4-431C-8B86-957689D1C837}">
      <dsp:nvSpPr>
        <dsp:cNvPr id="0" name=""/>
        <dsp:cNvSpPr/>
      </dsp:nvSpPr>
      <dsp:spPr>
        <a:xfrm>
          <a:off x="746163" y="144"/>
          <a:ext cx="2631709" cy="131585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rgbClr val="002060"/>
              </a:solidFill>
              <a:latin typeface="Bookman Old Style" panose="02050604050505020204" pitchFamily="18" charset="0"/>
            </a:rPr>
            <a:t>COMUNICACIÓN VERBAL</a:t>
          </a:r>
        </a:p>
      </dsp:txBody>
      <dsp:txXfrm>
        <a:off x="784703" y="38684"/>
        <a:ext cx="2554629" cy="1238774"/>
      </dsp:txXfrm>
    </dsp:sp>
    <dsp:sp modelId="{193AB75B-4622-4868-8009-912053C67C97}">
      <dsp:nvSpPr>
        <dsp:cNvPr id="0" name=""/>
        <dsp:cNvSpPr/>
      </dsp:nvSpPr>
      <dsp:spPr>
        <a:xfrm>
          <a:off x="1009334" y="1315999"/>
          <a:ext cx="263170" cy="9868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86890"/>
              </a:lnTo>
              <a:lnTo>
                <a:pt x="263170" y="986890"/>
              </a:lnTo>
            </a:path>
          </a:pathLst>
        </a:custGeom>
        <a:noFill/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04A3B6-1759-46B1-835D-8715AF35D49D}">
      <dsp:nvSpPr>
        <dsp:cNvPr id="0" name=""/>
        <dsp:cNvSpPr/>
      </dsp:nvSpPr>
      <dsp:spPr>
        <a:xfrm>
          <a:off x="1272505" y="1644962"/>
          <a:ext cx="2105367" cy="131585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rgbClr val="002060"/>
              </a:solidFill>
              <a:latin typeface="Bookman Old Style" panose="02050604050505020204" pitchFamily="18" charset="0"/>
            </a:rPr>
            <a:t>Lo que </a:t>
          </a:r>
          <a:r>
            <a:rPr lang="en-US" sz="2000" b="1" kern="1200" dirty="0" err="1">
              <a:solidFill>
                <a:srgbClr val="002060"/>
              </a:solidFill>
              <a:latin typeface="Bookman Old Style" panose="02050604050505020204" pitchFamily="18" charset="0"/>
            </a:rPr>
            <a:t>decimos</a:t>
          </a:r>
          <a:endParaRPr lang="en-US" sz="2000" b="1" kern="1200" dirty="0">
            <a:solidFill>
              <a:srgbClr val="002060"/>
            </a:solidFill>
            <a:latin typeface="Bookman Old Style" panose="02050604050505020204" pitchFamily="18" charset="0"/>
          </a:endParaRPr>
        </a:p>
      </dsp:txBody>
      <dsp:txXfrm>
        <a:off x="1311045" y="1683502"/>
        <a:ext cx="2028287" cy="1238774"/>
      </dsp:txXfrm>
    </dsp:sp>
    <dsp:sp modelId="{5039AEB4-BAFA-44BF-A5B3-59F2285FBB6B}">
      <dsp:nvSpPr>
        <dsp:cNvPr id="0" name=""/>
        <dsp:cNvSpPr/>
      </dsp:nvSpPr>
      <dsp:spPr>
        <a:xfrm>
          <a:off x="1009334" y="1315999"/>
          <a:ext cx="263170" cy="26317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31709"/>
              </a:lnTo>
              <a:lnTo>
                <a:pt x="263170" y="2631709"/>
              </a:lnTo>
            </a:path>
          </a:pathLst>
        </a:custGeom>
        <a:noFill/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DA2966-30E6-4CB8-B896-8E14734B3AF4}">
      <dsp:nvSpPr>
        <dsp:cNvPr id="0" name=""/>
        <dsp:cNvSpPr/>
      </dsp:nvSpPr>
      <dsp:spPr>
        <a:xfrm>
          <a:off x="1272505" y="3289781"/>
          <a:ext cx="2105367" cy="131585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 err="1">
              <a:solidFill>
                <a:srgbClr val="002060"/>
              </a:solidFill>
              <a:latin typeface="Bookman Old Style" panose="02050604050505020204" pitchFamily="18" charset="0"/>
            </a:rPr>
            <a:t>Tono</a:t>
          </a:r>
          <a:r>
            <a:rPr lang="en-US" sz="2000" b="1" kern="1200" dirty="0">
              <a:solidFill>
                <a:srgbClr val="002060"/>
              </a:solidFill>
              <a:latin typeface="Bookman Old Style" panose="02050604050505020204" pitchFamily="18" charset="0"/>
            </a:rPr>
            <a:t> de </a:t>
          </a:r>
          <a:r>
            <a:rPr lang="en-US" sz="2000" b="1" kern="1200" dirty="0" err="1">
              <a:solidFill>
                <a:srgbClr val="002060"/>
              </a:solidFill>
              <a:latin typeface="Bookman Old Style" panose="02050604050505020204" pitchFamily="18" charset="0"/>
            </a:rPr>
            <a:t>voz</a:t>
          </a:r>
          <a:endParaRPr lang="en-US" sz="2000" b="1" kern="1200" dirty="0">
            <a:solidFill>
              <a:srgbClr val="002060"/>
            </a:solidFill>
            <a:latin typeface="Bookman Old Style" panose="02050604050505020204" pitchFamily="18" charset="0"/>
          </a:endParaRPr>
        </a:p>
      </dsp:txBody>
      <dsp:txXfrm>
        <a:off x="1311045" y="3328321"/>
        <a:ext cx="2028287" cy="1238774"/>
      </dsp:txXfrm>
    </dsp:sp>
    <dsp:sp modelId="{C48353DE-8CE1-48F9-8056-63BD5F791AE1}">
      <dsp:nvSpPr>
        <dsp:cNvPr id="0" name=""/>
        <dsp:cNvSpPr/>
      </dsp:nvSpPr>
      <dsp:spPr>
        <a:xfrm>
          <a:off x="4035800" y="144"/>
          <a:ext cx="2631709" cy="131585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rgbClr val="002060"/>
              </a:solidFill>
              <a:latin typeface="Bookman Old Style" panose="02050604050505020204" pitchFamily="18" charset="0"/>
            </a:rPr>
            <a:t>COMUNICACIÓN NO VERBAL</a:t>
          </a:r>
        </a:p>
      </dsp:txBody>
      <dsp:txXfrm>
        <a:off x="4074340" y="38684"/>
        <a:ext cx="2554629" cy="1238774"/>
      </dsp:txXfrm>
    </dsp:sp>
    <dsp:sp modelId="{79440C35-A4E5-447D-BEF3-A711AE1DF8B9}">
      <dsp:nvSpPr>
        <dsp:cNvPr id="0" name=""/>
        <dsp:cNvSpPr/>
      </dsp:nvSpPr>
      <dsp:spPr>
        <a:xfrm>
          <a:off x="4298971" y="1315999"/>
          <a:ext cx="263170" cy="18344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34426"/>
              </a:lnTo>
              <a:lnTo>
                <a:pt x="263170" y="1834426"/>
              </a:lnTo>
            </a:path>
          </a:pathLst>
        </a:custGeom>
        <a:noFill/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455B9C-A8E6-4D90-9346-8E0C02D989CE}">
      <dsp:nvSpPr>
        <dsp:cNvPr id="0" name=""/>
        <dsp:cNvSpPr/>
      </dsp:nvSpPr>
      <dsp:spPr>
        <a:xfrm>
          <a:off x="4562141" y="1595539"/>
          <a:ext cx="2105367" cy="310977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rgbClr val="002060"/>
              </a:solidFill>
              <a:latin typeface="Bookman Old Style" panose="02050604050505020204" pitchFamily="18" charset="0"/>
            </a:rPr>
            <a:t>Canales: 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600" b="1" kern="1200" dirty="0">
              <a:solidFill>
                <a:srgbClr val="002060"/>
              </a:solidFill>
              <a:latin typeface="Bookman Old Style" panose="02050604050505020204" pitchFamily="18" charset="0"/>
            </a:rPr>
            <a:t>El contacto visual, 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600" b="1" kern="1200" dirty="0">
              <a:solidFill>
                <a:srgbClr val="002060"/>
              </a:solidFill>
              <a:latin typeface="Bookman Old Style" panose="02050604050505020204" pitchFamily="18" charset="0"/>
            </a:rPr>
            <a:t>los gestos faciales, 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600" b="1" kern="1200" dirty="0">
              <a:solidFill>
                <a:srgbClr val="002060"/>
              </a:solidFill>
              <a:latin typeface="Bookman Old Style" panose="02050604050505020204" pitchFamily="18" charset="0"/>
            </a:rPr>
            <a:t>los movimientos de brazos y manos, 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600" b="1" kern="1200" dirty="0">
              <a:solidFill>
                <a:srgbClr val="002060"/>
              </a:solidFill>
              <a:latin typeface="Bookman Old Style" panose="02050604050505020204" pitchFamily="18" charset="0"/>
            </a:rPr>
            <a:t> la postura,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600" b="1" kern="1200" dirty="0">
              <a:solidFill>
                <a:srgbClr val="002060"/>
              </a:solidFill>
              <a:latin typeface="Bookman Old Style" panose="02050604050505020204" pitchFamily="18" charset="0"/>
            </a:rPr>
            <a:t> la distancia corporal. </a:t>
          </a:r>
          <a:endParaRPr lang="en-US" sz="1600" b="1" kern="1200" dirty="0">
            <a:solidFill>
              <a:srgbClr val="002060"/>
            </a:solidFill>
            <a:latin typeface="Bookman Old Style" panose="02050604050505020204" pitchFamily="18" charset="0"/>
          </a:endParaRPr>
        </a:p>
      </dsp:txBody>
      <dsp:txXfrm>
        <a:off x="4623805" y="1657203"/>
        <a:ext cx="1982039" cy="298644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26E683-3092-487E-A30F-7AE242D67713}">
      <dsp:nvSpPr>
        <dsp:cNvPr id="0" name=""/>
        <dsp:cNvSpPr/>
      </dsp:nvSpPr>
      <dsp:spPr>
        <a:xfrm rot="5400000">
          <a:off x="665913" y="1091906"/>
          <a:ext cx="576426" cy="65624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5">
            <a:tint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859B1E-E20E-44F9-BF45-6533212FD751}">
      <dsp:nvSpPr>
        <dsp:cNvPr id="0" name=""/>
        <dsp:cNvSpPr/>
      </dsp:nvSpPr>
      <dsp:spPr>
        <a:xfrm>
          <a:off x="1707" y="452925"/>
          <a:ext cx="1993339" cy="679222"/>
        </a:xfrm>
        <a:prstGeom prst="roundRect">
          <a:avLst>
            <a:gd name="adj" fmla="val 1667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i="1" kern="1200" dirty="0"/>
            <a:t>VERIFICAR </a:t>
          </a:r>
        </a:p>
      </dsp:txBody>
      <dsp:txXfrm>
        <a:off x="34870" y="486088"/>
        <a:ext cx="1927013" cy="612896"/>
      </dsp:txXfrm>
    </dsp:sp>
    <dsp:sp modelId="{AD76264A-2B7B-44A7-BFFD-186333E0ECC0}">
      <dsp:nvSpPr>
        <dsp:cNvPr id="0" name=""/>
        <dsp:cNvSpPr/>
      </dsp:nvSpPr>
      <dsp:spPr>
        <a:xfrm>
          <a:off x="3257411" y="400421"/>
          <a:ext cx="3616261" cy="6792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128AF4-78FC-4F46-9BA8-B1C58AEF31A1}">
      <dsp:nvSpPr>
        <dsp:cNvPr id="0" name=""/>
        <dsp:cNvSpPr/>
      </dsp:nvSpPr>
      <dsp:spPr>
        <a:xfrm rot="5400000">
          <a:off x="2518318" y="1854897"/>
          <a:ext cx="576426" cy="65624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5">
            <a:tint val="50000"/>
            <a:hueOff val="-946626"/>
            <a:satOff val="-3946"/>
            <a:lumOff val="2606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894679-0FF5-40B6-AEF2-0299A32E364E}">
      <dsp:nvSpPr>
        <dsp:cNvPr id="0" name=""/>
        <dsp:cNvSpPr/>
      </dsp:nvSpPr>
      <dsp:spPr>
        <a:xfrm>
          <a:off x="1416454" y="1215916"/>
          <a:ext cx="2201006" cy="679222"/>
        </a:xfrm>
        <a:prstGeom prst="roundRect">
          <a:avLst>
            <a:gd name="adj" fmla="val 16670"/>
          </a:avLst>
        </a:prstGeom>
        <a:solidFill>
          <a:schemeClr val="accent5">
            <a:hueOff val="-661711"/>
            <a:satOff val="-3554"/>
            <a:lumOff val="1216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i="1" kern="1200" dirty="0"/>
            <a:t>SILENCIO</a:t>
          </a:r>
        </a:p>
      </dsp:txBody>
      <dsp:txXfrm>
        <a:off x="1449617" y="1249079"/>
        <a:ext cx="2134680" cy="612896"/>
      </dsp:txXfrm>
    </dsp:sp>
    <dsp:sp modelId="{A701ED53-F5CD-4E63-89FD-5FDCF2A25AB6}">
      <dsp:nvSpPr>
        <dsp:cNvPr id="0" name=""/>
        <dsp:cNvSpPr/>
      </dsp:nvSpPr>
      <dsp:spPr>
        <a:xfrm>
          <a:off x="3335963" y="1280696"/>
          <a:ext cx="705749" cy="5489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9B2C6A-A58C-40BA-93CE-027BF497060B}">
      <dsp:nvSpPr>
        <dsp:cNvPr id="0" name=""/>
        <dsp:cNvSpPr/>
      </dsp:nvSpPr>
      <dsp:spPr>
        <a:xfrm rot="5400000">
          <a:off x="4122975" y="2617888"/>
          <a:ext cx="576426" cy="65624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5">
            <a:tint val="50000"/>
            <a:hueOff val="-1893253"/>
            <a:satOff val="-7892"/>
            <a:lumOff val="521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56C91B-FEAF-49C1-89BD-F7AD708792C2}">
      <dsp:nvSpPr>
        <dsp:cNvPr id="0" name=""/>
        <dsp:cNvSpPr/>
      </dsp:nvSpPr>
      <dsp:spPr>
        <a:xfrm>
          <a:off x="3498850" y="1978908"/>
          <a:ext cx="1913177" cy="679222"/>
        </a:xfrm>
        <a:prstGeom prst="roundRect">
          <a:avLst>
            <a:gd name="adj" fmla="val 16670"/>
          </a:avLst>
        </a:prstGeom>
        <a:solidFill>
          <a:schemeClr val="accent5">
            <a:hueOff val="-1323423"/>
            <a:satOff val="-7108"/>
            <a:lumOff val="2431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i="1" kern="1200" dirty="0"/>
            <a:t>MIRADA</a:t>
          </a:r>
        </a:p>
      </dsp:txBody>
      <dsp:txXfrm>
        <a:off x="3532013" y="2012071"/>
        <a:ext cx="1846851" cy="612896"/>
      </dsp:txXfrm>
    </dsp:sp>
    <dsp:sp modelId="{8C1043A6-4C43-42DA-B589-54262D440225}">
      <dsp:nvSpPr>
        <dsp:cNvPr id="0" name=""/>
        <dsp:cNvSpPr/>
      </dsp:nvSpPr>
      <dsp:spPr>
        <a:xfrm>
          <a:off x="4940620" y="2043687"/>
          <a:ext cx="705749" cy="5489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DF020D-3A69-4C89-8721-97DFB92EACFE}">
      <dsp:nvSpPr>
        <dsp:cNvPr id="0" name=""/>
        <dsp:cNvSpPr/>
      </dsp:nvSpPr>
      <dsp:spPr>
        <a:xfrm rot="5400000">
          <a:off x="6091470" y="3735071"/>
          <a:ext cx="576426" cy="65624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5">
            <a:tint val="50000"/>
            <a:hueOff val="-2839879"/>
            <a:satOff val="-11839"/>
            <a:lumOff val="7819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B68097-8CB6-49D8-A63C-F2FAE99A9CF5}">
      <dsp:nvSpPr>
        <dsp:cNvPr id="0" name=""/>
        <dsp:cNvSpPr/>
      </dsp:nvSpPr>
      <dsp:spPr>
        <a:xfrm>
          <a:off x="4696678" y="3084035"/>
          <a:ext cx="2178853" cy="679222"/>
        </a:xfrm>
        <a:prstGeom prst="roundRect">
          <a:avLst>
            <a:gd name="adj" fmla="val 16670"/>
          </a:avLst>
        </a:prstGeom>
        <a:solidFill>
          <a:schemeClr val="accent5">
            <a:hueOff val="-1985134"/>
            <a:satOff val="-10662"/>
            <a:lumOff val="3647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i="1" kern="1200" dirty="0"/>
            <a:t>ATENCION</a:t>
          </a:r>
        </a:p>
      </dsp:txBody>
      <dsp:txXfrm>
        <a:off x="4729841" y="3117198"/>
        <a:ext cx="2112527" cy="612896"/>
      </dsp:txXfrm>
    </dsp:sp>
    <dsp:sp modelId="{D9461B3A-E278-4D12-8AAE-5ACBBA9848F4}">
      <dsp:nvSpPr>
        <dsp:cNvPr id="0" name=""/>
        <dsp:cNvSpPr/>
      </dsp:nvSpPr>
      <dsp:spPr>
        <a:xfrm>
          <a:off x="6851194" y="2665064"/>
          <a:ext cx="4029138" cy="1386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D1B1AA-4744-4A1E-8FD1-562444433BD8}">
      <dsp:nvSpPr>
        <dsp:cNvPr id="0" name=""/>
        <dsp:cNvSpPr/>
      </dsp:nvSpPr>
      <dsp:spPr>
        <a:xfrm rot="5400000">
          <a:off x="7658913" y="4498063"/>
          <a:ext cx="576426" cy="65624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5">
            <a:tint val="50000"/>
            <a:hueOff val="-3786506"/>
            <a:satOff val="-15785"/>
            <a:lumOff val="10426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AA97EA-7190-42CE-9C05-7BD934332971}">
      <dsp:nvSpPr>
        <dsp:cNvPr id="0" name=""/>
        <dsp:cNvSpPr/>
      </dsp:nvSpPr>
      <dsp:spPr>
        <a:xfrm>
          <a:off x="6641344" y="3869515"/>
          <a:ext cx="1990767" cy="679222"/>
        </a:xfrm>
        <a:prstGeom prst="roundRect">
          <a:avLst>
            <a:gd name="adj" fmla="val 16670"/>
          </a:avLst>
        </a:prstGeom>
        <a:solidFill>
          <a:schemeClr val="accent5">
            <a:hueOff val="-2646845"/>
            <a:satOff val="-14216"/>
            <a:lumOff val="4862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1" kern="1200" dirty="0"/>
            <a:t>RESPETO O ACEPTACION</a:t>
          </a:r>
        </a:p>
      </dsp:txBody>
      <dsp:txXfrm>
        <a:off x="6674507" y="3902678"/>
        <a:ext cx="1924441" cy="612896"/>
      </dsp:txXfrm>
    </dsp:sp>
    <dsp:sp modelId="{6C94785E-E231-4C3D-96CE-95BAB2AAE0BD}">
      <dsp:nvSpPr>
        <dsp:cNvPr id="0" name=""/>
        <dsp:cNvSpPr/>
      </dsp:nvSpPr>
      <dsp:spPr>
        <a:xfrm>
          <a:off x="8731439" y="3929555"/>
          <a:ext cx="1871337" cy="5375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5B341F-9BEF-4D9B-B7B7-3774437B53A7}">
      <dsp:nvSpPr>
        <dsp:cNvPr id="0" name=""/>
        <dsp:cNvSpPr/>
      </dsp:nvSpPr>
      <dsp:spPr>
        <a:xfrm>
          <a:off x="8679238" y="4622073"/>
          <a:ext cx="2134061" cy="679222"/>
        </a:xfrm>
        <a:prstGeom prst="roundRect">
          <a:avLst>
            <a:gd name="adj" fmla="val 16670"/>
          </a:avLst>
        </a:prstGeom>
        <a:solidFill>
          <a:schemeClr val="accent5">
            <a:hueOff val="-3308557"/>
            <a:satOff val="-17770"/>
            <a:lumOff val="607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1" kern="1200" dirty="0"/>
            <a:t>APERTURA Y FLEXIBILIDAD</a:t>
          </a:r>
        </a:p>
      </dsp:txBody>
      <dsp:txXfrm>
        <a:off x="8712401" y="4655236"/>
        <a:ext cx="2067735" cy="6128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97AE10A4-A98D-41AE-87C0-A5501F9FD45C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4801D125-64F1-4AF3-8786-CB5C30A16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610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E10A4-A98D-41AE-87C0-A5501F9FD45C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1D125-64F1-4AF3-8786-CB5C30A16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923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E10A4-A98D-41AE-87C0-A5501F9FD45C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1D125-64F1-4AF3-8786-CB5C30A16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608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E10A4-A98D-41AE-87C0-A5501F9FD45C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1D125-64F1-4AF3-8786-CB5C30A16246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804559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E10A4-A98D-41AE-87C0-A5501F9FD45C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1D125-64F1-4AF3-8786-CB5C30A16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2047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E10A4-A98D-41AE-87C0-A5501F9FD45C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1D125-64F1-4AF3-8786-CB5C30A16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5135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E10A4-A98D-41AE-87C0-A5501F9FD45C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1D125-64F1-4AF3-8786-CB5C30A16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0072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E10A4-A98D-41AE-87C0-A5501F9FD45C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1D125-64F1-4AF3-8786-CB5C30A16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7535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E10A4-A98D-41AE-87C0-A5501F9FD45C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1D125-64F1-4AF3-8786-CB5C30A16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873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E10A4-A98D-41AE-87C0-A5501F9FD45C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1D125-64F1-4AF3-8786-CB5C30A16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062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E10A4-A98D-41AE-87C0-A5501F9FD45C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1D125-64F1-4AF3-8786-CB5C30A16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901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E10A4-A98D-41AE-87C0-A5501F9FD45C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1D125-64F1-4AF3-8786-CB5C30A16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16538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E10A4-A98D-41AE-87C0-A5501F9FD45C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1D125-64F1-4AF3-8786-CB5C30A16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46096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E10A4-A98D-41AE-87C0-A5501F9FD45C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1D125-64F1-4AF3-8786-CB5C30A16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067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E10A4-A98D-41AE-87C0-A5501F9FD45C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1D125-64F1-4AF3-8786-CB5C30A16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946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E10A4-A98D-41AE-87C0-A5501F9FD45C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1D125-64F1-4AF3-8786-CB5C30A16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26627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E10A4-A98D-41AE-87C0-A5501F9FD45C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1D125-64F1-4AF3-8786-CB5C30A16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259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AE10A4-A98D-41AE-87C0-A5501F9FD45C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01D125-64F1-4AF3-8786-CB5C30A16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3645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798" r:id="rId9"/>
    <p:sldLayoutId id="2147483799" r:id="rId10"/>
    <p:sldLayoutId id="2147483800" r:id="rId11"/>
    <p:sldLayoutId id="2147483801" r:id="rId12"/>
    <p:sldLayoutId id="2147483802" r:id="rId13"/>
    <p:sldLayoutId id="2147483803" r:id="rId14"/>
    <p:sldLayoutId id="2147483804" r:id="rId15"/>
    <p:sldLayoutId id="2147483805" r:id="rId16"/>
    <p:sldLayoutId id="214748380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5.jpe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eg"/><Relationship Id="rId3" Type="http://schemas.openxmlformats.org/officeDocument/2006/relationships/diagramLayout" Target="../diagrams/layout2.xml"/><Relationship Id="rId7" Type="http://schemas.openxmlformats.org/officeDocument/2006/relationships/image" Target="../media/image18.jpeg"/><Relationship Id="rId12" Type="http://schemas.openxmlformats.org/officeDocument/2006/relationships/image" Target="../media/image23.jpe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11" Type="http://schemas.openxmlformats.org/officeDocument/2006/relationships/image" Target="../media/image22.jpeg"/><Relationship Id="rId5" Type="http://schemas.openxmlformats.org/officeDocument/2006/relationships/diagramColors" Target="../diagrams/colors2.xml"/><Relationship Id="rId10" Type="http://schemas.openxmlformats.org/officeDocument/2006/relationships/image" Target="../media/image21.jpeg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20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7ABC2-2479-4310-B033-EF23808E66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17233" y="4539573"/>
            <a:ext cx="8957534" cy="118283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dirty="0">
                <a:latin typeface="MingLiU_HKSCS" panose="02020500000000000000" pitchFamily="18" charset="-120"/>
                <a:ea typeface="MingLiU_HKSCS" panose="02020500000000000000" pitchFamily="18" charset="-120"/>
              </a:rPr>
              <a:t>COMUNICACION &amp; CALIDAD DE VIDA </a:t>
            </a:r>
            <a:r>
              <a:rPr lang="en-US" sz="4400" dirty="0" err="1">
                <a:latin typeface="MingLiU_HKSCS" panose="02020500000000000000" pitchFamily="18" charset="-120"/>
                <a:ea typeface="MingLiU_HKSCS" panose="02020500000000000000" pitchFamily="18" charset="-120"/>
              </a:rPr>
              <a:t>parte</a:t>
            </a:r>
            <a:r>
              <a:rPr lang="en-US" sz="4400" dirty="0">
                <a:latin typeface="MingLiU_HKSCS" panose="02020500000000000000" pitchFamily="18" charset="-120"/>
                <a:ea typeface="MingLiU_HKSCS" panose="02020500000000000000" pitchFamily="18" charset="-120"/>
              </a:rPr>
              <a:t> 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4A20AA-60C7-4D28-82C7-84A603503A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11275" y="5722411"/>
            <a:ext cx="8369450" cy="480330"/>
          </a:xfrm>
        </p:spPr>
        <p:txBody>
          <a:bodyPr>
            <a:normAutofit/>
          </a:bodyPr>
          <a:lstStyle/>
          <a:p>
            <a:pPr algn="ctr"/>
            <a:r>
              <a:rPr lang="en-US"/>
              <a:t>TALLER DE COACHING</a:t>
            </a:r>
          </a:p>
        </p:txBody>
      </p:sp>
      <p:sp>
        <p:nvSpPr>
          <p:cNvPr id="10" name="Round Diagonal Corner Rectangle 6">
            <a:extLst>
              <a:ext uri="{FF2B5EF4-FFF2-40B4-BE49-F238E27FC236}">
                <a16:creationId xmlns:a16="http://schemas.microsoft.com/office/drawing/2014/main" id="{9CE97880-B96A-4BF9-BFFB-34DAA44F88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974" y="639965"/>
            <a:ext cx="10879991" cy="3598548"/>
          </a:xfrm>
          <a:prstGeom prst="round2DiagRect">
            <a:avLst>
              <a:gd name="adj1" fmla="val 9529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10" descr="Image result for parejas en la cama con celular">
            <a:extLst>
              <a:ext uri="{FF2B5EF4-FFF2-40B4-BE49-F238E27FC236}">
                <a16:creationId xmlns:a16="http://schemas.microsoft.com/office/drawing/2014/main" id="{8F8EB08C-0498-4EC9-8163-2C5F561E1EB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82" r="9162"/>
          <a:stretch/>
        </p:blipFill>
        <p:spPr bwMode="auto">
          <a:xfrm>
            <a:off x="1512680" y="951493"/>
            <a:ext cx="3973381" cy="2975493"/>
          </a:xfrm>
          <a:prstGeom prst="rect">
            <a:avLst/>
          </a:prstGeom>
          <a:noFill/>
          <a:scene3d>
            <a:camera prst="orthographicFront"/>
            <a:lightRig rig="twoPt" dir="t"/>
          </a:scene3d>
          <a:sp3d extrusionH="76200" contourW="12700">
            <a:bevelT/>
            <a:bevelB/>
            <a:extrusionClr>
              <a:schemeClr val="accent4">
                <a:lumMod val="75000"/>
              </a:schemeClr>
            </a:extrusionClr>
            <a:contourClr>
              <a:schemeClr val="accent4">
                <a:lumMod val="60000"/>
                <a:lumOff val="40000"/>
              </a:schemeClr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5FBFFD58-9CC1-43C3-84C3-C20F540E64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8832" y="1870948"/>
            <a:ext cx="5051472" cy="1136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409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Picture 2">
            <a:extLst>
              <a:ext uri="{FF2B5EF4-FFF2-40B4-BE49-F238E27FC236}">
                <a16:creationId xmlns:a16="http://schemas.microsoft.com/office/drawing/2014/main" id="{678E285C-BE9E-45B7-A3EE-B9792DAE9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73" name="Group 13">
            <a:extLst>
              <a:ext uri="{FF2B5EF4-FFF2-40B4-BE49-F238E27FC236}">
                <a16:creationId xmlns:a16="http://schemas.microsoft.com/office/drawing/2014/main" id="{AB86F577-8905-4B21-8AF3-C1BB343377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5" name="Rectangle 5">
              <a:extLst>
                <a:ext uri="{FF2B5EF4-FFF2-40B4-BE49-F238E27FC236}">
                  <a16:creationId xmlns:a16="http://schemas.microsoft.com/office/drawing/2014/main" id="{D2F1CFF3-A579-4D24-B5F9-1C71BA6FE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57601B50-7EB1-43FA-8360-4297BCD76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60BD8B7A-CD01-4638-A2C9-299AC68B9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Rectangle 8">
              <a:extLst>
                <a:ext uri="{FF2B5EF4-FFF2-40B4-BE49-F238E27FC236}">
                  <a16:creationId xmlns:a16="http://schemas.microsoft.com/office/drawing/2014/main" id="{095B58F9-6C29-48BE-9DA6-3855080521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0C84674F-2E8A-4B70-B801-00722CDD58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34F320BB-D6A9-45FE-8556-498B763B1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5493D54A-532A-46ED-AF63-A0A54818EF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id="{EAF2EDFA-9C0B-44E2-B4BB-312B58BCA8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3">
              <a:extLst>
                <a:ext uri="{FF2B5EF4-FFF2-40B4-BE49-F238E27FC236}">
                  <a16:creationId xmlns:a16="http://schemas.microsoft.com/office/drawing/2014/main" id="{A3641113-CE35-42A4-B605-41BC06BF4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4">
              <a:extLst>
                <a:ext uri="{FF2B5EF4-FFF2-40B4-BE49-F238E27FC236}">
                  <a16:creationId xmlns:a16="http://schemas.microsoft.com/office/drawing/2014/main" id="{DA2E5B2C-BAC4-4440-9B7E-F38783197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5">
              <a:extLst>
                <a:ext uri="{FF2B5EF4-FFF2-40B4-BE49-F238E27FC236}">
                  <a16:creationId xmlns:a16="http://schemas.microsoft.com/office/drawing/2014/main" id="{D8A506DF-2E53-42C9-94BE-B98E32E057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6">
              <a:extLst>
                <a:ext uri="{FF2B5EF4-FFF2-40B4-BE49-F238E27FC236}">
                  <a16:creationId xmlns:a16="http://schemas.microsoft.com/office/drawing/2014/main" id="{12934FF8-5F70-40BF-BBB6-5EB941FB9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7">
              <a:extLst>
                <a:ext uri="{FF2B5EF4-FFF2-40B4-BE49-F238E27FC236}">
                  <a16:creationId xmlns:a16="http://schemas.microsoft.com/office/drawing/2014/main" id="{8EB3FB08-D01D-4E24-BE40-C16269DF6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8">
              <a:extLst>
                <a:ext uri="{FF2B5EF4-FFF2-40B4-BE49-F238E27FC236}">
                  <a16:creationId xmlns:a16="http://schemas.microsoft.com/office/drawing/2014/main" id="{D24E50D7-2753-4169-AD51-C106DA1B7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9">
              <a:extLst>
                <a:ext uri="{FF2B5EF4-FFF2-40B4-BE49-F238E27FC236}">
                  <a16:creationId xmlns:a16="http://schemas.microsoft.com/office/drawing/2014/main" id="{DF94B7E0-D9B6-4096-94D0-18D3AC0EF6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0">
              <a:extLst>
                <a:ext uri="{FF2B5EF4-FFF2-40B4-BE49-F238E27FC236}">
                  <a16:creationId xmlns:a16="http://schemas.microsoft.com/office/drawing/2014/main" id="{EBC05ADE-BBA2-4387-B005-3196E2E198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1">
              <a:extLst>
                <a:ext uri="{FF2B5EF4-FFF2-40B4-BE49-F238E27FC236}">
                  <a16:creationId xmlns:a16="http://schemas.microsoft.com/office/drawing/2014/main" id="{BBED1CEE-14D2-442F-AB08-401ABE3EFB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2">
              <a:extLst>
                <a:ext uri="{FF2B5EF4-FFF2-40B4-BE49-F238E27FC236}">
                  <a16:creationId xmlns:a16="http://schemas.microsoft.com/office/drawing/2014/main" id="{4F6574C0-78E8-49EA-84BC-EE9D55707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3">
              <a:extLst>
                <a:ext uri="{FF2B5EF4-FFF2-40B4-BE49-F238E27FC236}">
                  <a16:creationId xmlns:a16="http://schemas.microsoft.com/office/drawing/2014/main" id="{65BCDB0B-615E-4CA1-AFD5-6B121CB7CE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4">
              <a:extLst>
                <a:ext uri="{FF2B5EF4-FFF2-40B4-BE49-F238E27FC236}">
                  <a16:creationId xmlns:a16="http://schemas.microsoft.com/office/drawing/2014/main" id="{40627863-B7FC-44D1-9E53-E728FFF675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5">
              <a:extLst>
                <a:ext uri="{FF2B5EF4-FFF2-40B4-BE49-F238E27FC236}">
                  <a16:creationId xmlns:a16="http://schemas.microsoft.com/office/drawing/2014/main" id="{52FD6F8C-3AF1-487E-91F4-6E55146F1F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6">
              <a:extLst>
                <a:ext uri="{FF2B5EF4-FFF2-40B4-BE49-F238E27FC236}">
                  <a16:creationId xmlns:a16="http://schemas.microsoft.com/office/drawing/2014/main" id="{50323CF3-93CB-4E03-95C0-B180BB87A8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7">
              <a:extLst>
                <a:ext uri="{FF2B5EF4-FFF2-40B4-BE49-F238E27FC236}">
                  <a16:creationId xmlns:a16="http://schemas.microsoft.com/office/drawing/2014/main" id="{EB47D82F-CF1B-47E6-9FA2-F3A9C5F945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8">
              <a:extLst>
                <a:ext uri="{FF2B5EF4-FFF2-40B4-BE49-F238E27FC236}">
                  <a16:creationId xmlns:a16="http://schemas.microsoft.com/office/drawing/2014/main" id="{0606708F-F2D4-4678-8ED2-39041BC64D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9">
              <a:extLst>
                <a:ext uri="{FF2B5EF4-FFF2-40B4-BE49-F238E27FC236}">
                  <a16:creationId xmlns:a16="http://schemas.microsoft.com/office/drawing/2014/main" id="{D7EB95B4-15E4-433D-B36F-21FF341AD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0">
              <a:extLst>
                <a:ext uri="{FF2B5EF4-FFF2-40B4-BE49-F238E27FC236}">
                  <a16:creationId xmlns:a16="http://schemas.microsoft.com/office/drawing/2014/main" id="{500A541B-4C75-497C-A489-097ED2996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1">
              <a:extLst>
                <a:ext uri="{FF2B5EF4-FFF2-40B4-BE49-F238E27FC236}">
                  <a16:creationId xmlns:a16="http://schemas.microsoft.com/office/drawing/2014/main" id="{5789326F-12A4-48B8-B0ED-A6A2AE0C27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25FA672E-2B65-477F-AA75-6261CE652F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Rectangle 33">
              <a:extLst>
                <a:ext uri="{FF2B5EF4-FFF2-40B4-BE49-F238E27FC236}">
                  <a16:creationId xmlns:a16="http://schemas.microsoft.com/office/drawing/2014/main" id="{BB09AF8D-E68B-499C-B9F5-2F365813D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7991AEAD-B5F3-47BA-9F1B-86C16A84AD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19A85F58-4C3A-4388-B55C-2329EEAECF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5652F38-94D9-41B7-A699-7E8F0C78D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C043852-C250-4518-BB89-C91A34917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0CAB9A07-ECF2-416C-8528-F75DACB138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904A314C-A829-4AA6-92E2-529BCCF95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244EE6BA-4569-43ED-9E2E-1FB66201B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1">
              <a:extLst>
                <a:ext uri="{FF2B5EF4-FFF2-40B4-BE49-F238E27FC236}">
                  <a16:creationId xmlns:a16="http://schemas.microsoft.com/office/drawing/2014/main" id="{BEB8252E-FB2A-4BB5-BEC6-CA10FF6F7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2">
              <a:extLst>
                <a:ext uri="{FF2B5EF4-FFF2-40B4-BE49-F238E27FC236}">
                  <a16:creationId xmlns:a16="http://schemas.microsoft.com/office/drawing/2014/main" id="{91414711-C3A4-4E96-854A-DDDEB2F2E3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3">
              <a:extLst>
                <a:ext uri="{FF2B5EF4-FFF2-40B4-BE49-F238E27FC236}">
                  <a16:creationId xmlns:a16="http://schemas.microsoft.com/office/drawing/2014/main" id="{86815BA8-3055-4B42-98C3-4202FD92E0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4">
              <a:extLst>
                <a:ext uri="{FF2B5EF4-FFF2-40B4-BE49-F238E27FC236}">
                  <a16:creationId xmlns:a16="http://schemas.microsoft.com/office/drawing/2014/main" id="{44457813-E991-44AE-9A83-B7488D1F36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Rectangle 45">
              <a:extLst>
                <a:ext uri="{FF2B5EF4-FFF2-40B4-BE49-F238E27FC236}">
                  <a16:creationId xmlns:a16="http://schemas.microsoft.com/office/drawing/2014/main" id="{8CE1CF47-A73F-4560-8835-AE1DC51E5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6" name="Freeform 46">
              <a:extLst>
                <a:ext uri="{FF2B5EF4-FFF2-40B4-BE49-F238E27FC236}">
                  <a16:creationId xmlns:a16="http://schemas.microsoft.com/office/drawing/2014/main" id="{C2A935E4-AACC-4CB9-995E-D286178873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47">
              <a:extLst>
                <a:ext uri="{FF2B5EF4-FFF2-40B4-BE49-F238E27FC236}">
                  <a16:creationId xmlns:a16="http://schemas.microsoft.com/office/drawing/2014/main" id="{93B5B778-8ACB-4004-932D-BD95997BA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48">
              <a:extLst>
                <a:ext uri="{FF2B5EF4-FFF2-40B4-BE49-F238E27FC236}">
                  <a16:creationId xmlns:a16="http://schemas.microsoft.com/office/drawing/2014/main" id="{1434AF34-0919-40AD-84B1-446D4FF2D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49">
              <a:extLst>
                <a:ext uri="{FF2B5EF4-FFF2-40B4-BE49-F238E27FC236}">
                  <a16:creationId xmlns:a16="http://schemas.microsoft.com/office/drawing/2014/main" id="{29546CF3-6DDD-4073-AB7F-C6E722257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0">
              <a:extLst>
                <a:ext uri="{FF2B5EF4-FFF2-40B4-BE49-F238E27FC236}">
                  <a16:creationId xmlns:a16="http://schemas.microsoft.com/office/drawing/2014/main" id="{289D46AB-128A-477F-B6C9-F40F115D6C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1">
              <a:extLst>
                <a:ext uri="{FF2B5EF4-FFF2-40B4-BE49-F238E27FC236}">
                  <a16:creationId xmlns:a16="http://schemas.microsoft.com/office/drawing/2014/main" id="{A7DA7E67-3368-44AD-AACD-EB64AE3487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2">
              <a:extLst>
                <a:ext uri="{FF2B5EF4-FFF2-40B4-BE49-F238E27FC236}">
                  <a16:creationId xmlns:a16="http://schemas.microsoft.com/office/drawing/2014/main" id="{78BB1152-AB85-4AD8-BBA1-07CEA1F508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3">
              <a:extLst>
                <a:ext uri="{FF2B5EF4-FFF2-40B4-BE49-F238E27FC236}">
                  <a16:creationId xmlns:a16="http://schemas.microsoft.com/office/drawing/2014/main" id="{A982E7F2-DD68-4093-B9C5-3E42B475A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4">
              <a:extLst>
                <a:ext uri="{FF2B5EF4-FFF2-40B4-BE49-F238E27FC236}">
                  <a16:creationId xmlns:a16="http://schemas.microsoft.com/office/drawing/2014/main" id="{A682E224-4CD6-420B-897A-B23D50B82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5">
              <a:extLst>
                <a:ext uri="{FF2B5EF4-FFF2-40B4-BE49-F238E27FC236}">
                  <a16:creationId xmlns:a16="http://schemas.microsoft.com/office/drawing/2014/main" id="{31B90F10-06CD-480E-8D35-6E0FFFB894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56">
              <a:extLst>
                <a:ext uri="{FF2B5EF4-FFF2-40B4-BE49-F238E27FC236}">
                  <a16:creationId xmlns:a16="http://schemas.microsoft.com/office/drawing/2014/main" id="{7BC977DB-69B0-4D8D-B77C-E1127EC417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57">
              <a:extLst>
                <a:ext uri="{FF2B5EF4-FFF2-40B4-BE49-F238E27FC236}">
                  <a16:creationId xmlns:a16="http://schemas.microsoft.com/office/drawing/2014/main" id="{24127454-3FCB-41D6-ACFB-81D7E05A79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58">
              <a:extLst>
                <a:ext uri="{FF2B5EF4-FFF2-40B4-BE49-F238E27FC236}">
                  <a16:creationId xmlns:a16="http://schemas.microsoft.com/office/drawing/2014/main" id="{7AA80D42-B8A8-475B-ADBF-99719CE9F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2F5BE9CF-65CB-4386-9196-D496070E4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6424" y="4602868"/>
            <a:ext cx="8791575" cy="1301673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>
              <a:lnSpc>
                <a:spcPct val="150000"/>
              </a:lnSpc>
            </a:pPr>
            <a:r>
              <a:rPr lang="en-US" sz="1900" dirty="0"/>
              <a:t>Como dice </a:t>
            </a:r>
            <a:r>
              <a:rPr lang="en-US" sz="1900" dirty="0" err="1"/>
              <a:t>Maturana</a:t>
            </a:r>
            <a:r>
              <a:rPr lang="en-US" sz="1900" dirty="0"/>
              <a:t>: «El </a:t>
            </a:r>
            <a:r>
              <a:rPr lang="en-US" sz="1900" dirty="0" err="1"/>
              <a:t>fenómeno</a:t>
            </a:r>
            <a:r>
              <a:rPr lang="en-US" sz="1900" dirty="0"/>
              <a:t> de </a:t>
            </a:r>
            <a:r>
              <a:rPr lang="en-US" sz="1900" dirty="0" err="1"/>
              <a:t>comunicación</a:t>
            </a:r>
            <a:r>
              <a:rPr lang="en-US" sz="1900" dirty="0"/>
              <a:t> no </a:t>
            </a:r>
            <a:r>
              <a:rPr lang="en-US" sz="1900" dirty="0" err="1"/>
              <a:t>depende</a:t>
            </a:r>
            <a:r>
              <a:rPr lang="en-US" sz="1900" dirty="0"/>
              <a:t> de lo que se </a:t>
            </a:r>
            <a:r>
              <a:rPr lang="en-US" sz="1900" dirty="0" err="1"/>
              <a:t>entrega</a:t>
            </a:r>
            <a:r>
              <a:rPr lang="en-US" sz="1900" dirty="0"/>
              <a:t>, </a:t>
            </a:r>
            <a:r>
              <a:rPr lang="en-US" sz="1900" dirty="0" err="1"/>
              <a:t>sino</a:t>
            </a:r>
            <a:r>
              <a:rPr lang="en-US" sz="1900" dirty="0"/>
              <a:t> de lo que </a:t>
            </a:r>
            <a:r>
              <a:rPr lang="en-US" sz="1900" dirty="0" err="1"/>
              <a:t>pasa</a:t>
            </a:r>
            <a:r>
              <a:rPr lang="en-US" sz="1900" dirty="0"/>
              <a:t> con el que </a:t>
            </a:r>
            <a:r>
              <a:rPr lang="en-US" sz="1900" dirty="0" err="1"/>
              <a:t>recibe</a:t>
            </a:r>
            <a:r>
              <a:rPr lang="en-US" sz="1900" dirty="0"/>
              <a:t>. Y </a:t>
            </a:r>
            <a:r>
              <a:rPr lang="en-US" sz="1900" dirty="0" err="1"/>
              <a:t>esto</a:t>
            </a:r>
            <a:r>
              <a:rPr lang="en-US" sz="1900" dirty="0"/>
              <a:t> es un </a:t>
            </a:r>
            <a:r>
              <a:rPr lang="en-US" sz="1900" dirty="0" err="1"/>
              <a:t>asunto</a:t>
            </a:r>
            <a:r>
              <a:rPr lang="en-US" sz="1900" dirty="0"/>
              <a:t> </a:t>
            </a:r>
            <a:r>
              <a:rPr lang="en-US" sz="1900" dirty="0" err="1"/>
              <a:t>muy</a:t>
            </a:r>
            <a:r>
              <a:rPr lang="en-US" sz="1900" dirty="0"/>
              <a:t> </a:t>
            </a:r>
            <a:r>
              <a:rPr lang="en-US" sz="1900" dirty="0" err="1"/>
              <a:t>distinto</a:t>
            </a:r>
            <a:r>
              <a:rPr lang="en-US" sz="1900" dirty="0"/>
              <a:t> a '</a:t>
            </a:r>
            <a:r>
              <a:rPr lang="en-US" sz="1900" dirty="0" err="1"/>
              <a:t>transmitir</a:t>
            </a:r>
            <a:r>
              <a:rPr lang="en-US" sz="1900" dirty="0"/>
              <a:t> </a:t>
            </a:r>
            <a:r>
              <a:rPr lang="en-US" sz="1900" dirty="0" err="1"/>
              <a:t>información</a:t>
            </a:r>
            <a:r>
              <a:rPr lang="en-US" sz="1900" dirty="0"/>
              <a:t>'».</a:t>
            </a:r>
            <a:br>
              <a:rPr lang="en-US" sz="1900" dirty="0"/>
            </a:br>
            <a:endParaRPr lang="en-US" sz="1900" dirty="0"/>
          </a:p>
        </p:txBody>
      </p:sp>
      <p:pic>
        <p:nvPicPr>
          <p:cNvPr id="7" name="Picture Placeholder 6" descr="Related image">
            <a:extLst>
              <a:ext uri="{FF2B5EF4-FFF2-40B4-BE49-F238E27FC236}">
                <a16:creationId xmlns:a16="http://schemas.microsoft.com/office/drawing/2014/main" id="{D3416BBA-95DC-4BA8-9949-C9B03B3A0720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26" b="4526"/>
          <a:stretch>
            <a:fillRect/>
          </a:stretch>
        </p:blipFill>
        <p:spPr bwMode="auto">
          <a:xfrm>
            <a:off x="1913547" y="1108038"/>
            <a:ext cx="8717329" cy="2893808"/>
          </a:xfrm>
          <a:prstGeom prst="round2DiagRect">
            <a:avLst>
              <a:gd name="adj1" fmla="val 5608"/>
              <a:gd name="adj2" fmla="val 0"/>
            </a:avLst>
          </a:prstGeom>
          <a:noFill/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59358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FC20A6B-8CD0-48B4-B26D-8C43D5EAFD73}"/>
              </a:ext>
            </a:extLst>
          </p:cNvPr>
          <p:cNvSpPr/>
          <p:nvPr/>
        </p:nvSpPr>
        <p:spPr>
          <a:xfrm>
            <a:off x="711200" y="603136"/>
            <a:ext cx="1070864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AR" sz="2800" i="1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Podemos concluir, entonces, que </a:t>
            </a:r>
            <a:r>
              <a:rPr lang="es-AR" sz="2800" b="1" i="1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decimos lo que decimos </a:t>
            </a:r>
            <a:r>
              <a:rPr lang="es-AR" sz="2800" i="1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 los demás </a:t>
            </a:r>
            <a:r>
              <a:rPr lang="es-AR" sz="2800" b="1" i="1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escuchan lo que escuchan</a:t>
            </a:r>
            <a:r>
              <a:rPr lang="es-AR" sz="2800" i="1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; decir y escuchar son fenómenos diferentes.</a:t>
            </a:r>
            <a:endParaRPr lang="en-US" sz="2800" dirty="0"/>
          </a:p>
        </p:txBody>
      </p:sp>
      <p:pic>
        <p:nvPicPr>
          <p:cNvPr id="2050" name="Picture 2" descr="Related image">
            <a:extLst>
              <a:ext uri="{FF2B5EF4-FFF2-40B4-BE49-F238E27FC236}">
                <a16:creationId xmlns:a16="http://schemas.microsoft.com/office/drawing/2014/main" id="{DFD7473F-9192-49F2-BE3F-9B6DE47E53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53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6060" y="2181543"/>
            <a:ext cx="6477000" cy="35718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5952129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567" y="1889760"/>
            <a:ext cx="5311172" cy="295065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graphicFrame>
        <p:nvGraphicFramePr>
          <p:cNvPr id="4" name="Diagram 3"/>
          <p:cNvGraphicFramePr/>
          <p:nvPr/>
        </p:nvGraphicFramePr>
        <p:xfrm>
          <a:off x="5527342" y="719667"/>
          <a:ext cx="6373506" cy="5954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267110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/>
        </p:nvGraphicFramePr>
        <p:xfrm>
          <a:off x="2433712" y="900332"/>
          <a:ext cx="7413673" cy="47548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106" name="Picture 10" descr="Related image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3611" y="4221567"/>
            <a:ext cx="2124219" cy="1417252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 descr="Image result for personas hablando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737" y="4108726"/>
            <a:ext cx="2502149" cy="1398617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0" name="Picture 14" descr="Image result for personas hablando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9997" y="2524443"/>
            <a:ext cx="2329113" cy="154886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Image result for personas hablando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377" y="735408"/>
            <a:ext cx="2382161" cy="1588883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2" name="Picture 16" descr="Image result for personas hablando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8893" y="655206"/>
            <a:ext cx="2278137" cy="174928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4" name="Picture 18" descr="Image result for personas hablando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531" y="2480689"/>
            <a:ext cx="2511775" cy="1434852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23137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88000"/>
                <a:hueMod val="106000"/>
                <a:satMod val="140000"/>
                <a:lumMod val="54000"/>
              </a:schemeClr>
              <a:schemeClr val="bg1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Picture 2">
            <a:extLst>
              <a:ext uri="{FF2B5EF4-FFF2-40B4-BE49-F238E27FC236}">
                <a16:creationId xmlns:a16="http://schemas.microsoft.com/office/drawing/2014/main" id="{9FBB3149-8289-4060-BB01-ED3047C531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85" name="Group 99">
            <a:extLst>
              <a:ext uri="{FF2B5EF4-FFF2-40B4-BE49-F238E27FC236}">
                <a16:creationId xmlns:a16="http://schemas.microsoft.com/office/drawing/2014/main" id="{3BAEF7DA-43C4-4736-B5A3-B48E6125AB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A909436B-313B-4D27-BD55-E8303EF45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3" name="Rectangle 5">
                <a:extLst>
                  <a:ext uri="{FF2B5EF4-FFF2-40B4-BE49-F238E27FC236}">
                    <a16:creationId xmlns:a16="http://schemas.microsoft.com/office/drawing/2014/main" id="{758BC0E2-32D9-41ED-907C-DA3C4A698E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114" name="Freeform 6">
                <a:extLst>
                  <a:ext uri="{FF2B5EF4-FFF2-40B4-BE49-F238E27FC236}">
                    <a16:creationId xmlns:a16="http://schemas.microsoft.com/office/drawing/2014/main" id="{41E486E5-1757-4896-A762-4D0BE33091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5" name="Freeform 7">
                <a:extLst>
                  <a:ext uri="{FF2B5EF4-FFF2-40B4-BE49-F238E27FC236}">
                    <a16:creationId xmlns:a16="http://schemas.microsoft.com/office/drawing/2014/main" id="{5812B4BD-11B4-43E6-B3D0-1F424A9FD8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6" name="Freeform 8">
                <a:extLst>
                  <a:ext uri="{FF2B5EF4-FFF2-40B4-BE49-F238E27FC236}">
                    <a16:creationId xmlns:a16="http://schemas.microsoft.com/office/drawing/2014/main" id="{6A0E1D38-C2A3-42C9-920D-F40319CE16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7" name="Freeform 9">
                <a:extLst>
                  <a:ext uri="{FF2B5EF4-FFF2-40B4-BE49-F238E27FC236}">
                    <a16:creationId xmlns:a16="http://schemas.microsoft.com/office/drawing/2014/main" id="{3FAF6AF3-9B01-4BEB-BB6B-08B3485119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8" name="Freeform 10">
                <a:extLst>
                  <a:ext uri="{FF2B5EF4-FFF2-40B4-BE49-F238E27FC236}">
                    <a16:creationId xmlns:a16="http://schemas.microsoft.com/office/drawing/2014/main" id="{53F7FADA-61E9-4AAB-BED8-D6FD1BB545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9" name="Freeform 11">
                <a:extLst>
                  <a:ext uri="{FF2B5EF4-FFF2-40B4-BE49-F238E27FC236}">
                    <a16:creationId xmlns:a16="http://schemas.microsoft.com/office/drawing/2014/main" id="{46419F9F-3EEC-45FF-98BB-4F20D5347E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0" name="Freeform 12">
                <a:extLst>
                  <a:ext uri="{FF2B5EF4-FFF2-40B4-BE49-F238E27FC236}">
                    <a16:creationId xmlns:a16="http://schemas.microsoft.com/office/drawing/2014/main" id="{1E081BCD-31AF-4E94-966D-497357D221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1" name="Freeform 13">
                <a:extLst>
                  <a:ext uri="{FF2B5EF4-FFF2-40B4-BE49-F238E27FC236}">
                    <a16:creationId xmlns:a16="http://schemas.microsoft.com/office/drawing/2014/main" id="{5082EAA7-B95F-462F-8307-2C9EC1C35A7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2" name="Freeform 14">
                <a:extLst>
                  <a:ext uri="{FF2B5EF4-FFF2-40B4-BE49-F238E27FC236}">
                    <a16:creationId xmlns:a16="http://schemas.microsoft.com/office/drawing/2014/main" id="{E9A57125-4B73-448E-B7B7-94380A928DF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3" name="Freeform 15">
                <a:extLst>
                  <a:ext uri="{FF2B5EF4-FFF2-40B4-BE49-F238E27FC236}">
                    <a16:creationId xmlns:a16="http://schemas.microsoft.com/office/drawing/2014/main" id="{7290E834-81F0-42A1-B66B-33D4580573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4" name="Line 16">
                <a:extLst>
                  <a:ext uri="{FF2B5EF4-FFF2-40B4-BE49-F238E27FC236}">
                    <a16:creationId xmlns:a16="http://schemas.microsoft.com/office/drawing/2014/main" id="{C9FA5563-6ED2-4EAC-A8ED-DF71850ACD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125" name="Freeform 17">
                <a:extLst>
                  <a:ext uri="{FF2B5EF4-FFF2-40B4-BE49-F238E27FC236}">
                    <a16:creationId xmlns:a16="http://schemas.microsoft.com/office/drawing/2014/main" id="{50479572-5CA3-41F4-8BDC-F039335C2C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6" name="Freeform 18">
                <a:extLst>
                  <a:ext uri="{FF2B5EF4-FFF2-40B4-BE49-F238E27FC236}">
                    <a16:creationId xmlns:a16="http://schemas.microsoft.com/office/drawing/2014/main" id="{4156CB6F-DF65-4A51-A840-7A4177BDF6E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7" name="Freeform 19">
                <a:extLst>
                  <a:ext uri="{FF2B5EF4-FFF2-40B4-BE49-F238E27FC236}">
                    <a16:creationId xmlns:a16="http://schemas.microsoft.com/office/drawing/2014/main" id="{9252974F-88C0-4CAA-A42D-E94E2B7A6D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8" name="Freeform 20">
                <a:extLst>
                  <a:ext uri="{FF2B5EF4-FFF2-40B4-BE49-F238E27FC236}">
                    <a16:creationId xmlns:a16="http://schemas.microsoft.com/office/drawing/2014/main" id="{DE3974B2-2875-4AFE-A30A-6EE823E579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9" name="Rectangle 21">
                <a:extLst>
                  <a:ext uri="{FF2B5EF4-FFF2-40B4-BE49-F238E27FC236}">
                    <a16:creationId xmlns:a16="http://schemas.microsoft.com/office/drawing/2014/main" id="{948A52FE-E1B0-4297-BBBE-C860B4E3D3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130" name="Freeform 22">
                <a:extLst>
                  <a:ext uri="{FF2B5EF4-FFF2-40B4-BE49-F238E27FC236}">
                    <a16:creationId xmlns:a16="http://schemas.microsoft.com/office/drawing/2014/main" id="{C6E71B5D-6B02-417C-A0CF-4447C55F27E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1" name="Freeform 23">
                <a:extLst>
                  <a:ext uri="{FF2B5EF4-FFF2-40B4-BE49-F238E27FC236}">
                    <a16:creationId xmlns:a16="http://schemas.microsoft.com/office/drawing/2014/main" id="{0FB94710-B373-451B-84A2-947DDB4564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2" name="Freeform 24">
                <a:extLst>
                  <a:ext uri="{FF2B5EF4-FFF2-40B4-BE49-F238E27FC236}">
                    <a16:creationId xmlns:a16="http://schemas.microsoft.com/office/drawing/2014/main" id="{4E47778B-FD55-4A2C-A53F-E548158C89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3" name="Freeform 25">
                <a:extLst>
                  <a:ext uri="{FF2B5EF4-FFF2-40B4-BE49-F238E27FC236}">
                    <a16:creationId xmlns:a16="http://schemas.microsoft.com/office/drawing/2014/main" id="{DA2A4F49-8FC4-4F12-8707-A6CC117E588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4" name="Freeform 26">
                <a:extLst>
                  <a:ext uri="{FF2B5EF4-FFF2-40B4-BE49-F238E27FC236}">
                    <a16:creationId xmlns:a16="http://schemas.microsoft.com/office/drawing/2014/main" id="{2293D140-51FA-484D-8464-785D8FD3DD6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5" name="Freeform 27">
                <a:extLst>
                  <a:ext uri="{FF2B5EF4-FFF2-40B4-BE49-F238E27FC236}">
                    <a16:creationId xmlns:a16="http://schemas.microsoft.com/office/drawing/2014/main" id="{AA66B21A-3C7F-426E-9C38-C0D6AEF130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6" name="Freeform 28">
                <a:extLst>
                  <a:ext uri="{FF2B5EF4-FFF2-40B4-BE49-F238E27FC236}">
                    <a16:creationId xmlns:a16="http://schemas.microsoft.com/office/drawing/2014/main" id="{F22F8B0E-04B8-4D29-9E19-CACDAE6ABD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7" name="Freeform 29">
                <a:extLst>
                  <a:ext uri="{FF2B5EF4-FFF2-40B4-BE49-F238E27FC236}">
                    <a16:creationId xmlns:a16="http://schemas.microsoft.com/office/drawing/2014/main" id="{E0D8C2CC-1759-4605-B3C9-DA4B1EF250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8" name="Freeform 30">
                <a:extLst>
                  <a:ext uri="{FF2B5EF4-FFF2-40B4-BE49-F238E27FC236}">
                    <a16:creationId xmlns:a16="http://schemas.microsoft.com/office/drawing/2014/main" id="{547A4BC3-AA95-4A78-AC23-65A4CE843B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9" name="Freeform 31">
                <a:extLst>
                  <a:ext uri="{FF2B5EF4-FFF2-40B4-BE49-F238E27FC236}">
                    <a16:creationId xmlns:a16="http://schemas.microsoft.com/office/drawing/2014/main" id="{93059BC9-C7C3-41F9-8BBA-7BF49FF602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86" name="Group 101">
              <a:extLst>
                <a:ext uri="{FF2B5EF4-FFF2-40B4-BE49-F238E27FC236}">
                  <a16:creationId xmlns:a16="http://schemas.microsoft.com/office/drawing/2014/main" id="{F335FE01-8192-4D2A-93F8-2F680F728C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03" name="Freeform 32">
                <a:extLst>
                  <a:ext uri="{FF2B5EF4-FFF2-40B4-BE49-F238E27FC236}">
                    <a16:creationId xmlns:a16="http://schemas.microsoft.com/office/drawing/2014/main" id="{A150A82A-9896-4D5B-BAA5-0A7ECD0789A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4" name="Freeform 33">
                <a:extLst>
                  <a:ext uri="{FF2B5EF4-FFF2-40B4-BE49-F238E27FC236}">
                    <a16:creationId xmlns:a16="http://schemas.microsoft.com/office/drawing/2014/main" id="{82641EF7-9CDB-40BE-A964-13F866165C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5" name="Freeform 34">
                <a:extLst>
                  <a:ext uri="{FF2B5EF4-FFF2-40B4-BE49-F238E27FC236}">
                    <a16:creationId xmlns:a16="http://schemas.microsoft.com/office/drawing/2014/main" id="{A1D1CF16-B5BD-4021-9BA9-637569FC80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6" name="Freeform 35">
                <a:extLst>
                  <a:ext uri="{FF2B5EF4-FFF2-40B4-BE49-F238E27FC236}">
                    <a16:creationId xmlns:a16="http://schemas.microsoft.com/office/drawing/2014/main" id="{FF13F72C-CC27-48A0-AC55-686AB9153E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7" name="Freeform 36">
                <a:extLst>
                  <a:ext uri="{FF2B5EF4-FFF2-40B4-BE49-F238E27FC236}">
                    <a16:creationId xmlns:a16="http://schemas.microsoft.com/office/drawing/2014/main" id="{0EC3BA8B-33ED-483D-935C-170AD0C4DC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8" name="Freeform 37">
                <a:extLst>
                  <a:ext uri="{FF2B5EF4-FFF2-40B4-BE49-F238E27FC236}">
                    <a16:creationId xmlns:a16="http://schemas.microsoft.com/office/drawing/2014/main" id="{C4C451E6-48CE-4642-B51D-FE44840872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9" name="Freeform 38">
                <a:extLst>
                  <a:ext uri="{FF2B5EF4-FFF2-40B4-BE49-F238E27FC236}">
                    <a16:creationId xmlns:a16="http://schemas.microsoft.com/office/drawing/2014/main" id="{0F88F098-E44C-4A45-AE2B-595A7B8527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0" name="Freeform 39">
                <a:extLst>
                  <a:ext uri="{FF2B5EF4-FFF2-40B4-BE49-F238E27FC236}">
                    <a16:creationId xmlns:a16="http://schemas.microsoft.com/office/drawing/2014/main" id="{5B782B5D-8B67-4CD5-A0B3-8067BBB328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1" name="Freeform 40">
                <a:extLst>
                  <a:ext uri="{FF2B5EF4-FFF2-40B4-BE49-F238E27FC236}">
                    <a16:creationId xmlns:a16="http://schemas.microsoft.com/office/drawing/2014/main" id="{897A4906-0942-4CD6-840D-0915E0C4D0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2" name="Rectangle 41">
                <a:extLst>
                  <a:ext uri="{FF2B5EF4-FFF2-40B4-BE49-F238E27FC236}">
                    <a16:creationId xmlns:a16="http://schemas.microsoft.com/office/drawing/2014/main" id="{D1131789-2DD5-462E-9FC9-E25021F5CF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 useBgFill="1">
        <p:nvSpPr>
          <p:cNvPr id="141" name="Rectangle 140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7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88" name="Group 144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46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89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8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0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0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1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2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3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4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5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6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7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58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9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0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1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2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3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4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5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6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7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8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9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0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1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2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BD0E84E-3DBE-4878-ADBF-1BC9949F9799}"/>
              </a:ext>
            </a:extLst>
          </p:cNvPr>
          <p:cNvSpPr txBox="1"/>
          <p:nvPr/>
        </p:nvSpPr>
        <p:spPr>
          <a:xfrm>
            <a:off x="1206500" y="903288"/>
            <a:ext cx="9840911" cy="48879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285750" indent="-228600" defTabSz="914400">
              <a:lnSpc>
                <a:spcPct val="11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sz="2400" dirty="0" err="1"/>
              <a:t>Damos</a:t>
            </a:r>
            <a:r>
              <a:rPr lang="en-US" sz="2400" dirty="0"/>
              <a:t> por </a:t>
            </a:r>
            <a:r>
              <a:rPr lang="en-US" sz="2400" dirty="0" err="1"/>
              <a:t>sentado</a:t>
            </a:r>
            <a:r>
              <a:rPr lang="en-US" sz="2400" dirty="0"/>
              <a:t> que lo que </a:t>
            </a:r>
            <a:r>
              <a:rPr lang="en-US" sz="2400" dirty="0" err="1"/>
              <a:t>escuchamos</a:t>
            </a:r>
            <a:r>
              <a:rPr lang="en-US" sz="2400" dirty="0"/>
              <a:t> es lo que se ha </a:t>
            </a:r>
            <a:r>
              <a:rPr lang="en-US" sz="2400" dirty="0" err="1"/>
              <a:t>dicho</a:t>
            </a:r>
            <a:r>
              <a:rPr lang="en-US" sz="2400" dirty="0"/>
              <a:t>.</a:t>
            </a:r>
          </a:p>
          <a:p>
            <a:pPr marL="57150" indent="-228600" defTabSz="914400">
              <a:lnSpc>
                <a:spcPct val="11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28600" defTabSz="914400">
              <a:lnSpc>
                <a:spcPct val="11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sz="2400" dirty="0" err="1"/>
              <a:t>Suponemos</a:t>
            </a:r>
            <a:r>
              <a:rPr lang="en-US" sz="2400" dirty="0"/>
              <a:t> que lo que decimos es lo que las personas van a </a:t>
            </a:r>
            <a:r>
              <a:rPr lang="en-US" sz="2400" dirty="0" err="1"/>
              <a:t>escuchar</a:t>
            </a:r>
            <a:r>
              <a:rPr lang="en-US" sz="2400" dirty="0"/>
              <a:t>.</a:t>
            </a:r>
          </a:p>
          <a:p>
            <a:pPr marL="57150" indent="-228600" defTabSz="914400">
              <a:lnSpc>
                <a:spcPct val="11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28600" defTabSz="914400">
              <a:lnSpc>
                <a:spcPct val="11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sz="2400" dirty="0"/>
              <a:t>No </a:t>
            </a:r>
            <a:r>
              <a:rPr lang="en-US" sz="2400" dirty="0" err="1"/>
              <a:t>verificamos</a:t>
            </a:r>
            <a:r>
              <a:rPr lang="en-US" sz="2400" dirty="0"/>
              <a:t> </a:t>
            </a:r>
            <a:r>
              <a:rPr lang="en-US" sz="2400" dirty="0" err="1"/>
              <a:t>si</a:t>
            </a:r>
            <a:r>
              <a:rPr lang="en-US" sz="2400" dirty="0"/>
              <a:t> el </a:t>
            </a:r>
            <a:r>
              <a:rPr lang="en-US" sz="2400" dirty="0" err="1"/>
              <a:t>sentido</a:t>
            </a:r>
            <a:r>
              <a:rPr lang="en-US" sz="2400" dirty="0"/>
              <a:t> que le </a:t>
            </a:r>
            <a:r>
              <a:rPr lang="en-US" sz="2400" dirty="0" err="1"/>
              <a:t>damos</a:t>
            </a:r>
            <a:r>
              <a:rPr lang="en-US" sz="2400" dirty="0"/>
              <a:t> a lo que </a:t>
            </a:r>
            <a:r>
              <a:rPr lang="en-US" sz="2400" dirty="0" err="1"/>
              <a:t>escuchamos</a:t>
            </a:r>
            <a:r>
              <a:rPr lang="en-US" sz="2400" dirty="0"/>
              <a:t>, </a:t>
            </a:r>
            <a:r>
              <a:rPr lang="en-US" sz="2400" dirty="0" err="1"/>
              <a:t>corresponde</a:t>
            </a:r>
            <a:r>
              <a:rPr lang="en-US" sz="2400" dirty="0"/>
              <a:t> a </a:t>
            </a:r>
            <a:r>
              <a:rPr lang="en-US" sz="2400" dirty="0" err="1"/>
              <a:t>aquel</a:t>
            </a:r>
            <a:r>
              <a:rPr lang="en-US" sz="2400" dirty="0"/>
              <a:t> que le da </a:t>
            </a:r>
            <a:r>
              <a:rPr lang="en-US" sz="2400" dirty="0" err="1"/>
              <a:t>quien</a:t>
            </a:r>
            <a:r>
              <a:rPr lang="en-US" sz="2400" dirty="0"/>
              <a:t> </a:t>
            </a:r>
            <a:r>
              <a:rPr lang="en-US" sz="2400" dirty="0" err="1"/>
              <a:t>habla</a:t>
            </a:r>
            <a:r>
              <a:rPr lang="en-US" sz="2400" dirty="0"/>
              <a:t>.</a:t>
            </a:r>
          </a:p>
          <a:p>
            <a:pPr marL="57150" indent="-228600" defTabSz="914400">
              <a:lnSpc>
                <a:spcPct val="11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28600" defTabSz="914400">
              <a:lnSpc>
                <a:spcPct val="11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sz="2400" dirty="0"/>
              <a:t>El </a:t>
            </a:r>
            <a:r>
              <a:rPr lang="en-US" sz="2400" dirty="0" err="1"/>
              <a:t>escuchar</a:t>
            </a:r>
            <a:r>
              <a:rPr lang="en-US" sz="2400" dirty="0"/>
              <a:t> </a:t>
            </a:r>
            <a:r>
              <a:rPr lang="en-US" sz="2400" dirty="0" err="1"/>
              <a:t>difiere</a:t>
            </a:r>
            <a:r>
              <a:rPr lang="en-US" sz="2400" dirty="0"/>
              <a:t> del </a:t>
            </a:r>
            <a:r>
              <a:rPr lang="en-US" sz="2400" dirty="0" err="1"/>
              <a:t>hablar</a:t>
            </a:r>
            <a:r>
              <a:rPr lang="en-US" sz="2400" dirty="0"/>
              <a:t>.</a:t>
            </a:r>
          </a:p>
          <a:p>
            <a:pPr marL="57150" indent="-228600" defTabSz="914400">
              <a:lnSpc>
                <a:spcPct val="11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28600" defTabSz="914400">
              <a:lnSpc>
                <a:spcPct val="11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sz="2400" dirty="0" err="1"/>
              <a:t>Cuando</a:t>
            </a:r>
            <a:r>
              <a:rPr lang="en-US" sz="2400" dirty="0"/>
              <a:t> lo que se ha </a:t>
            </a:r>
            <a:r>
              <a:rPr lang="en-US" sz="2400" dirty="0" err="1"/>
              <a:t>dicho</a:t>
            </a:r>
            <a:r>
              <a:rPr lang="en-US" sz="2400" dirty="0"/>
              <a:t> no es </a:t>
            </a:r>
            <a:r>
              <a:rPr lang="en-US" sz="2400" dirty="0" err="1"/>
              <a:t>escuchado</a:t>
            </a:r>
            <a:r>
              <a:rPr lang="en-US" sz="2400" dirty="0"/>
              <a:t> </a:t>
            </a:r>
            <a:r>
              <a:rPr lang="en-US" sz="2400" dirty="0" err="1"/>
              <a:t>en</a:t>
            </a:r>
            <a:r>
              <a:rPr lang="en-US" sz="2400" dirty="0"/>
              <a:t> la forma </a:t>
            </a:r>
            <a:r>
              <a:rPr lang="en-US" sz="2400" dirty="0" err="1"/>
              <a:t>esperada</a:t>
            </a:r>
            <a:r>
              <a:rPr lang="en-US" sz="2400" dirty="0"/>
              <a:t>, </a:t>
            </a:r>
            <a:r>
              <a:rPr lang="en-US" sz="2400" dirty="0" err="1"/>
              <a:t>aparecen</a:t>
            </a:r>
            <a:r>
              <a:rPr lang="en-US" sz="2400" dirty="0"/>
              <a:t> “</a:t>
            </a:r>
            <a:r>
              <a:rPr lang="en-US" sz="2400" dirty="0" err="1"/>
              <a:t>brecha</a:t>
            </a:r>
            <a:r>
              <a:rPr lang="en-US" sz="2400" dirty="0"/>
              <a:t> </a:t>
            </a:r>
            <a:r>
              <a:rPr lang="en-US" sz="2400" dirty="0" err="1"/>
              <a:t>crítica</a:t>
            </a:r>
            <a:r>
              <a:rPr lang="en-US" sz="2400" dirty="0"/>
              <a:t>” con </a:t>
            </a:r>
            <a:r>
              <a:rPr lang="en-US" sz="2400" dirty="0" err="1"/>
              <a:t>historias</a:t>
            </a:r>
            <a:r>
              <a:rPr lang="en-US" sz="2400" dirty="0"/>
              <a:t> y </a:t>
            </a:r>
            <a:r>
              <a:rPr lang="en-US" sz="2400" dirty="0" err="1"/>
              <a:t>juicios</a:t>
            </a:r>
            <a:r>
              <a:rPr lang="en-US" sz="2400" dirty="0"/>
              <a:t> </a:t>
            </a:r>
            <a:r>
              <a:rPr lang="en-US" sz="2400" dirty="0" err="1"/>
              <a:t>personales</a:t>
            </a:r>
            <a:endParaRPr lang="en-US" sz="2400" dirty="0"/>
          </a:p>
        </p:txBody>
      </p: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175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6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7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8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9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0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1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2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3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4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22708012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25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25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25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25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25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25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Image result for escuch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7658" y="605924"/>
            <a:ext cx="2795695" cy="187311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819833" y="1227522"/>
            <a:ext cx="10783519" cy="4955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es-AR" sz="2800" b="1" i="0" dirty="0">
                <a:solidFill>
                  <a:srgbClr val="111111"/>
                </a:solidFill>
                <a:effectLst/>
                <a:latin typeface="Bookman Old Style" panose="02050604050505020204" pitchFamily="18" charset="0"/>
              </a:rPr>
              <a:t>Test de escucha</a:t>
            </a:r>
            <a:endParaRPr lang="es-AR" sz="2800" b="0" i="0" dirty="0">
              <a:solidFill>
                <a:srgbClr val="111111"/>
              </a:solidFill>
              <a:effectLst/>
              <a:latin typeface="Bookman Old Style" panose="02050604050505020204" pitchFamily="18" charset="0"/>
            </a:endParaRPr>
          </a:p>
          <a:p>
            <a:pPr algn="just" fontAlgn="base"/>
            <a:r>
              <a:rPr lang="es-AR" sz="2400" b="0" i="0" dirty="0">
                <a:solidFill>
                  <a:srgbClr val="111111"/>
                </a:solidFill>
                <a:effectLst/>
                <a:latin typeface="Bookman Old Style" panose="02050604050505020204" pitchFamily="18" charset="0"/>
              </a:rPr>
              <a:t>Responde a estas preguntas de manera sincera.</a:t>
            </a:r>
          </a:p>
          <a:p>
            <a:pPr algn="just" fontAlgn="base"/>
            <a:r>
              <a:rPr lang="es-AR" sz="2400" b="0" i="0" dirty="0">
                <a:solidFill>
                  <a:srgbClr val="111111"/>
                </a:solidFill>
                <a:effectLst/>
                <a:latin typeface="Bookman Old Style" panose="02050604050505020204" pitchFamily="18" charset="0"/>
              </a:rPr>
              <a:t>Cuando te encuentras en una situación de comunicación en la que tienes que escuchar…</a:t>
            </a:r>
          </a:p>
          <a:p>
            <a:pPr algn="just" fontAlgn="base"/>
            <a:endParaRPr lang="en-US" sz="2400" b="0" i="0" dirty="0">
              <a:solidFill>
                <a:srgbClr val="111111"/>
              </a:solidFill>
              <a:effectLst/>
              <a:latin typeface="Bookman Old Style" panose="02050604050505020204" pitchFamily="18" charset="0"/>
            </a:endParaRPr>
          </a:p>
          <a:p>
            <a:pPr algn="just" fontAlgn="base"/>
            <a:endParaRPr lang="es-AR" sz="2400" b="0" i="0" dirty="0">
              <a:solidFill>
                <a:srgbClr val="111111"/>
              </a:solidFill>
              <a:effectLst/>
              <a:latin typeface="Bookman Old Style" panose="02050604050505020204" pitchFamily="18" charset="0"/>
            </a:endParaRPr>
          </a:p>
          <a:p>
            <a:pPr marL="514350" indent="-514350" algn="just" fontAlgn="base">
              <a:buFont typeface="+mj-lt"/>
              <a:buAutoNum type="arabicPeriod"/>
            </a:pPr>
            <a:r>
              <a:rPr lang="es-AR" sz="2400" b="1" i="0" dirty="0">
                <a:solidFill>
                  <a:srgbClr val="111111"/>
                </a:solidFill>
                <a:effectLst/>
                <a:latin typeface="Bookman Old Style" panose="02050604050505020204" pitchFamily="18" charset="0"/>
              </a:rPr>
              <a:t>¿Construyes tu respuesta a la vez que el otro sigue hablando?</a:t>
            </a:r>
          </a:p>
          <a:p>
            <a:pPr marL="514350" indent="-514350" algn="just" fontAlgn="base">
              <a:buFont typeface="+mj-lt"/>
              <a:buAutoNum type="arabicPeriod"/>
            </a:pPr>
            <a:r>
              <a:rPr lang="es-AR" sz="2400" b="1" i="0" dirty="0">
                <a:solidFill>
                  <a:srgbClr val="111111"/>
                </a:solidFill>
                <a:effectLst/>
                <a:latin typeface="Bookman Old Style" panose="02050604050505020204" pitchFamily="18" charset="0"/>
              </a:rPr>
              <a:t>¿Supones lo que va a decir antes de que lo diga?</a:t>
            </a:r>
          </a:p>
          <a:p>
            <a:pPr marL="514350" indent="-514350" algn="just" fontAlgn="base">
              <a:buFont typeface="+mj-lt"/>
              <a:buAutoNum type="arabicPeriod"/>
            </a:pPr>
            <a:r>
              <a:rPr lang="es-AR" sz="2400" b="1" i="0" dirty="0">
                <a:solidFill>
                  <a:srgbClr val="111111"/>
                </a:solidFill>
                <a:effectLst/>
                <a:latin typeface="Bookman Old Style" panose="02050604050505020204" pitchFamily="18" charset="0"/>
              </a:rPr>
              <a:t>¿Interrumpes para dejar claro tu punto de vista o para terminar las frases de la otra persona?</a:t>
            </a:r>
          </a:p>
          <a:p>
            <a:pPr marL="514350" indent="-514350" algn="just" fontAlgn="base">
              <a:buFont typeface="+mj-lt"/>
              <a:buAutoNum type="arabicPeriod"/>
            </a:pPr>
            <a:r>
              <a:rPr lang="es-AR" sz="2400" b="1" i="0" dirty="0">
                <a:solidFill>
                  <a:srgbClr val="111111"/>
                </a:solidFill>
                <a:effectLst/>
                <a:latin typeface="Bookman Old Style" panose="02050604050505020204" pitchFamily="18" charset="0"/>
              </a:rPr>
              <a:t>¿Desconectas y permites que tu mente divague en los temas que tienes pendientes?</a:t>
            </a:r>
          </a:p>
          <a:p>
            <a:pPr marL="514350" indent="-514350" algn="just" fontAlgn="base">
              <a:buFont typeface="+mj-lt"/>
              <a:buAutoNum type="arabicPeriod"/>
            </a:pPr>
            <a:r>
              <a:rPr lang="es-AR" sz="2400" b="1" i="0" dirty="0">
                <a:solidFill>
                  <a:srgbClr val="111111"/>
                </a:solidFill>
                <a:effectLst/>
                <a:latin typeface="Bookman Old Style" panose="02050604050505020204" pitchFamily="18" charset="0"/>
              </a:rPr>
              <a:t>¿Reaccionas con impulsividad ante ciertas palabras?</a:t>
            </a:r>
          </a:p>
        </p:txBody>
      </p:sp>
    </p:spTree>
    <p:extLst>
      <p:ext uri="{BB962C8B-B14F-4D97-AF65-F5344CB8AC3E}">
        <p14:creationId xmlns:p14="http://schemas.microsoft.com/office/powerpoint/2010/main" val="36647345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63040" y="1322364"/>
            <a:ext cx="9734844" cy="44189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s-AR" sz="3600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El </a:t>
            </a:r>
            <a:r>
              <a:rPr lang="es-AR" sz="3600" dirty="0">
                <a:solidFill>
                  <a:schemeClr val="accent3">
                    <a:lumMod val="75000"/>
                  </a:schemeClr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hablar efectivo </a:t>
            </a:r>
            <a:r>
              <a:rPr lang="es-AR" sz="3600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sólo se logra cuando es seguido de un </a:t>
            </a:r>
            <a:r>
              <a:rPr lang="es-AR" sz="3600" dirty="0">
                <a:solidFill>
                  <a:srgbClr val="FFC000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escuchar efectivo</a:t>
            </a:r>
            <a:r>
              <a:rPr lang="es-AR" sz="3600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571500" indent="-5715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s-AR" sz="3600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El </a:t>
            </a:r>
            <a:r>
              <a:rPr lang="es-AR" sz="3600" dirty="0">
                <a:solidFill>
                  <a:srgbClr val="FFC000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escuchar</a:t>
            </a:r>
            <a:r>
              <a:rPr lang="es-AR" sz="3600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AR" sz="3600" u="sng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valida</a:t>
            </a:r>
            <a:r>
              <a:rPr lang="es-AR" sz="3600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el hablar. </a:t>
            </a:r>
          </a:p>
          <a:p>
            <a:pPr marL="571500" indent="-5715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s-AR" sz="3600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Es el </a:t>
            </a:r>
            <a:r>
              <a:rPr lang="es-AR" sz="3600" dirty="0">
                <a:solidFill>
                  <a:srgbClr val="FFC000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escuchar</a:t>
            </a:r>
            <a:r>
              <a:rPr lang="es-AR" sz="3600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no el hablar, lo que </a:t>
            </a:r>
            <a:r>
              <a:rPr lang="es-AR" sz="3600" u="sng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confiere sentido</a:t>
            </a:r>
            <a:r>
              <a:rPr lang="es-AR" sz="3600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 lo que decimos. Por lo tanto, el </a:t>
            </a:r>
            <a:r>
              <a:rPr lang="es-AR" sz="3600" dirty="0">
                <a:solidFill>
                  <a:srgbClr val="FFC000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escuchar</a:t>
            </a:r>
            <a:r>
              <a:rPr lang="es-AR" sz="3600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es lo que </a:t>
            </a:r>
            <a:r>
              <a:rPr lang="es-AR" sz="3600" u="sng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dirige</a:t>
            </a:r>
            <a:r>
              <a:rPr lang="es-AR" sz="3600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todo el proceso de la comunicación.</a:t>
            </a:r>
            <a:endParaRPr lang="es-AR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12702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4CA46-950D-4BE9-8CAB-E343A9BB1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PRIMER PASO: </a:t>
            </a:r>
            <a:br>
              <a:rPr lang="en-US" b="1" dirty="0"/>
            </a:br>
            <a:r>
              <a:rPr lang="en-US" b="1" dirty="0" err="1"/>
              <a:t>Hacernos</a:t>
            </a:r>
            <a:r>
              <a:rPr lang="en-US" b="1" dirty="0"/>
              <a:t> </a:t>
            </a:r>
            <a:r>
              <a:rPr lang="en-US" b="1" dirty="0" err="1"/>
              <a:t>conscientes</a:t>
            </a:r>
            <a:r>
              <a:rPr lang="en-US" b="1" dirty="0"/>
              <a:t> de </a:t>
            </a:r>
            <a:r>
              <a:rPr lang="en-US" b="1" dirty="0" err="1"/>
              <a:t>esta</a:t>
            </a:r>
            <a:r>
              <a:rPr lang="en-US" b="1" dirty="0"/>
              <a:t> </a:t>
            </a:r>
            <a:r>
              <a:rPr lang="en-US" b="1" dirty="0" err="1"/>
              <a:t>brecha</a:t>
            </a:r>
            <a:r>
              <a:rPr lang="en-US" b="1" dirty="0"/>
              <a:t> </a:t>
            </a:r>
            <a:r>
              <a:rPr lang="en-US" b="1" dirty="0" err="1"/>
              <a:t>interpretativa</a:t>
            </a:r>
            <a:endParaRPr lang="en-US" b="1" dirty="0"/>
          </a:p>
        </p:txBody>
      </p:sp>
      <p:pic>
        <p:nvPicPr>
          <p:cNvPr id="6146" name="Picture 2" descr="Image result for DIALOGO">
            <a:extLst>
              <a:ext uri="{FF2B5EF4-FFF2-40B4-BE49-F238E27FC236}">
                <a16:creationId xmlns:a16="http://schemas.microsoft.com/office/drawing/2014/main" id="{DD6A4DD4-CC55-4C22-9179-A0AC7FC5E4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0438" y="2826677"/>
            <a:ext cx="4900612" cy="3264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56811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49805E6-41AD-46FB-B4A3-76A2D68BFB0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02914979"/>
              </p:ext>
            </p:extLst>
          </p:nvPr>
        </p:nvGraphicFramePr>
        <p:xfrm>
          <a:off x="719191" y="616449"/>
          <a:ext cx="10880333" cy="57538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194769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EPICTETO DE FRIGIA TENEMOS DOS OIDOS">
            <a:extLst>
              <a:ext uri="{FF2B5EF4-FFF2-40B4-BE49-F238E27FC236}">
                <a16:creationId xmlns:a16="http://schemas.microsoft.com/office/drawing/2014/main" id="{5DD3F9B8-F9C4-4E16-A5D5-F5CB552B162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83" b="11231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2435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2">
            <a:extLst>
              <a:ext uri="{FF2B5EF4-FFF2-40B4-BE49-F238E27FC236}">
                <a16:creationId xmlns:a16="http://schemas.microsoft.com/office/drawing/2014/main" id="{6D651BB0-1DFD-4941-83DD-704006F6B1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029" name="Round Diagonal Corner Rectangle 6">
            <a:extLst>
              <a:ext uri="{FF2B5EF4-FFF2-40B4-BE49-F238E27FC236}">
                <a16:creationId xmlns:a16="http://schemas.microsoft.com/office/drawing/2014/main" id="{3D66C6E3-EBD2-40B7-8FD8-D6D2250FC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0544" y="808057"/>
            <a:ext cx="10227733" cy="5234394"/>
          </a:xfrm>
          <a:prstGeom prst="round2DiagRect">
            <a:avLst>
              <a:gd name="adj1" fmla="val 6185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Related image">
            <a:extLst>
              <a:ext uri="{FF2B5EF4-FFF2-40B4-BE49-F238E27FC236}">
                <a16:creationId xmlns:a16="http://schemas.microsoft.com/office/drawing/2014/main" id="{2D5DB175-F073-424B-B6C1-851353B47DB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7" b="15027"/>
          <a:stretch/>
        </p:blipFill>
        <p:spPr bwMode="auto">
          <a:xfrm>
            <a:off x="1933946" y="1136606"/>
            <a:ext cx="8320928" cy="457729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1622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4" name="Rectangle 73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6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8" name="Rectangle 77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0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2" y="2391659"/>
            <a:ext cx="3535232" cy="1478570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3200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ngLiU_HKSCS" panose="02020500000000000000" pitchFamily="18" charset="-120"/>
                <a:ea typeface="MingLiU_HKSCS" panose="02020500000000000000" pitchFamily="18" charset="-120"/>
              </a:rPr>
              <a:t>Formas</a:t>
            </a:r>
            <a:r>
              <a:rPr lang="en-US" sz="3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ngLiU_HKSCS" panose="02020500000000000000" pitchFamily="18" charset="-120"/>
                <a:ea typeface="MingLiU_HKSCS" panose="02020500000000000000" pitchFamily="18" charset="-120"/>
              </a:rPr>
              <a:t> de </a:t>
            </a:r>
            <a:r>
              <a:rPr lang="en-US" sz="3200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ngLiU_HKSCS" panose="02020500000000000000" pitchFamily="18" charset="-120"/>
                <a:ea typeface="MingLiU_HKSCS" panose="02020500000000000000" pitchFamily="18" charset="-120"/>
              </a:rPr>
              <a:t>comunicarnos</a:t>
            </a:r>
            <a:endParaRPr lang="es-AR" sz="32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ngLiU_HKSCS" panose="02020500000000000000" pitchFamily="18" charset="-120"/>
              <a:ea typeface="MingLiU_HKSCS" panose="02020500000000000000" pitchFamily="18" charset="-120"/>
            </a:endParaRP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83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84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95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0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1034" name="Picture 2" descr="http://xn--alejandrofaria-2nb.com/wp-content/uploads/2013/02/competencias-de-comunicacion-e144603426099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11778" y="1450530"/>
            <a:ext cx="6844045" cy="3952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9312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Related imag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16" b="7440"/>
          <a:stretch/>
        </p:blipFill>
        <p:spPr bwMode="auto">
          <a:xfrm>
            <a:off x="2251248" y="1283231"/>
            <a:ext cx="7843077" cy="5274237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39520" y="142388"/>
            <a:ext cx="9866535" cy="1340972"/>
          </a:xfrm>
        </p:spPr>
        <p:txBody>
          <a:bodyPr>
            <a:normAutofit/>
          </a:bodyPr>
          <a:lstStyle/>
          <a:p>
            <a:pPr algn="ctr"/>
            <a:r>
              <a:rPr lang="en-US" sz="4000" dirty="0" err="1">
                <a:solidFill>
                  <a:srgbClr val="002060"/>
                </a:solidFill>
                <a:latin typeface="Bookman Old Style" panose="02050604050505020204" pitchFamily="18" charset="0"/>
              </a:rPr>
              <a:t>Cómo</a:t>
            </a:r>
            <a:r>
              <a:rPr lang="en-US" sz="4000" dirty="0">
                <a:solidFill>
                  <a:srgbClr val="002060"/>
                </a:solidFill>
                <a:latin typeface="Bookman Old Style" panose="02050604050505020204" pitchFamily="18" charset="0"/>
              </a:rPr>
              <a:t> </a:t>
            </a:r>
            <a:r>
              <a:rPr lang="en-US" sz="4000" dirty="0" err="1">
                <a:solidFill>
                  <a:srgbClr val="002060"/>
                </a:solidFill>
                <a:latin typeface="Bookman Old Style" panose="02050604050505020204" pitchFamily="18" charset="0"/>
              </a:rPr>
              <a:t>nos</a:t>
            </a:r>
            <a:r>
              <a:rPr lang="en-US" sz="4000" dirty="0">
                <a:solidFill>
                  <a:srgbClr val="002060"/>
                </a:solidFill>
                <a:latin typeface="Bookman Old Style" panose="02050604050505020204" pitchFamily="18" charset="0"/>
              </a:rPr>
              <a:t> </a:t>
            </a:r>
            <a:r>
              <a:rPr lang="en-US" sz="4000" dirty="0" err="1">
                <a:solidFill>
                  <a:srgbClr val="002060"/>
                </a:solidFill>
                <a:latin typeface="Bookman Old Style" panose="02050604050505020204" pitchFamily="18" charset="0"/>
              </a:rPr>
              <a:t>comunicamos</a:t>
            </a:r>
            <a:r>
              <a:rPr lang="en-US" dirty="0">
                <a:solidFill>
                  <a:srgbClr val="002060"/>
                </a:solidFill>
                <a:latin typeface="Bookman Old Style" panose="02050604050505020204" pitchFamily="18" charset="0"/>
              </a:rPr>
              <a:t>?</a:t>
            </a:r>
            <a:endParaRPr lang="es-AR" dirty="0">
              <a:solidFill>
                <a:srgbClr val="00206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6066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Image result for CONFLICTO PADRES HIJOS">
            <a:extLst>
              <a:ext uri="{FF2B5EF4-FFF2-40B4-BE49-F238E27FC236}">
                <a16:creationId xmlns:a16="http://schemas.microsoft.com/office/drawing/2014/main" id="{0058DA53-B74C-4CC3-B4A2-C690558A32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4408" y="4207955"/>
            <a:ext cx="2857500" cy="1905000"/>
          </a:xfrm>
          <a:prstGeom prst="rect">
            <a:avLst/>
          </a:prstGeom>
          <a:noFill/>
          <a:scene3d>
            <a:camera prst="orthographicFront"/>
            <a:lightRig rig="chilly" dir="t"/>
          </a:scene3d>
          <a:sp3d extrusionH="76200" contourW="12700">
            <a:bevelT w="114300" prst="artDeco"/>
            <a:extrusionClr>
              <a:srgbClr val="C00000"/>
            </a:extrusionClr>
            <a:contourClr>
              <a:schemeClr val="accent4">
                <a:lumMod val="60000"/>
                <a:lumOff val="40000"/>
              </a:schemeClr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Image result for CONFLICTO PADRES HIJOS">
            <a:extLst>
              <a:ext uri="{FF2B5EF4-FFF2-40B4-BE49-F238E27FC236}">
                <a16:creationId xmlns:a16="http://schemas.microsoft.com/office/drawing/2014/main" id="{23D66125-4B77-4ECA-9351-38B63A0946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637" y="1721399"/>
            <a:ext cx="3337835" cy="2224088"/>
          </a:xfrm>
          <a:prstGeom prst="rect">
            <a:avLst/>
          </a:prstGeom>
          <a:noFill/>
          <a:scene3d>
            <a:camera prst="orthographicFront"/>
            <a:lightRig rig="chilly" dir="t"/>
          </a:scene3d>
          <a:sp3d>
            <a:bevelT w="114300" prst="hardEdge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Image result for no comunicarse">
            <a:extLst>
              <a:ext uri="{FF2B5EF4-FFF2-40B4-BE49-F238E27FC236}">
                <a16:creationId xmlns:a16="http://schemas.microsoft.com/office/drawing/2014/main" id="{8BD10C6B-C030-401C-BC2E-89CB86BCAD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8529" y="3800761"/>
            <a:ext cx="2991327" cy="2719388"/>
          </a:xfrm>
          <a:prstGeom prst="rect">
            <a:avLst/>
          </a:prstGeom>
          <a:noFill/>
          <a:scene3d>
            <a:camera prst="orthographicFront"/>
            <a:lightRig rig="twoPt" dir="t"/>
          </a:scene3d>
          <a:sp3d extrusionH="76200" contourW="12700">
            <a:bevelT/>
            <a:extrusionClr>
              <a:srgbClr val="C00000"/>
            </a:extrusionClr>
            <a:contourClr>
              <a:schemeClr val="accent5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 descr="Image result for parejas en la cama con celular">
            <a:extLst>
              <a:ext uri="{FF2B5EF4-FFF2-40B4-BE49-F238E27FC236}">
                <a16:creationId xmlns:a16="http://schemas.microsoft.com/office/drawing/2014/main" id="{130C7007-E44F-482D-82D8-F10E942207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3158" y="1828800"/>
            <a:ext cx="2847975" cy="1600200"/>
          </a:xfrm>
          <a:prstGeom prst="rect">
            <a:avLst/>
          </a:prstGeom>
          <a:noFill/>
          <a:scene3d>
            <a:camera prst="orthographicFront"/>
            <a:lightRig rig="chilly" dir="t"/>
          </a:scene3d>
          <a:sp3d>
            <a:bevelT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88A6334-BAA9-45E7-B834-C9F435358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5433" y="152240"/>
            <a:ext cx="9966033" cy="1488579"/>
          </a:xfrm>
        </p:spPr>
        <p:txBody>
          <a:bodyPr/>
          <a:lstStyle/>
          <a:p>
            <a:r>
              <a:rPr lang="en-US" dirty="0">
                <a:latin typeface="MingLiU_HKSCS" panose="02020500000000000000" pitchFamily="18" charset="-120"/>
                <a:ea typeface="MingLiU_HKSCS" panose="02020500000000000000" pitchFamily="18" charset="-120"/>
              </a:rPr>
              <a:t>COMO REPERCUTE EN NUESTRAS RELACIONES?</a:t>
            </a:r>
          </a:p>
        </p:txBody>
      </p:sp>
    </p:spTree>
    <p:extLst>
      <p:ext uri="{BB962C8B-B14F-4D97-AF65-F5344CB8AC3E}">
        <p14:creationId xmlns:p14="http://schemas.microsoft.com/office/powerpoint/2010/main" val="3061428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325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7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79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53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53" tmFilter="0, 0; 0.125,0.2665; 0.25,0.4; 0.375,0.465; 0.5,0.5;  0.625,0.535; 0.75,0.6; 0.875,0.7335; 1,1">
                                          <p:stCondLst>
                                            <p:cond delay="653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" tmFilter="0, 0; 0.125,0.2665; 0.25,0.4; 0.375,0.465; 0.5,0.5;  0.625,0.535; 0.75,0.6; 0.875,0.7335; 1,1">
                                          <p:stCondLst>
                                            <p:cond delay="1302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" tmFilter="0, 0; 0.125,0.2665; 0.25,0.4; 0.375,0.465; 0.5,0.5;  0.625,0.535; 0.75,0.6; 0.875,0.7335; 1,1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1">
                                          <p:stCondLst>
                                            <p:cond delay="639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" decel="50000">
                                          <p:stCondLst>
                                            <p:cond delay="665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1">
                                          <p:stCondLst>
                                            <p:cond delay="129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" decel="50000">
                                          <p:stCondLst>
                                            <p:cond delay="1316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1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" decel="50000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1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" decel="50000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71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000" fill="hold"/>
                                        <p:tgtEl>
                                          <p:spTgt spid="71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1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71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325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325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325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3000" fill="hold"/>
                                        <p:tgtEl>
                                          <p:spTgt spid="7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3000" fill="hold"/>
                                        <p:tgtEl>
                                          <p:spTgt spid="7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7AB64-024A-44D9-B382-72E2C57E6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Comunicacion</a:t>
            </a:r>
            <a:r>
              <a:rPr lang="en-US" dirty="0"/>
              <a:t>- </a:t>
            </a:r>
            <a:r>
              <a:rPr lang="en-US" dirty="0" err="1"/>
              <a:t>etimologia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9A655C-80CD-4C3C-A728-69329D32DD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 La palabra deriva del latín </a:t>
            </a:r>
            <a:r>
              <a:rPr lang="es-ES" i="1" dirty="0" err="1"/>
              <a:t>communicare</a:t>
            </a:r>
            <a:r>
              <a:rPr lang="es-ES" dirty="0"/>
              <a:t>, que significa “compartir algo, poner en común”. Por lo tanto, la </a:t>
            </a:r>
            <a:r>
              <a:rPr lang="es-ES" b="1" dirty="0"/>
              <a:t>comunicación</a:t>
            </a:r>
            <a:r>
              <a:rPr lang="es-ES" dirty="0"/>
              <a:t> es un fenómeno inherente a la relación que los seres vivos mantienen cuando se encuentran en grupo. </a:t>
            </a:r>
          </a:p>
          <a:p>
            <a:r>
              <a:rPr lang="es-ES" dirty="0"/>
              <a:t>A través de la comunicación, las personas o animales obtienen información respecto a su entorno y pueden compartirla con el resto.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6416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4559" y="1115037"/>
            <a:ext cx="8285871" cy="4659729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04686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Picture 2">
            <a:extLst>
              <a:ext uri="{FF2B5EF4-FFF2-40B4-BE49-F238E27FC236}">
                <a16:creationId xmlns:a16="http://schemas.microsoft.com/office/drawing/2014/main" id="{5FF7B57D-FF7B-48B3-9F60-9BCEEECF9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93" name="Group 92">
            <a:extLst>
              <a:ext uri="{FF2B5EF4-FFF2-40B4-BE49-F238E27FC236}">
                <a16:creationId xmlns:a16="http://schemas.microsoft.com/office/drawing/2014/main" id="{EB95AFDF-FA7D-4311-9C65-6D507D92F4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9A5CCD98-20C1-4404-B788-FDA92F8A44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06" name="Rectangle 5">
                <a:extLst>
                  <a:ext uri="{FF2B5EF4-FFF2-40B4-BE49-F238E27FC236}">
                    <a16:creationId xmlns:a16="http://schemas.microsoft.com/office/drawing/2014/main" id="{C1424C76-B5C3-468E-86FA-8D9B269053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107" name="Freeform 6">
                <a:extLst>
                  <a:ext uri="{FF2B5EF4-FFF2-40B4-BE49-F238E27FC236}">
                    <a16:creationId xmlns:a16="http://schemas.microsoft.com/office/drawing/2014/main" id="{B3922267-72C9-403B-A6DE-7D0A43D554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8" name="Freeform 7">
                <a:extLst>
                  <a:ext uri="{FF2B5EF4-FFF2-40B4-BE49-F238E27FC236}">
                    <a16:creationId xmlns:a16="http://schemas.microsoft.com/office/drawing/2014/main" id="{7276DB68-2E8D-4723-852B-7476DD38FE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9" name="Freeform 8">
                <a:extLst>
                  <a:ext uri="{FF2B5EF4-FFF2-40B4-BE49-F238E27FC236}">
                    <a16:creationId xmlns:a16="http://schemas.microsoft.com/office/drawing/2014/main" id="{0A155711-4993-4D1E-89EA-A397C164F0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0" name="Freeform 9">
                <a:extLst>
                  <a:ext uri="{FF2B5EF4-FFF2-40B4-BE49-F238E27FC236}">
                    <a16:creationId xmlns:a16="http://schemas.microsoft.com/office/drawing/2014/main" id="{2AB42136-2551-4CAA-857F-65FA3247B4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1" name="Freeform 10">
                <a:extLst>
                  <a:ext uri="{FF2B5EF4-FFF2-40B4-BE49-F238E27FC236}">
                    <a16:creationId xmlns:a16="http://schemas.microsoft.com/office/drawing/2014/main" id="{7C2ADEA1-EA3E-4C0E-A28E-460092F7FF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2" name="Freeform 11">
                <a:extLst>
                  <a:ext uri="{FF2B5EF4-FFF2-40B4-BE49-F238E27FC236}">
                    <a16:creationId xmlns:a16="http://schemas.microsoft.com/office/drawing/2014/main" id="{B04584B3-081C-4286-A840-AB5B16B10A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3" name="Freeform 12">
                <a:extLst>
                  <a:ext uri="{FF2B5EF4-FFF2-40B4-BE49-F238E27FC236}">
                    <a16:creationId xmlns:a16="http://schemas.microsoft.com/office/drawing/2014/main" id="{3AB388FD-C246-4936-A041-E0413A1329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4" name="Freeform 13">
                <a:extLst>
                  <a:ext uri="{FF2B5EF4-FFF2-40B4-BE49-F238E27FC236}">
                    <a16:creationId xmlns:a16="http://schemas.microsoft.com/office/drawing/2014/main" id="{57692343-2D12-4F57-836C-945D407B68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5" name="Freeform 14">
                <a:extLst>
                  <a:ext uri="{FF2B5EF4-FFF2-40B4-BE49-F238E27FC236}">
                    <a16:creationId xmlns:a16="http://schemas.microsoft.com/office/drawing/2014/main" id="{062EE710-0210-4840-8698-E0DF1C6170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6" name="Freeform 15">
                <a:extLst>
                  <a:ext uri="{FF2B5EF4-FFF2-40B4-BE49-F238E27FC236}">
                    <a16:creationId xmlns:a16="http://schemas.microsoft.com/office/drawing/2014/main" id="{161892F4-6071-40CD-8E18-CDEE0C91B5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7" name="Line 16">
                <a:extLst>
                  <a:ext uri="{FF2B5EF4-FFF2-40B4-BE49-F238E27FC236}">
                    <a16:creationId xmlns:a16="http://schemas.microsoft.com/office/drawing/2014/main" id="{3E6BBE44-8D88-407D-B1C6-10C89DD617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118" name="Freeform 17">
                <a:extLst>
                  <a:ext uri="{FF2B5EF4-FFF2-40B4-BE49-F238E27FC236}">
                    <a16:creationId xmlns:a16="http://schemas.microsoft.com/office/drawing/2014/main" id="{1E90AE6E-328E-4730-825C-B5130F5CFC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9" name="Freeform 18">
                <a:extLst>
                  <a:ext uri="{FF2B5EF4-FFF2-40B4-BE49-F238E27FC236}">
                    <a16:creationId xmlns:a16="http://schemas.microsoft.com/office/drawing/2014/main" id="{24EC969F-6E4A-4163-ABDA-4674429A3D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0" name="Freeform 19">
                <a:extLst>
                  <a:ext uri="{FF2B5EF4-FFF2-40B4-BE49-F238E27FC236}">
                    <a16:creationId xmlns:a16="http://schemas.microsoft.com/office/drawing/2014/main" id="{1B735C94-B049-42C6-9DEF-5DB70D58CE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1" name="Freeform 20">
                <a:extLst>
                  <a:ext uri="{FF2B5EF4-FFF2-40B4-BE49-F238E27FC236}">
                    <a16:creationId xmlns:a16="http://schemas.microsoft.com/office/drawing/2014/main" id="{051C02E6-1954-478B-AEAE-BF8F36BE94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2" name="Rectangle 21">
                <a:extLst>
                  <a:ext uri="{FF2B5EF4-FFF2-40B4-BE49-F238E27FC236}">
                    <a16:creationId xmlns:a16="http://schemas.microsoft.com/office/drawing/2014/main" id="{6710B1C0-310A-48D0-B824-459D9AFC2F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123" name="Freeform 22">
                <a:extLst>
                  <a:ext uri="{FF2B5EF4-FFF2-40B4-BE49-F238E27FC236}">
                    <a16:creationId xmlns:a16="http://schemas.microsoft.com/office/drawing/2014/main" id="{1204A606-D9A6-4DC6-9F0E-D516EA1EB9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4" name="Freeform 23">
                <a:extLst>
                  <a:ext uri="{FF2B5EF4-FFF2-40B4-BE49-F238E27FC236}">
                    <a16:creationId xmlns:a16="http://schemas.microsoft.com/office/drawing/2014/main" id="{EE569555-0243-4979-A537-C9B4AFD5F2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5" name="Freeform 24">
                <a:extLst>
                  <a:ext uri="{FF2B5EF4-FFF2-40B4-BE49-F238E27FC236}">
                    <a16:creationId xmlns:a16="http://schemas.microsoft.com/office/drawing/2014/main" id="{D52A977D-4993-48AF-A792-F2DE096391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6" name="Freeform 25">
                <a:extLst>
                  <a:ext uri="{FF2B5EF4-FFF2-40B4-BE49-F238E27FC236}">
                    <a16:creationId xmlns:a16="http://schemas.microsoft.com/office/drawing/2014/main" id="{93CFF2DC-E52E-4D99-97D5-B0D7B792E5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7" name="Freeform 26">
                <a:extLst>
                  <a:ext uri="{FF2B5EF4-FFF2-40B4-BE49-F238E27FC236}">
                    <a16:creationId xmlns:a16="http://schemas.microsoft.com/office/drawing/2014/main" id="{5E175372-AF09-42A7-B3D0-226C8348917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8" name="Freeform 27">
                <a:extLst>
                  <a:ext uri="{FF2B5EF4-FFF2-40B4-BE49-F238E27FC236}">
                    <a16:creationId xmlns:a16="http://schemas.microsoft.com/office/drawing/2014/main" id="{ABF20BA9-F4B2-49EA-A573-578B189774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9" name="Freeform 28">
                <a:extLst>
                  <a:ext uri="{FF2B5EF4-FFF2-40B4-BE49-F238E27FC236}">
                    <a16:creationId xmlns:a16="http://schemas.microsoft.com/office/drawing/2014/main" id="{AA3A7A4B-C811-4E23-8BFD-5823A032DA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0" name="Freeform 29">
                <a:extLst>
                  <a:ext uri="{FF2B5EF4-FFF2-40B4-BE49-F238E27FC236}">
                    <a16:creationId xmlns:a16="http://schemas.microsoft.com/office/drawing/2014/main" id="{47537781-F057-4B97-AD8F-12FE9BE599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1" name="Freeform 30">
                <a:extLst>
                  <a:ext uri="{FF2B5EF4-FFF2-40B4-BE49-F238E27FC236}">
                    <a16:creationId xmlns:a16="http://schemas.microsoft.com/office/drawing/2014/main" id="{078883C7-EB52-4BB7-A9A7-F8C046A833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2" name="Freeform 31">
                <a:extLst>
                  <a:ext uri="{FF2B5EF4-FFF2-40B4-BE49-F238E27FC236}">
                    <a16:creationId xmlns:a16="http://schemas.microsoft.com/office/drawing/2014/main" id="{63CCBBF8-5972-4ED3-AB5B-46DC425B17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A8C19883-37FB-437C-A3AA-89AA6239D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96" name="Freeform 32">
                <a:extLst>
                  <a:ext uri="{FF2B5EF4-FFF2-40B4-BE49-F238E27FC236}">
                    <a16:creationId xmlns:a16="http://schemas.microsoft.com/office/drawing/2014/main" id="{AF1753DD-4CEF-45EC-B952-90EA8895D7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7" name="Freeform 33">
                <a:extLst>
                  <a:ext uri="{FF2B5EF4-FFF2-40B4-BE49-F238E27FC236}">
                    <a16:creationId xmlns:a16="http://schemas.microsoft.com/office/drawing/2014/main" id="{5B9356DB-C1BE-4D76-8FA7-4FBAA12D1D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8" name="Freeform 34">
                <a:extLst>
                  <a:ext uri="{FF2B5EF4-FFF2-40B4-BE49-F238E27FC236}">
                    <a16:creationId xmlns:a16="http://schemas.microsoft.com/office/drawing/2014/main" id="{C4F59561-572D-42BA-A6FD-F3AFA1A394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9" name="Freeform 35">
                <a:extLst>
                  <a:ext uri="{FF2B5EF4-FFF2-40B4-BE49-F238E27FC236}">
                    <a16:creationId xmlns:a16="http://schemas.microsoft.com/office/drawing/2014/main" id="{BB7A51A1-D509-4494-BAE2-1B96CAD4DB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0" name="Freeform 36">
                <a:extLst>
                  <a:ext uri="{FF2B5EF4-FFF2-40B4-BE49-F238E27FC236}">
                    <a16:creationId xmlns:a16="http://schemas.microsoft.com/office/drawing/2014/main" id="{D3FE0B5A-55DE-4E56-8E9B-B92D1DB9A8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1" name="Freeform 37">
                <a:extLst>
                  <a:ext uri="{FF2B5EF4-FFF2-40B4-BE49-F238E27FC236}">
                    <a16:creationId xmlns:a16="http://schemas.microsoft.com/office/drawing/2014/main" id="{F125661C-3A0E-4B6E-B2AB-1B08C89251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2" name="Freeform 38">
                <a:extLst>
                  <a:ext uri="{FF2B5EF4-FFF2-40B4-BE49-F238E27FC236}">
                    <a16:creationId xmlns:a16="http://schemas.microsoft.com/office/drawing/2014/main" id="{39304006-EE77-438A-A0D1-537322356C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3" name="Freeform 39">
                <a:extLst>
                  <a:ext uri="{FF2B5EF4-FFF2-40B4-BE49-F238E27FC236}">
                    <a16:creationId xmlns:a16="http://schemas.microsoft.com/office/drawing/2014/main" id="{C6031DEB-4109-4049-82CF-DD06483A2C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4" name="Freeform 40">
                <a:extLst>
                  <a:ext uri="{FF2B5EF4-FFF2-40B4-BE49-F238E27FC236}">
                    <a16:creationId xmlns:a16="http://schemas.microsoft.com/office/drawing/2014/main" id="{65FC2657-18D6-4490-88D6-32E6B1C6FB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5" name="Rectangle 41">
                <a:extLst>
                  <a:ext uri="{FF2B5EF4-FFF2-40B4-BE49-F238E27FC236}">
                    <a16:creationId xmlns:a16="http://schemas.microsoft.com/office/drawing/2014/main" id="{20BEA03B-3EAD-4FA2-BC9D-25A14D635C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 useBgFill="1">
        <p:nvSpPr>
          <p:cNvPr id="134" name="Rectangle 133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6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38" name="Rectangle 137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0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2C8078C-B29C-45F9-982F-64CF26890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Transmisión de la información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8C3F78-0A0F-4AD6-B4A2-2580E77C96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14313" y="2249487"/>
            <a:ext cx="3841307" cy="3957302"/>
          </a:xfrm>
        </p:spPr>
        <p:txBody>
          <a:bodyPr vert="horz" lIns="91440" tIns="45720" rIns="91440" bIns="45720" rtlCol="0">
            <a:normAutofit fontScale="92500"/>
          </a:bodyPr>
          <a:lstStyle/>
          <a:p>
            <a:pPr indent="-228600" algn="ctr">
              <a:buFont typeface="Arial" panose="020B0604020202020204" pitchFamily="34" charset="0"/>
              <a:buChar char="•"/>
            </a:pPr>
            <a:r>
              <a:rPr lang="en-US" sz="2000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</a:t>
            </a:r>
            <a:r>
              <a:rPr lang="en-US" sz="2000" dirty="0" err="1">
                <a:solidFill>
                  <a:srgbClr val="FFFFFF"/>
                </a:solidFill>
              </a:rPr>
              <a:t>eredada</a:t>
            </a:r>
            <a:r>
              <a:rPr lang="en-US" sz="2000" dirty="0">
                <a:solidFill>
                  <a:srgbClr val="FFFFFF"/>
                </a:solidFill>
              </a:rPr>
              <a:t> de la </a:t>
            </a:r>
            <a:r>
              <a:rPr lang="en-US" sz="2000" dirty="0" err="1">
                <a:solidFill>
                  <a:srgbClr val="FFFFFF"/>
                </a:solidFill>
              </a:rPr>
              <a:t>ingeniería</a:t>
            </a:r>
            <a:r>
              <a:rPr lang="en-US" sz="2000" dirty="0">
                <a:solidFill>
                  <a:srgbClr val="FFFFFF"/>
                </a:solidFill>
              </a:rPr>
              <a:t> de la </a:t>
            </a:r>
            <a:r>
              <a:rPr lang="en-US" sz="2000" dirty="0" err="1">
                <a:solidFill>
                  <a:srgbClr val="FFFFFF"/>
                </a:solidFill>
              </a:rPr>
              <a:t>comunicación</a:t>
            </a:r>
            <a:r>
              <a:rPr lang="en-US" sz="2000" dirty="0">
                <a:solidFill>
                  <a:srgbClr val="FFFFFF"/>
                </a:solidFill>
              </a:rPr>
              <a:t>.</a:t>
            </a:r>
          </a:p>
          <a:p>
            <a:pPr indent="-228600" algn="ctr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FFFFFF"/>
                </a:solidFill>
              </a:rPr>
              <a:t>Comunicación</a:t>
            </a:r>
            <a:r>
              <a:rPr lang="en-US" sz="2000" dirty="0">
                <a:solidFill>
                  <a:srgbClr val="FFFFFF"/>
                </a:solidFill>
              </a:rPr>
              <a:t> entre </a:t>
            </a:r>
            <a:r>
              <a:rPr lang="en-US" sz="2000" dirty="0" err="1">
                <a:solidFill>
                  <a:srgbClr val="FFFFFF"/>
                </a:solidFill>
              </a:rPr>
              <a:t>máquinas</a:t>
            </a:r>
            <a:r>
              <a:rPr lang="en-US" sz="2000" dirty="0">
                <a:solidFill>
                  <a:srgbClr val="FFFFFF"/>
                </a:solidFill>
              </a:rPr>
              <a:t> (transmisor y receptor) 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FFFFFF"/>
              </a:solidFill>
            </a:endParaRPr>
          </a:p>
          <a:p>
            <a:pPr indent="-228600">
              <a:buFont typeface="Arial" panose="020B0604020202020204" pitchFamily="34" charset="0"/>
              <a:buChar char="•"/>
            </a:pPr>
            <a:endParaRPr lang="en-US" sz="1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indent="-228600" algn="ctr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FFFFFF"/>
                </a:solidFill>
                <a:latin typeface="Georgia Pro Black" panose="02040A02050405020203" pitchFamily="18" charset="0"/>
              </a:rPr>
              <a:t>Comunicación</a:t>
            </a:r>
            <a:r>
              <a:rPr lang="en-US" sz="2400" dirty="0">
                <a:solidFill>
                  <a:srgbClr val="FFFFFF"/>
                </a:solidFill>
                <a:latin typeface="Georgia Pro Black" panose="02040A02050405020203" pitchFamily="18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Georgia Pro Black" panose="02040A02050405020203" pitchFamily="18" charset="0"/>
              </a:rPr>
              <a:t>exitosa</a:t>
            </a:r>
            <a:r>
              <a:rPr lang="en-US" sz="2400" dirty="0">
                <a:solidFill>
                  <a:srgbClr val="FFFFFF"/>
                </a:solidFill>
                <a:latin typeface="Georgia Pro Black" panose="02040A02050405020203" pitchFamily="18" charset="0"/>
              </a:rPr>
              <a:t>                  = </a:t>
            </a:r>
          </a:p>
          <a:p>
            <a:r>
              <a:rPr lang="en-US" sz="2400" dirty="0">
                <a:solidFill>
                  <a:srgbClr val="FFFFFF"/>
                </a:solidFill>
                <a:latin typeface="Georgia Pro Black" panose="02040A02050405020203" pitchFamily="18" charset="0"/>
              </a:rPr>
              <a:t>Imagen </a:t>
            </a:r>
            <a:r>
              <a:rPr lang="en-US" sz="2400" dirty="0" err="1">
                <a:solidFill>
                  <a:srgbClr val="FFFFFF"/>
                </a:solidFill>
                <a:latin typeface="Georgia Pro Black" panose="02040A02050405020203" pitchFamily="18" charset="0"/>
              </a:rPr>
              <a:t>nítida</a:t>
            </a:r>
            <a:r>
              <a:rPr lang="en-US" sz="2400" dirty="0">
                <a:solidFill>
                  <a:srgbClr val="FFFFFF"/>
                </a:solidFill>
                <a:latin typeface="Georgia Pro Black" panose="02040A02050405020203" pitchFamily="18" charset="0"/>
              </a:rPr>
              <a:t> y </a:t>
            </a:r>
            <a:r>
              <a:rPr lang="en-US" sz="2400" dirty="0" err="1">
                <a:solidFill>
                  <a:srgbClr val="FFFFFF"/>
                </a:solidFill>
                <a:latin typeface="Georgia Pro Black" panose="02040A02050405020203" pitchFamily="18" charset="0"/>
              </a:rPr>
              <a:t>estable</a:t>
            </a:r>
            <a:endParaRPr lang="en-US" sz="2400" dirty="0">
              <a:solidFill>
                <a:srgbClr val="FFFFFF"/>
              </a:solidFill>
              <a:latin typeface="Georgia Pro Black" panose="02040A02050405020203" pitchFamily="18" charset="0"/>
            </a:endParaRPr>
          </a:p>
          <a:p>
            <a:pPr indent="-228600"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FFFFFF"/>
              </a:solidFill>
            </a:endParaRPr>
          </a:p>
        </p:txBody>
      </p: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43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4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5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6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7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8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9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0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1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2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3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4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55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6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7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8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9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0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1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2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3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4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5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6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7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8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9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7" name="Picture 2" descr="Related image">
            <a:extLst>
              <a:ext uri="{FF2B5EF4-FFF2-40B4-BE49-F238E27FC236}">
                <a16:creationId xmlns:a16="http://schemas.microsoft.com/office/drawing/2014/main" id="{895C6F21-64C5-4BB1-ADB9-9CE6F40D0AF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-154" b="5147"/>
          <a:stretch/>
        </p:blipFill>
        <p:spPr bwMode="auto">
          <a:xfrm>
            <a:off x="5363978" y="643467"/>
            <a:ext cx="5539644" cy="5566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45004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Picture 2">
            <a:extLst>
              <a:ext uri="{FF2B5EF4-FFF2-40B4-BE49-F238E27FC236}">
                <a16:creationId xmlns:a16="http://schemas.microsoft.com/office/drawing/2014/main" id="{59FACE42-44B0-4185-8ED4-9043A78C8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p14="http://schemas.microsoft.com/office/powerpoint/2010/main" xmlns:a14="http://schemas.microsoft.com/office/drawing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5" name="Group 12">
            <a:extLst>
              <a:ext uri="{FF2B5EF4-FFF2-40B4-BE49-F238E27FC236}">
                <a16:creationId xmlns:a16="http://schemas.microsoft.com/office/drawing/2014/main" id="{A838DBA2-246D-4087-AE0A-6EA2B4B65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B4406F95-9579-494D-BE1E-A012A7F4C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4C8D671A-5C73-44CA-B6D0-7F3BC195BA6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6">
                <a:extLst>
                  <a:ext uri="{FF2B5EF4-FFF2-40B4-BE49-F238E27FC236}">
                    <a16:creationId xmlns:a16="http://schemas.microsoft.com/office/drawing/2014/main" id="{F0DB3AC8-B5AD-4004-B0B9-74B58BECA0C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7">
                <a:extLst>
                  <a:ext uri="{FF2B5EF4-FFF2-40B4-BE49-F238E27FC236}">
                    <a16:creationId xmlns:a16="http://schemas.microsoft.com/office/drawing/2014/main" id="{F3B2C8F3-E236-45B2-B2E1-8460F8FD6DD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8">
                <a:extLst>
                  <a:ext uri="{FF2B5EF4-FFF2-40B4-BE49-F238E27FC236}">
                    <a16:creationId xmlns:a16="http://schemas.microsoft.com/office/drawing/2014/main" id="{761EE3AC-0BC2-4A29-AD58-5CB0EEFF96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9">
                <a:extLst>
                  <a:ext uri="{FF2B5EF4-FFF2-40B4-BE49-F238E27FC236}">
                    <a16:creationId xmlns:a16="http://schemas.microsoft.com/office/drawing/2014/main" id="{38DC43BE-83DD-43F3-A21F-9B58B1074F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0">
                <a:extLst>
                  <a:ext uri="{FF2B5EF4-FFF2-40B4-BE49-F238E27FC236}">
                    <a16:creationId xmlns:a16="http://schemas.microsoft.com/office/drawing/2014/main" id="{112583CE-53E8-48F6-9F71-25A32BFD61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Freeform 11">
                <a:extLst>
                  <a:ext uri="{FF2B5EF4-FFF2-40B4-BE49-F238E27FC236}">
                    <a16:creationId xmlns:a16="http://schemas.microsoft.com/office/drawing/2014/main" id="{229A7966-2C4F-4334-8FB7-08521F984D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" name="Freeform 12">
                <a:extLst>
                  <a:ext uri="{FF2B5EF4-FFF2-40B4-BE49-F238E27FC236}">
                    <a16:creationId xmlns:a16="http://schemas.microsoft.com/office/drawing/2014/main" id="{656FCF6A-DF5B-42AA-83C4-22CD7B9947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3">
                <a:extLst>
                  <a:ext uri="{FF2B5EF4-FFF2-40B4-BE49-F238E27FC236}">
                    <a16:creationId xmlns:a16="http://schemas.microsoft.com/office/drawing/2014/main" id="{E908B3EE-F31D-4E8D-BF3C-71F5B35F02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4">
                <a:extLst>
                  <a:ext uri="{FF2B5EF4-FFF2-40B4-BE49-F238E27FC236}">
                    <a16:creationId xmlns:a16="http://schemas.microsoft.com/office/drawing/2014/main" id="{DA9F96D7-B42C-4F80-8F26-72388FE0C2E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15">
                <a:extLst>
                  <a:ext uri="{FF2B5EF4-FFF2-40B4-BE49-F238E27FC236}">
                    <a16:creationId xmlns:a16="http://schemas.microsoft.com/office/drawing/2014/main" id="{5C9D5861-5A45-408A-A25E-61ED661AD7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Line 16">
                <a:extLst>
                  <a:ext uri="{FF2B5EF4-FFF2-40B4-BE49-F238E27FC236}">
                    <a16:creationId xmlns:a16="http://schemas.microsoft.com/office/drawing/2014/main" id="{DEEF5DD7-13B2-4CBB-A1AE-193A618B0F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8" name="Freeform 17">
                <a:extLst>
                  <a:ext uri="{FF2B5EF4-FFF2-40B4-BE49-F238E27FC236}">
                    <a16:creationId xmlns:a16="http://schemas.microsoft.com/office/drawing/2014/main" id="{3D896DDA-5AD2-4360-9E65-A792131051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18">
                <a:extLst>
                  <a:ext uri="{FF2B5EF4-FFF2-40B4-BE49-F238E27FC236}">
                    <a16:creationId xmlns:a16="http://schemas.microsoft.com/office/drawing/2014/main" id="{C088F3B1-D893-4078-8EAE-6A3776F675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19">
                <a:extLst>
                  <a:ext uri="{FF2B5EF4-FFF2-40B4-BE49-F238E27FC236}">
                    <a16:creationId xmlns:a16="http://schemas.microsoft.com/office/drawing/2014/main" id="{23CCB367-42E1-4DEF-BABD-7457EB9F28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0">
                <a:extLst>
                  <a:ext uri="{FF2B5EF4-FFF2-40B4-BE49-F238E27FC236}">
                    <a16:creationId xmlns:a16="http://schemas.microsoft.com/office/drawing/2014/main" id="{BAFD46CE-CD21-4C8E-8ACE-B1A0B74A904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Rectangle 21">
                <a:extLst>
                  <a:ext uri="{FF2B5EF4-FFF2-40B4-BE49-F238E27FC236}">
                    <a16:creationId xmlns:a16="http://schemas.microsoft.com/office/drawing/2014/main" id="{23980A26-1FFF-4434-A77C-C5A1C96A54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2">
                <a:extLst>
                  <a:ext uri="{FF2B5EF4-FFF2-40B4-BE49-F238E27FC236}">
                    <a16:creationId xmlns:a16="http://schemas.microsoft.com/office/drawing/2014/main" id="{AE64C1E5-E917-4222-8080-3EF831FB46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3">
                <a:extLst>
                  <a:ext uri="{FF2B5EF4-FFF2-40B4-BE49-F238E27FC236}">
                    <a16:creationId xmlns:a16="http://schemas.microsoft.com/office/drawing/2014/main" id="{D4D42DE6-99E5-4D28-834E-6601A7DD93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4">
                <a:extLst>
                  <a:ext uri="{FF2B5EF4-FFF2-40B4-BE49-F238E27FC236}">
                    <a16:creationId xmlns:a16="http://schemas.microsoft.com/office/drawing/2014/main" id="{194304B3-4C44-49E0-A677-19E2DA8CC9E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25">
                <a:extLst>
                  <a:ext uri="{FF2B5EF4-FFF2-40B4-BE49-F238E27FC236}">
                    <a16:creationId xmlns:a16="http://schemas.microsoft.com/office/drawing/2014/main" id="{C726387F-F77D-4FB6-A177-1DC6115E84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26">
                <a:extLst>
                  <a:ext uri="{FF2B5EF4-FFF2-40B4-BE49-F238E27FC236}">
                    <a16:creationId xmlns:a16="http://schemas.microsoft.com/office/drawing/2014/main" id="{2F09766D-0653-4646-BA37-8FC23294BA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8" name="Freeform 27">
                <a:extLst>
                  <a:ext uri="{FF2B5EF4-FFF2-40B4-BE49-F238E27FC236}">
                    <a16:creationId xmlns:a16="http://schemas.microsoft.com/office/drawing/2014/main" id="{F50D9867-C9E0-462B-894F-B2F97E26AC1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9" name="Freeform 28">
                <a:extLst>
                  <a:ext uri="{FF2B5EF4-FFF2-40B4-BE49-F238E27FC236}">
                    <a16:creationId xmlns:a16="http://schemas.microsoft.com/office/drawing/2014/main" id="{44179987-9B3B-4BC1-9BDA-EC9F30A379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0" name="Freeform 29">
                <a:extLst>
                  <a:ext uri="{FF2B5EF4-FFF2-40B4-BE49-F238E27FC236}">
                    <a16:creationId xmlns:a16="http://schemas.microsoft.com/office/drawing/2014/main" id="{EF0E5480-8C2D-4FFE-9357-938DF0642BB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1" name="Freeform 30">
                <a:extLst>
                  <a:ext uri="{FF2B5EF4-FFF2-40B4-BE49-F238E27FC236}">
                    <a16:creationId xmlns:a16="http://schemas.microsoft.com/office/drawing/2014/main" id="{FDAC2F76-95E6-4EE4-8A26-47CDAE5C62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2" name="Freeform 31">
                <a:extLst>
                  <a:ext uri="{FF2B5EF4-FFF2-40B4-BE49-F238E27FC236}">
                    <a16:creationId xmlns:a16="http://schemas.microsoft.com/office/drawing/2014/main" id="{249EB4AA-5D5B-4A3A-9F2D-6E4EDF2046C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375D3DC5-0B19-4EA9-A350-6218AC28CD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6" name="Freeform 32">
                <a:extLst>
                  <a:ext uri="{FF2B5EF4-FFF2-40B4-BE49-F238E27FC236}">
                    <a16:creationId xmlns:a16="http://schemas.microsoft.com/office/drawing/2014/main" id="{86B5A458-9418-4EDA-9B6F-E4754ABADF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3">
                <a:extLst>
                  <a:ext uri="{FF2B5EF4-FFF2-40B4-BE49-F238E27FC236}">
                    <a16:creationId xmlns:a16="http://schemas.microsoft.com/office/drawing/2014/main" id="{6307D20D-BE6F-4BFD-8A35-230A01AD72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4">
                <a:extLst>
                  <a:ext uri="{FF2B5EF4-FFF2-40B4-BE49-F238E27FC236}">
                    <a16:creationId xmlns:a16="http://schemas.microsoft.com/office/drawing/2014/main" id="{37A04039-8217-4B7F-8F43-4039DF087D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35">
                <a:extLst>
                  <a:ext uri="{FF2B5EF4-FFF2-40B4-BE49-F238E27FC236}">
                    <a16:creationId xmlns:a16="http://schemas.microsoft.com/office/drawing/2014/main" id="{CA6CE641-5DEB-4A06-B9C3-B726A334C21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Freeform 36">
                <a:extLst>
                  <a:ext uri="{FF2B5EF4-FFF2-40B4-BE49-F238E27FC236}">
                    <a16:creationId xmlns:a16="http://schemas.microsoft.com/office/drawing/2014/main" id="{D08C7C1C-DF39-4479-94BD-47E71DE422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" name="Freeform 37">
                <a:extLst>
                  <a:ext uri="{FF2B5EF4-FFF2-40B4-BE49-F238E27FC236}">
                    <a16:creationId xmlns:a16="http://schemas.microsoft.com/office/drawing/2014/main" id="{27C5EAA7-E449-48C0-9B14-E677E6ECF8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38">
                <a:extLst>
                  <a:ext uri="{FF2B5EF4-FFF2-40B4-BE49-F238E27FC236}">
                    <a16:creationId xmlns:a16="http://schemas.microsoft.com/office/drawing/2014/main" id="{AA6A8A39-39D4-41FE-9974-CB46106A73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39">
                <a:extLst>
                  <a:ext uri="{FF2B5EF4-FFF2-40B4-BE49-F238E27FC236}">
                    <a16:creationId xmlns:a16="http://schemas.microsoft.com/office/drawing/2014/main" id="{433C6D82-AE91-4A0C-97C6-34399C9084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40">
                <a:extLst>
                  <a:ext uri="{FF2B5EF4-FFF2-40B4-BE49-F238E27FC236}">
                    <a16:creationId xmlns:a16="http://schemas.microsoft.com/office/drawing/2014/main" id="{D4C06E36-D233-423A-BC95-5B4D5BE35C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Rectangle 41">
                <a:extLst>
                  <a:ext uri="{FF2B5EF4-FFF2-40B4-BE49-F238E27FC236}">
                    <a16:creationId xmlns:a16="http://schemas.microsoft.com/office/drawing/2014/main" id="{E1B0EEC1-CF7A-4761-B477-941DB41A83D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grpSp>
        <p:nvGrpSpPr>
          <p:cNvPr id="116" name="Group 53">
            <a:extLst>
              <a:ext uri="{FF2B5EF4-FFF2-40B4-BE49-F238E27FC236}">
                <a16:creationId xmlns:a16="http://schemas.microsoft.com/office/drawing/2014/main" id="{8E1DDAD8-1D10-4640-A034-BE90015E3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55" name="Rectangle 54">
              <a:extLst>
                <a:ext uri="{FF2B5EF4-FFF2-40B4-BE49-F238E27FC236}">
                  <a16:creationId xmlns:a16="http://schemas.microsoft.com/office/drawing/2014/main" id="{52FE7688-721D-4A97-B007-BDE056094D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6" name="Picture 2">
              <a:extLst>
                <a:ext uri="{FF2B5EF4-FFF2-40B4-BE49-F238E27FC236}">
                  <a16:creationId xmlns:a16="http://schemas.microsoft.com/office/drawing/2014/main" id="{9E73A810-8571-4A9D-A3CB-336933AB4C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p14="http://schemas.microsoft.com/office/powerpoint/2010/main" xmlns:a14="http://schemas.microsoft.com/office/drawing/2010/main" xmlns:a16="http://schemas.microsoft.com/office/drawing/2014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BE03AD2-3570-47CE-871B-8B3E5D8B6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2519" y="618518"/>
            <a:ext cx="3084891" cy="14785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COMUNICACION HUMANA</a:t>
            </a:r>
          </a:p>
        </p:txBody>
      </p:sp>
      <p:pic>
        <p:nvPicPr>
          <p:cNvPr id="6" name="Picture 2" descr="Related image">
            <a:extLst>
              <a:ext uri="{FF2B5EF4-FFF2-40B4-BE49-F238E27FC236}">
                <a16:creationId xmlns:a16="http://schemas.microsoft.com/office/drawing/2014/main" id="{D4A9CF2C-70FB-44EE-A901-DB821CA1B31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8" r="7219" b="-1"/>
          <a:stretch/>
        </p:blipFill>
        <p:spPr bwMode="auto">
          <a:xfrm>
            <a:off x="-5597" y="10"/>
            <a:ext cx="7558541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7" name="Group 57">
            <a:extLst>
              <a:ext uri="{FF2B5EF4-FFF2-40B4-BE49-F238E27FC236}">
                <a16:creationId xmlns:a16="http://schemas.microsoft.com/office/drawing/2014/main" id="{FD642FB6-2808-4BC5-AE0B-7302C24B7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0B0B8F04-D9A7-48E5-A29C-51A66B59D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0" name="Freeform 6">
              <a:extLst>
                <a:ext uri="{FF2B5EF4-FFF2-40B4-BE49-F238E27FC236}">
                  <a16:creationId xmlns:a16="http://schemas.microsoft.com/office/drawing/2014/main" id="{D6D18883-6BFF-42BB-8088-FCCF83F9CF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7">
              <a:extLst>
                <a:ext uri="{FF2B5EF4-FFF2-40B4-BE49-F238E27FC236}">
                  <a16:creationId xmlns:a16="http://schemas.microsoft.com/office/drawing/2014/main" id="{1D0FEFB3-A009-4D0F-9107-C0B17786FB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78E86C7F-B981-4448-8A1A-856F7124FF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3" name="Freeform 9">
              <a:extLst>
                <a:ext uri="{FF2B5EF4-FFF2-40B4-BE49-F238E27FC236}">
                  <a16:creationId xmlns:a16="http://schemas.microsoft.com/office/drawing/2014/main" id="{4C6CFFD9-BA00-4184-8310-5FC9550954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10">
              <a:extLst>
                <a:ext uri="{FF2B5EF4-FFF2-40B4-BE49-F238E27FC236}">
                  <a16:creationId xmlns:a16="http://schemas.microsoft.com/office/drawing/2014/main" id="{A1892DF3-4848-496C-8664-DFD32EE250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11">
              <a:extLst>
                <a:ext uri="{FF2B5EF4-FFF2-40B4-BE49-F238E27FC236}">
                  <a16:creationId xmlns:a16="http://schemas.microsoft.com/office/drawing/2014/main" id="{D6DB8C30-651E-4D8F-A70C-163FC58427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12">
              <a:extLst>
                <a:ext uri="{FF2B5EF4-FFF2-40B4-BE49-F238E27FC236}">
                  <a16:creationId xmlns:a16="http://schemas.microsoft.com/office/drawing/2014/main" id="{563DFB81-F969-4F44-BA6C-634795642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13">
              <a:extLst>
                <a:ext uri="{FF2B5EF4-FFF2-40B4-BE49-F238E27FC236}">
                  <a16:creationId xmlns:a16="http://schemas.microsoft.com/office/drawing/2014/main" id="{8E5DE346-AFCA-40DA-B5E2-93A86EA54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14">
              <a:extLst>
                <a:ext uri="{FF2B5EF4-FFF2-40B4-BE49-F238E27FC236}">
                  <a16:creationId xmlns:a16="http://schemas.microsoft.com/office/drawing/2014/main" id="{77A34306-2AE8-43D0-9686-E97B3B53FE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15">
              <a:extLst>
                <a:ext uri="{FF2B5EF4-FFF2-40B4-BE49-F238E27FC236}">
                  <a16:creationId xmlns:a16="http://schemas.microsoft.com/office/drawing/2014/main" id="{B9CC10F0-FFCD-4CB9-AF4C-22722D20B7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16">
              <a:extLst>
                <a:ext uri="{FF2B5EF4-FFF2-40B4-BE49-F238E27FC236}">
                  <a16:creationId xmlns:a16="http://schemas.microsoft.com/office/drawing/2014/main" id="{2A6B0E38-C962-4491-BFDA-75378B4D67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17">
              <a:extLst>
                <a:ext uri="{FF2B5EF4-FFF2-40B4-BE49-F238E27FC236}">
                  <a16:creationId xmlns:a16="http://schemas.microsoft.com/office/drawing/2014/main" id="{655F640B-8407-487C-8696-F47451478E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8">
              <a:extLst>
                <a:ext uri="{FF2B5EF4-FFF2-40B4-BE49-F238E27FC236}">
                  <a16:creationId xmlns:a16="http://schemas.microsoft.com/office/drawing/2014/main" id="{FAB4F099-4FF6-4410-A5B9-2A5355719C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9">
              <a:extLst>
                <a:ext uri="{FF2B5EF4-FFF2-40B4-BE49-F238E27FC236}">
                  <a16:creationId xmlns:a16="http://schemas.microsoft.com/office/drawing/2014/main" id="{6FE80B6E-3DA9-4304-9925-12E578C4E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20">
              <a:extLst>
                <a:ext uri="{FF2B5EF4-FFF2-40B4-BE49-F238E27FC236}">
                  <a16:creationId xmlns:a16="http://schemas.microsoft.com/office/drawing/2014/main" id="{67D1CB75-0CBA-4E13-924C-21F221D7BF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21">
              <a:extLst>
                <a:ext uri="{FF2B5EF4-FFF2-40B4-BE49-F238E27FC236}">
                  <a16:creationId xmlns:a16="http://schemas.microsoft.com/office/drawing/2014/main" id="{F2CC783B-FA45-4777-A76A-982B285C7C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22">
              <a:extLst>
                <a:ext uri="{FF2B5EF4-FFF2-40B4-BE49-F238E27FC236}">
                  <a16:creationId xmlns:a16="http://schemas.microsoft.com/office/drawing/2014/main" id="{D68F4DD3-D736-4B78-972E-F5128CFBE7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23">
              <a:extLst>
                <a:ext uri="{FF2B5EF4-FFF2-40B4-BE49-F238E27FC236}">
                  <a16:creationId xmlns:a16="http://schemas.microsoft.com/office/drawing/2014/main" id="{B14AF103-15B3-4796-A71A-297D37E176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24">
              <a:extLst>
                <a:ext uri="{FF2B5EF4-FFF2-40B4-BE49-F238E27FC236}">
                  <a16:creationId xmlns:a16="http://schemas.microsoft.com/office/drawing/2014/main" id="{B0B240FB-0453-4B6F-9F9B-C2C3305AC5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25">
              <a:extLst>
                <a:ext uri="{FF2B5EF4-FFF2-40B4-BE49-F238E27FC236}">
                  <a16:creationId xmlns:a16="http://schemas.microsoft.com/office/drawing/2014/main" id="{EBBBDCEE-433E-40F3-B49D-375CB162A8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26">
              <a:extLst>
                <a:ext uri="{FF2B5EF4-FFF2-40B4-BE49-F238E27FC236}">
                  <a16:creationId xmlns:a16="http://schemas.microsoft.com/office/drawing/2014/main" id="{09B123C6-141E-4A37-B5A7-27E7764FA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27">
              <a:extLst>
                <a:ext uri="{FF2B5EF4-FFF2-40B4-BE49-F238E27FC236}">
                  <a16:creationId xmlns:a16="http://schemas.microsoft.com/office/drawing/2014/main" id="{1FA1F521-36A1-49FF-84A7-229E8970F7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8">
              <a:extLst>
                <a:ext uri="{FF2B5EF4-FFF2-40B4-BE49-F238E27FC236}">
                  <a16:creationId xmlns:a16="http://schemas.microsoft.com/office/drawing/2014/main" id="{DE512F89-D901-4487-A42C-02345EC5FC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9">
              <a:extLst>
                <a:ext uri="{FF2B5EF4-FFF2-40B4-BE49-F238E27FC236}">
                  <a16:creationId xmlns:a16="http://schemas.microsoft.com/office/drawing/2014/main" id="{ED3ED0E5-3226-4B78-B3EA-C591824B89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30">
              <a:extLst>
                <a:ext uri="{FF2B5EF4-FFF2-40B4-BE49-F238E27FC236}">
                  <a16:creationId xmlns:a16="http://schemas.microsoft.com/office/drawing/2014/main" id="{9CBB1F68-B6DE-4ECF-B20F-328F9811E2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31">
              <a:extLst>
                <a:ext uri="{FF2B5EF4-FFF2-40B4-BE49-F238E27FC236}">
                  <a16:creationId xmlns:a16="http://schemas.microsoft.com/office/drawing/2014/main" id="{A566C551-9523-4D97-A8CF-5C91F436C5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32">
              <a:extLst>
                <a:ext uri="{FF2B5EF4-FFF2-40B4-BE49-F238E27FC236}">
                  <a16:creationId xmlns:a16="http://schemas.microsoft.com/office/drawing/2014/main" id="{9E166BA0-9268-4419-9332-2D30C21239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B700C031-AA54-4DC7-B8A2-2569B3FA6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88" name="Freeform 34">
              <a:extLst>
                <a:ext uri="{FF2B5EF4-FFF2-40B4-BE49-F238E27FC236}">
                  <a16:creationId xmlns:a16="http://schemas.microsoft.com/office/drawing/2014/main" id="{03045EC8-ECC8-473F-8786-DE266F05B1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35">
              <a:extLst>
                <a:ext uri="{FF2B5EF4-FFF2-40B4-BE49-F238E27FC236}">
                  <a16:creationId xmlns:a16="http://schemas.microsoft.com/office/drawing/2014/main" id="{9337EBA2-5088-4A44-8C0B-A6EE78989C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36">
              <a:extLst>
                <a:ext uri="{FF2B5EF4-FFF2-40B4-BE49-F238E27FC236}">
                  <a16:creationId xmlns:a16="http://schemas.microsoft.com/office/drawing/2014/main" id="{3486A705-2593-45C9-A13E-8E2FB7C354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37">
              <a:extLst>
                <a:ext uri="{FF2B5EF4-FFF2-40B4-BE49-F238E27FC236}">
                  <a16:creationId xmlns:a16="http://schemas.microsoft.com/office/drawing/2014/main" id="{F357321C-6DEE-4D02-A997-75E47EE0E0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8">
              <a:extLst>
                <a:ext uri="{FF2B5EF4-FFF2-40B4-BE49-F238E27FC236}">
                  <a16:creationId xmlns:a16="http://schemas.microsoft.com/office/drawing/2014/main" id="{D0B8F87F-3530-4BCD-A8E5-C1B83707B5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9">
              <a:extLst>
                <a:ext uri="{FF2B5EF4-FFF2-40B4-BE49-F238E27FC236}">
                  <a16:creationId xmlns:a16="http://schemas.microsoft.com/office/drawing/2014/main" id="{5BE86BA3-AB0E-4F70-A552-0D9EB9E98E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40">
              <a:extLst>
                <a:ext uri="{FF2B5EF4-FFF2-40B4-BE49-F238E27FC236}">
                  <a16:creationId xmlns:a16="http://schemas.microsoft.com/office/drawing/2014/main" id="{DF5FE773-B9AE-4A3F-8EDC-165CE579BD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41">
              <a:extLst>
                <a:ext uri="{FF2B5EF4-FFF2-40B4-BE49-F238E27FC236}">
                  <a16:creationId xmlns:a16="http://schemas.microsoft.com/office/drawing/2014/main" id="{4A03D7BE-B358-4F8B-85EA-65E0CBF2D1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42">
              <a:extLst>
                <a:ext uri="{FF2B5EF4-FFF2-40B4-BE49-F238E27FC236}">
                  <a16:creationId xmlns:a16="http://schemas.microsoft.com/office/drawing/2014/main" id="{A6548877-0957-435B-A419-389A278E5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43">
              <a:extLst>
                <a:ext uri="{FF2B5EF4-FFF2-40B4-BE49-F238E27FC236}">
                  <a16:creationId xmlns:a16="http://schemas.microsoft.com/office/drawing/2014/main" id="{B2D5EA95-9E60-468A-8DA1-40F05C9BDA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44">
              <a:extLst>
                <a:ext uri="{FF2B5EF4-FFF2-40B4-BE49-F238E27FC236}">
                  <a16:creationId xmlns:a16="http://schemas.microsoft.com/office/drawing/2014/main" id="{C9B409CE-11E5-40D1-8C9B-86614EAE2A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9E594AF5-DB50-4227-AC2F-10EE5233C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0" name="Freeform 46">
              <a:extLst>
                <a:ext uri="{FF2B5EF4-FFF2-40B4-BE49-F238E27FC236}">
                  <a16:creationId xmlns:a16="http://schemas.microsoft.com/office/drawing/2014/main" id="{9335DCAF-74A2-4994-B5BF-1C079A40A5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47">
              <a:extLst>
                <a:ext uri="{FF2B5EF4-FFF2-40B4-BE49-F238E27FC236}">
                  <a16:creationId xmlns:a16="http://schemas.microsoft.com/office/drawing/2014/main" id="{1DC8E1A2-0C6B-4BA9-85F4-3645AED5DE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48">
              <a:extLst>
                <a:ext uri="{FF2B5EF4-FFF2-40B4-BE49-F238E27FC236}">
                  <a16:creationId xmlns:a16="http://schemas.microsoft.com/office/drawing/2014/main" id="{28F38DE0-3BEE-441A-8212-E77DA2328A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49">
              <a:extLst>
                <a:ext uri="{FF2B5EF4-FFF2-40B4-BE49-F238E27FC236}">
                  <a16:creationId xmlns:a16="http://schemas.microsoft.com/office/drawing/2014/main" id="{AE81208E-D239-496C-A312-506B0241B3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50">
              <a:extLst>
                <a:ext uri="{FF2B5EF4-FFF2-40B4-BE49-F238E27FC236}">
                  <a16:creationId xmlns:a16="http://schemas.microsoft.com/office/drawing/2014/main" id="{242FE966-DDA4-4668-B8D6-C4B0D4C78E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51">
              <a:extLst>
                <a:ext uri="{FF2B5EF4-FFF2-40B4-BE49-F238E27FC236}">
                  <a16:creationId xmlns:a16="http://schemas.microsoft.com/office/drawing/2014/main" id="{FB0A5F60-550F-4025-9DCE-6F42A7C064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52">
              <a:extLst>
                <a:ext uri="{FF2B5EF4-FFF2-40B4-BE49-F238E27FC236}">
                  <a16:creationId xmlns:a16="http://schemas.microsoft.com/office/drawing/2014/main" id="{D7B61D18-4A61-44C9-A809-40639E8C1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53">
              <a:extLst>
                <a:ext uri="{FF2B5EF4-FFF2-40B4-BE49-F238E27FC236}">
                  <a16:creationId xmlns:a16="http://schemas.microsoft.com/office/drawing/2014/main" id="{CB26E7EB-DC12-4BA7-B5DE-09EF2C1D0A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Freeform 54">
              <a:extLst>
                <a:ext uri="{FF2B5EF4-FFF2-40B4-BE49-F238E27FC236}">
                  <a16:creationId xmlns:a16="http://schemas.microsoft.com/office/drawing/2014/main" id="{921237B4-9D85-4611-851F-5DBD71544A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55">
              <a:extLst>
                <a:ext uri="{FF2B5EF4-FFF2-40B4-BE49-F238E27FC236}">
                  <a16:creationId xmlns:a16="http://schemas.microsoft.com/office/drawing/2014/main" id="{C91509DE-9FAA-4E84-BCC1-CDDBEA8AC0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56">
              <a:extLst>
                <a:ext uri="{FF2B5EF4-FFF2-40B4-BE49-F238E27FC236}">
                  <a16:creationId xmlns:a16="http://schemas.microsoft.com/office/drawing/2014/main" id="{C7029B06-6A09-4E46-BA86-F3C66DBDD4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57">
              <a:extLst>
                <a:ext uri="{FF2B5EF4-FFF2-40B4-BE49-F238E27FC236}">
                  <a16:creationId xmlns:a16="http://schemas.microsoft.com/office/drawing/2014/main" id="{FF4ACFBF-D1F2-47B1-B0EB-F08C6508BD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58">
              <a:extLst>
                <a:ext uri="{FF2B5EF4-FFF2-40B4-BE49-F238E27FC236}">
                  <a16:creationId xmlns:a16="http://schemas.microsoft.com/office/drawing/2014/main" id="{A6FD1991-3A0E-4F63-BAD9-A98C298604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7F4FD8-800B-4553-8DE1-049D7BCF38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962518" y="2249486"/>
            <a:ext cx="3810379" cy="4370389"/>
          </a:xfrm>
        </p:spPr>
        <p:txBody>
          <a:bodyPr vert="horz" lIns="91440" tIns="45720" rIns="91440" bIns="45720" rtlCol="0">
            <a:norm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1800" b="1" dirty="0"/>
              <a:t>La forma </a:t>
            </a:r>
            <a:r>
              <a:rPr lang="en-US" sz="1800" b="1" dirty="0" err="1"/>
              <a:t>en</a:t>
            </a:r>
            <a:r>
              <a:rPr lang="en-US" sz="1800" b="1" dirty="0"/>
              <a:t> que las personas </a:t>
            </a:r>
            <a:r>
              <a:rPr lang="en-US" sz="1800" b="1" dirty="0" err="1"/>
              <a:t>entienden</a:t>
            </a:r>
            <a:r>
              <a:rPr lang="en-US" sz="1800" b="1" dirty="0"/>
              <a:t> lo que se les dice, </a:t>
            </a:r>
            <a:r>
              <a:rPr lang="en-US" sz="1800" b="1" dirty="0" err="1"/>
              <a:t>está</a:t>
            </a:r>
            <a:r>
              <a:rPr lang="en-US" sz="1800" b="1" dirty="0"/>
              <a:t> </a:t>
            </a:r>
            <a:r>
              <a:rPr lang="en-US" sz="1800" b="1" dirty="0" err="1"/>
              <a:t>determinado</a:t>
            </a:r>
            <a:r>
              <a:rPr lang="en-US" sz="1800" b="1" dirty="0"/>
              <a:t> por </a:t>
            </a:r>
            <a:r>
              <a:rPr lang="en-US" sz="1800" b="1" dirty="0" err="1"/>
              <a:t>su</a:t>
            </a:r>
            <a:r>
              <a:rPr lang="en-US" sz="1800" b="1" dirty="0"/>
              <a:t> </a:t>
            </a:r>
            <a:r>
              <a:rPr lang="en-US" sz="1800" b="1" dirty="0" err="1"/>
              <a:t>propia</a:t>
            </a:r>
            <a:r>
              <a:rPr lang="en-US" sz="1800" b="1" dirty="0"/>
              <a:t> </a:t>
            </a:r>
            <a:r>
              <a:rPr lang="en-US" sz="1800" b="1" dirty="0" err="1"/>
              <a:t>estructura</a:t>
            </a:r>
            <a:r>
              <a:rPr lang="en-US" sz="1800" b="1" dirty="0"/>
              <a:t>.</a:t>
            </a:r>
          </a:p>
          <a:p>
            <a:pPr algn="just"/>
            <a:endParaRPr lang="en-US" sz="1800" b="1" dirty="0"/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1800" b="1" dirty="0"/>
              <a:t>No </a:t>
            </a:r>
            <a:r>
              <a:rPr lang="en-US" sz="1800" b="1" dirty="0" err="1"/>
              <a:t>poseen</a:t>
            </a:r>
            <a:r>
              <a:rPr lang="en-US" sz="1800" b="1" dirty="0"/>
              <a:t> </a:t>
            </a:r>
            <a:r>
              <a:rPr lang="en-US" sz="1800" b="1" dirty="0" err="1"/>
              <a:t>mecanismos</a:t>
            </a:r>
            <a:r>
              <a:rPr lang="en-US" sz="1800" b="1" dirty="0"/>
              <a:t> </a:t>
            </a:r>
            <a:r>
              <a:rPr lang="en-US" sz="1800" b="1" dirty="0" err="1"/>
              <a:t>biológicos</a:t>
            </a:r>
            <a:r>
              <a:rPr lang="en-US" sz="1800" b="1" dirty="0"/>
              <a:t> que </a:t>
            </a:r>
            <a:r>
              <a:rPr lang="en-US" sz="1800" b="1" dirty="0" err="1"/>
              <a:t>permitan</a:t>
            </a:r>
            <a:r>
              <a:rPr lang="en-US" sz="1800" b="1" dirty="0"/>
              <a:t> </a:t>
            </a:r>
            <a:r>
              <a:rPr lang="en-US" sz="1800" b="1" dirty="0" err="1"/>
              <a:t>reproducir</a:t>
            </a:r>
            <a:r>
              <a:rPr lang="en-US" sz="1800" b="1" dirty="0"/>
              <a:t> o </a:t>
            </a:r>
            <a:r>
              <a:rPr lang="en-US" sz="1800" b="1" dirty="0" err="1"/>
              <a:t>representar</a:t>
            </a:r>
            <a:r>
              <a:rPr lang="en-US" sz="1800" b="1" dirty="0"/>
              <a:t> lo que </a:t>
            </a:r>
            <a:r>
              <a:rPr lang="en-US" sz="1800" b="1" dirty="0" err="1"/>
              <a:t>ocurre</a:t>
            </a:r>
            <a:r>
              <a:rPr lang="en-US" sz="1800" b="1" dirty="0"/>
              <a:t> </a:t>
            </a:r>
            <a:r>
              <a:rPr lang="en-US" sz="1800" b="1" dirty="0" err="1"/>
              <a:t>en</a:t>
            </a:r>
            <a:r>
              <a:rPr lang="en-US" sz="1800" b="1" dirty="0"/>
              <a:t> </a:t>
            </a:r>
            <a:r>
              <a:rPr lang="en-US" sz="1800" b="1" dirty="0" err="1"/>
              <a:t>su</a:t>
            </a:r>
            <a:r>
              <a:rPr lang="en-US" sz="1800" b="1" dirty="0"/>
              <a:t> </a:t>
            </a:r>
            <a:r>
              <a:rPr lang="en-US" sz="1800" b="1" dirty="0" err="1"/>
              <a:t>entorno</a:t>
            </a:r>
            <a:r>
              <a:rPr lang="en-US" sz="1800" b="1" dirty="0"/>
              <a:t>.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6650693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532</Words>
  <Application>Microsoft Office PowerPoint</Application>
  <PresentationFormat>Widescreen</PresentationFormat>
  <Paragraphs>70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MingLiU_HKSCS</vt:lpstr>
      <vt:lpstr>Arial</vt:lpstr>
      <vt:lpstr>Bodoni MT Condensed</vt:lpstr>
      <vt:lpstr>Bookman Old Style</vt:lpstr>
      <vt:lpstr>Calibri</vt:lpstr>
      <vt:lpstr>Georgia Pro Black</vt:lpstr>
      <vt:lpstr>Tw Cen MT</vt:lpstr>
      <vt:lpstr>Wingdings</vt:lpstr>
      <vt:lpstr>Circuit</vt:lpstr>
      <vt:lpstr>COMUNICACION &amp; CALIDAD DE VIDA parte I</vt:lpstr>
      <vt:lpstr>PowerPoint Presentation</vt:lpstr>
      <vt:lpstr>Formas de comunicarnos</vt:lpstr>
      <vt:lpstr>Cómo nos comunicamos?</vt:lpstr>
      <vt:lpstr>COMO REPERCUTE EN NUESTRAS RELACIONES?</vt:lpstr>
      <vt:lpstr>Comunicacion- etimologia </vt:lpstr>
      <vt:lpstr>PowerPoint Presentation</vt:lpstr>
      <vt:lpstr>Transmisión de la información</vt:lpstr>
      <vt:lpstr>COMUNICACION HUMANA</vt:lpstr>
      <vt:lpstr>Como dice Maturana: «El fenómeno de comunicación no depende de lo que se entrega, sino de lo que pasa con el que recibe. Y esto es un asunto muy distinto a 'transmitir información'».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PRIMER PASO:  Hacernos conscientes de esta brecha interpretativa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COMUNICACION &amp; CALIDAD DE VIDA</dc:title>
  <dc:creator>Romina Cartellone</dc:creator>
  <cp:lastModifiedBy>Romina Cartellone</cp:lastModifiedBy>
  <cp:revision>2</cp:revision>
  <dcterms:created xsi:type="dcterms:W3CDTF">2019-12-05T03:57:54Z</dcterms:created>
  <dcterms:modified xsi:type="dcterms:W3CDTF">2019-12-05T22:49:57Z</dcterms:modified>
</cp:coreProperties>
</file>